
<file path=[Content_Types].xml><?xml version="1.0" encoding="utf-8"?>
<Types xmlns="http://schemas.openxmlformats.org/package/2006/content-types">
  <Default Extension="jpeg" ContentType="image/jpeg"/>
  <Default Extension="JPG" ContentType="image/.jpg"/>
  <Default Extension="gif" ContentType="image/gi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3" r:id="rId3"/>
  </p:sldMasterIdLst>
  <p:notesMasterIdLst>
    <p:notesMasterId r:id="rId5"/>
  </p:notesMasterIdLst>
  <p:sldIdLst>
    <p:sldId id="256" r:id="rId4"/>
    <p:sldId id="282" r:id="rId6"/>
    <p:sldId id="262" r:id="rId7"/>
    <p:sldId id="258" r:id="rId8"/>
    <p:sldId id="304" r:id="rId9"/>
    <p:sldId id="259" r:id="rId10"/>
    <p:sldId id="261" r:id="rId11"/>
    <p:sldId id="263" r:id="rId12"/>
    <p:sldId id="257" r:id="rId13"/>
    <p:sldId id="260"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x="9144000" cy="5143500"/>
  <p:notesSz cx="6858000" cy="9144000"/>
  <p:embeddedFontLst>
    <p:embeddedFont>
      <p:font typeface="Poppins" panose="00000600000000000000"/>
      <p:regular r:id="rId57"/>
    </p:embeddedFont>
    <p:embeddedFont>
      <p:font typeface="Roboto" panose="02000000000000000000"/>
      <p:regular r:id="rId58"/>
    </p:embeddedFont>
    <p:embeddedFont>
      <p:font typeface="Proxima Nova Semibold" panose="02000506030000020004"/>
      <p:regular r:id="rId59"/>
    </p:embeddedFont>
    <p:embeddedFont>
      <p:font typeface="Proxima Nova" panose="02000506030000020004"/>
      <p:regular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E76C847-B304-4B31-BF14-7E6E02DC78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0" Type="http://schemas.openxmlformats.org/officeDocument/2006/relationships/font" Target="fonts/font4.fntdata"/><Relationship Id="rId6" Type="http://schemas.openxmlformats.org/officeDocument/2006/relationships/slide" Target="slides/slide2.xml"/><Relationship Id="rId59" Type="http://schemas.openxmlformats.org/officeDocument/2006/relationships/font" Target="fonts/font3.fntdata"/><Relationship Id="rId58" Type="http://schemas.openxmlformats.org/officeDocument/2006/relationships/font" Target="fonts/font2.fntdata"/><Relationship Id="rId57" Type="http://schemas.openxmlformats.org/officeDocument/2006/relationships/font" Target="fonts/font1.fntdata"/><Relationship Id="rId56" Type="http://schemas.openxmlformats.org/officeDocument/2006/relationships/tableStyles" Target="tableStyles.xml"/><Relationship Id="rId55" Type="http://schemas.openxmlformats.org/officeDocument/2006/relationships/viewProps" Target="viewProps.xml"/><Relationship Id="rId54" Type="http://schemas.openxmlformats.org/officeDocument/2006/relationships/presProps" Target="presProps.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GIF>
</file>

<file path=ppt/media/image11.png>
</file>

<file path=ppt/media/image2.png>
</file>

<file path=ppt/media/image3.jpeg>
</file>

<file path=ppt/media/image4.png>
</file>

<file path=ppt/media/image5.jpe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6" name="Shape 166"/>
        <p:cNvGrpSpPr/>
        <p:nvPr/>
      </p:nvGrpSpPr>
      <p:grpSpPr>
        <a:xfrm>
          <a:off x="0" y="0"/>
          <a:ext cx="0" cy="0"/>
          <a:chOff x="0" y="0"/>
          <a:chExt cx="0" cy="0"/>
        </a:xfrm>
      </p:grpSpPr>
      <p:sp>
        <p:nvSpPr>
          <p:cNvPr id="167" name="Google Shape;167;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4" name="Shape 344"/>
        <p:cNvGrpSpPr/>
        <p:nvPr/>
      </p:nvGrpSpPr>
      <p:grpSpPr>
        <a:xfrm>
          <a:off x="0" y="0"/>
          <a:ext cx="0" cy="0"/>
          <a:chOff x="0" y="0"/>
          <a:chExt cx="0" cy="0"/>
        </a:xfrm>
      </p:grpSpPr>
      <p:sp>
        <p:nvSpPr>
          <p:cNvPr id="345" name="Google Shape;345;gb79e9cc359_0_5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b79e9cc359_0_5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0" name="Shape 390"/>
        <p:cNvGrpSpPr/>
        <p:nvPr/>
      </p:nvGrpSpPr>
      <p:grpSpPr>
        <a:xfrm>
          <a:off x="0" y="0"/>
          <a:ext cx="0" cy="0"/>
          <a:chOff x="0" y="0"/>
          <a:chExt cx="0" cy="0"/>
        </a:xfrm>
      </p:grpSpPr>
      <p:sp>
        <p:nvSpPr>
          <p:cNvPr id="391" name="Google Shape;391;g79686f69e8_0_2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79686f69e8_0_2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1" name="Shape 401"/>
        <p:cNvGrpSpPr/>
        <p:nvPr/>
      </p:nvGrpSpPr>
      <p:grpSpPr>
        <a:xfrm>
          <a:off x="0" y="0"/>
          <a:ext cx="0" cy="0"/>
          <a:chOff x="0" y="0"/>
          <a:chExt cx="0" cy="0"/>
        </a:xfrm>
      </p:grpSpPr>
      <p:sp>
        <p:nvSpPr>
          <p:cNvPr id="402" name="Google Shape;402;g79686f69e8_0_40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79686f69e8_0_40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6" name="Shape 406"/>
        <p:cNvGrpSpPr/>
        <p:nvPr/>
      </p:nvGrpSpPr>
      <p:grpSpPr>
        <a:xfrm>
          <a:off x="0" y="0"/>
          <a:ext cx="0" cy="0"/>
          <a:chOff x="0" y="0"/>
          <a:chExt cx="0" cy="0"/>
        </a:xfrm>
      </p:grpSpPr>
      <p:sp>
        <p:nvSpPr>
          <p:cNvPr id="407" name="Google Shape;407;g79686f69e8_0_57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79686f69e8_0_57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0" name="Shape 440"/>
        <p:cNvGrpSpPr/>
        <p:nvPr/>
      </p:nvGrpSpPr>
      <p:grpSpPr>
        <a:xfrm>
          <a:off x="0" y="0"/>
          <a:ext cx="0" cy="0"/>
          <a:chOff x="0" y="0"/>
          <a:chExt cx="0" cy="0"/>
        </a:xfrm>
      </p:grpSpPr>
      <p:sp>
        <p:nvSpPr>
          <p:cNvPr id="441" name="Google Shape;441;g79686f69e8_0_76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79686f69e8_0_76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1" name="Shape 491"/>
        <p:cNvGrpSpPr/>
        <p:nvPr/>
      </p:nvGrpSpPr>
      <p:grpSpPr>
        <a:xfrm>
          <a:off x="0" y="0"/>
          <a:ext cx="0" cy="0"/>
          <a:chOff x="0" y="0"/>
          <a:chExt cx="0" cy="0"/>
        </a:xfrm>
      </p:grpSpPr>
      <p:sp>
        <p:nvSpPr>
          <p:cNvPr id="492" name="Google Shape;492;g79686f69e8_0_10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79686f69e8_0_10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7" name="Shape 527"/>
        <p:cNvGrpSpPr/>
        <p:nvPr/>
      </p:nvGrpSpPr>
      <p:grpSpPr>
        <a:xfrm>
          <a:off x="0" y="0"/>
          <a:ext cx="0" cy="0"/>
          <a:chOff x="0" y="0"/>
          <a:chExt cx="0" cy="0"/>
        </a:xfrm>
      </p:grpSpPr>
      <p:sp>
        <p:nvSpPr>
          <p:cNvPr id="528" name="Google Shape;528;g79686f69e8_0_12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79686f69e8_0_12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0" name="Shape 560"/>
        <p:cNvGrpSpPr/>
        <p:nvPr/>
      </p:nvGrpSpPr>
      <p:grpSpPr>
        <a:xfrm>
          <a:off x="0" y="0"/>
          <a:ext cx="0" cy="0"/>
          <a:chOff x="0" y="0"/>
          <a:chExt cx="0" cy="0"/>
        </a:xfrm>
      </p:grpSpPr>
      <p:sp>
        <p:nvSpPr>
          <p:cNvPr id="561" name="Google Shape;561;g79686f69e8_0_14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79686f69e8_0_14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1" name="Shape 601"/>
        <p:cNvGrpSpPr/>
        <p:nvPr/>
      </p:nvGrpSpPr>
      <p:grpSpPr>
        <a:xfrm>
          <a:off x="0" y="0"/>
          <a:ext cx="0" cy="0"/>
          <a:chOff x="0" y="0"/>
          <a:chExt cx="0" cy="0"/>
        </a:xfrm>
      </p:grpSpPr>
      <p:sp>
        <p:nvSpPr>
          <p:cNvPr id="602" name="Google Shape;602;g79686f69e8_0_170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79686f69e8_0_170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0" name="Shape 660"/>
        <p:cNvGrpSpPr/>
        <p:nvPr/>
      </p:nvGrpSpPr>
      <p:grpSpPr>
        <a:xfrm>
          <a:off x="0" y="0"/>
          <a:ext cx="0" cy="0"/>
          <a:chOff x="0" y="0"/>
          <a:chExt cx="0" cy="0"/>
        </a:xfrm>
      </p:grpSpPr>
      <p:sp>
        <p:nvSpPr>
          <p:cNvPr id="661" name="Google Shape;661;g79686f69e8_0_19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79686f69e8_0_19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63" name="Shape 963"/>
        <p:cNvGrpSpPr/>
        <p:nvPr/>
      </p:nvGrpSpPr>
      <p:grpSpPr>
        <a:xfrm>
          <a:off x="0" y="0"/>
          <a:ext cx="0" cy="0"/>
          <a:chOff x="0" y="0"/>
          <a:chExt cx="0" cy="0"/>
        </a:xfrm>
      </p:grpSpPr>
      <p:sp>
        <p:nvSpPr>
          <p:cNvPr id="964" name="Google Shape;964;g79686f69e8_0_314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79686f69e8_0_314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6" name="Shape 666"/>
        <p:cNvGrpSpPr/>
        <p:nvPr/>
      </p:nvGrpSpPr>
      <p:grpSpPr>
        <a:xfrm>
          <a:off x="0" y="0"/>
          <a:ext cx="0" cy="0"/>
          <a:chOff x="0" y="0"/>
          <a:chExt cx="0" cy="0"/>
        </a:xfrm>
      </p:grpSpPr>
      <p:sp>
        <p:nvSpPr>
          <p:cNvPr id="667" name="Google Shape;667;g79686f69e8_0_21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79686f69e8_0_21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4" name="Shape 684"/>
        <p:cNvGrpSpPr/>
        <p:nvPr/>
      </p:nvGrpSpPr>
      <p:grpSpPr>
        <a:xfrm>
          <a:off x="0" y="0"/>
          <a:ext cx="0" cy="0"/>
          <a:chOff x="0" y="0"/>
          <a:chExt cx="0" cy="0"/>
        </a:xfrm>
      </p:grpSpPr>
      <p:sp>
        <p:nvSpPr>
          <p:cNvPr id="685" name="Google Shape;685;g79686f69e8_0_23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79686f69e8_0_23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06" name="Shape 706"/>
        <p:cNvGrpSpPr/>
        <p:nvPr/>
      </p:nvGrpSpPr>
      <p:grpSpPr>
        <a:xfrm>
          <a:off x="0" y="0"/>
          <a:ext cx="0" cy="0"/>
          <a:chOff x="0" y="0"/>
          <a:chExt cx="0" cy="0"/>
        </a:xfrm>
      </p:grpSpPr>
      <p:sp>
        <p:nvSpPr>
          <p:cNvPr id="707" name="Google Shape;707;g79686f69e8_0_234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79686f69e8_0_234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76" name="Shape 776"/>
        <p:cNvGrpSpPr/>
        <p:nvPr/>
      </p:nvGrpSpPr>
      <p:grpSpPr>
        <a:xfrm>
          <a:off x="0" y="0"/>
          <a:ext cx="0" cy="0"/>
          <a:chOff x="0" y="0"/>
          <a:chExt cx="0" cy="0"/>
        </a:xfrm>
      </p:grpSpPr>
      <p:sp>
        <p:nvSpPr>
          <p:cNvPr id="777" name="Google Shape;777;g79686f69e8_0_24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79686f69e8_0_24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841" name="Shape 841"/>
        <p:cNvGrpSpPr/>
        <p:nvPr/>
      </p:nvGrpSpPr>
      <p:grpSpPr>
        <a:xfrm>
          <a:off x="0" y="0"/>
          <a:ext cx="0" cy="0"/>
          <a:chOff x="0" y="0"/>
          <a:chExt cx="0" cy="0"/>
        </a:xfrm>
      </p:grpSpPr>
      <p:sp>
        <p:nvSpPr>
          <p:cNvPr id="842" name="Google Shape;842;g796a5c1244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 name="Google Shape;843;g796a5c1244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1" name="Shape 861"/>
        <p:cNvGrpSpPr/>
        <p:nvPr/>
      </p:nvGrpSpPr>
      <p:grpSpPr>
        <a:xfrm>
          <a:off x="0" y="0"/>
          <a:ext cx="0" cy="0"/>
          <a:chOff x="0" y="0"/>
          <a:chExt cx="0" cy="0"/>
        </a:xfrm>
      </p:grpSpPr>
      <p:sp>
        <p:nvSpPr>
          <p:cNvPr id="862" name="Google Shape;862;g79686f69e8_0_271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79686f69e8_0_271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23" name="Shape 923"/>
        <p:cNvGrpSpPr/>
        <p:nvPr/>
      </p:nvGrpSpPr>
      <p:grpSpPr>
        <a:xfrm>
          <a:off x="0" y="0"/>
          <a:ext cx="0" cy="0"/>
          <a:chOff x="0" y="0"/>
          <a:chExt cx="0" cy="0"/>
        </a:xfrm>
      </p:grpSpPr>
      <p:sp>
        <p:nvSpPr>
          <p:cNvPr id="924" name="Google Shape;924;g79686f69e8_0_28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 name="Google Shape;925;g79686f69e8_0_28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0" name="Shape 950"/>
        <p:cNvGrpSpPr/>
        <p:nvPr/>
      </p:nvGrpSpPr>
      <p:grpSpPr>
        <a:xfrm>
          <a:off x="0" y="0"/>
          <a:ext cx="0" cy="0"/>
          <a:chOff x="0" y="0"/>
          <a:chExt cx="0" cy="0"/>
        </a:xfrm>
      </p:grpSpPr>
      <p:sp>
        <p:nvSpPr>
          <p:cNvPr id="951" name="Google Shape;951;g79686f69e8_0_295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 name="Google Shape;952;g79686f69e8_0_295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5" name="Shape 955"/>
        <p:cNvGrpSpPr/>
        <p:nvPr/>
      </p:nvGrpSpPr>
      <p:grpSpPr>
        <a:xfrm>
          <a:off x="0" y="0"/>
          <a:ext cx="0" cy="0"/>
          <a:chOff x="0" y="0"/>
          <a:chExt cx="0" cy="0"/>
        </a:xfrm>
      </p:grpSpPr>
      <p:sp>
        <p:nvSpPr>
          <p:cNvPr id="956" name="Google Shape;956;g79686f69e8_0_31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79686f69e8_0_31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0" name="Shape 970"/>
        <p:cNvGrpSpPr/>
        <p:nvPr/>
      </p:nvGrpSpPr>
      <p:grpSpPr>
        <a:xfrm>
          <a:off x="0" y="0"/>
          <a:ext cx="0" cy="0"/>
          <a:chOff x="0" y="0"/>
          <a:chExt cx="0" cy="0"/>
        </a:xfrm>
      </p:grpSpPr>
      <p:sp>
        <p:nvSpPr>
          <p:cNvPr id="971" name="Google Shape;971;gb878ddc850_0_30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 name="Google Shape;972;gb878ddc850_0_30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8" name="Shape 358"/>
        <p:cNvGrpSpPr/>
        <p:nvPr/>
      </p:nvGrpSpPr>
      <p:grpSpPr>
        <a:xfrm>
          <a:off x="0" y="0"/>
          <a:ext cx="0" cy="0"/>
          <a:chOff x="0" y="0"/>
          <a:chExt cx="0" cy="0"/>
        </a:xfrm>
      </p:grpSpPr>
      <p:sp>
        <p:nvSpPr>
          <p:cNvPr id="359" name="Google Shape;359;gb79e9cc359_0_93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b79e9cc359_0_93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991" name="Shape 991"/>
        <p:cNvGrpSpPr/>
        <p:nvPr/>
      </p:nvGrpSpPr>
      <p:grpSpPr>
        <a:xfrm>
          <a:off x="0" y="0"/>
          <a:ext cx="0" cy="0"/>
          <a:chOff x="0" y="0"/>
          <a:chExt cx="0" cy="0"/>
        </a:xfrm>
      </p:grpSpPr>
      <p:sp>
        <p:nvSpPr>
          <p:cNvPr id="992" name="Google Shape;992;gb878ddc850_0_1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 name="Google Shape;993;gb878ddc850_0_1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997" name="Shape 997"/>
        <p:cNvGrpSpPr/>
        <p:nvPr/>
      </p:nvGrpSpPr>
      <p:grpSpPr>
        <a:xfrm>
          <a:off x="0" y="0"/>
          <a:ext cx="0" cy="0"/>
          <a:chOff x="0" y="0"/>
          <a:chExt cx="0" cy="0"/>
        </a:xfrm>
      </p:grpSpPr>
      <p:sp>
        <p:nvSpPr>
          <p:cNvPr id="998" name="Google Shape;998;gb878ddc850_0_1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 name="Google Shape;999;gb878ddc850_0_1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03" name="Shape 1003"/>
        <p:cNvGrpSpPr/>
        <p:nvPr/>
      </p:nvGrpSpPr>
      <p:grpSpPr>
        <a:xfrm>
          <a:off x="0" y="0"/>
          <a:ext cx="0" cy="0"/>
          <a:chOff x="0" y="0"/>
          <a:chExt cx="0" cy="0"/>
        </a:xfrm>
      </p:grpSpPr>
      <p:sp>
        <p:nvSpPr>
          <p:cNvPr id="1004" name="Google Shape;1004;SLIDES_API2047265688_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 name="Google Shape;1005;SLIDES_API2047265688_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0" name="Shape 1010"/>
        <p:cNvGrpSpPr/>
        <p:nvPr/>
      </p:nvGrpSpPr>
      <p:grpSpPr>
        <a:xfrm>
          <a:off x="0" y="0"/>
          <a:ext cx="0" cy="0"/>
          <a:chOff x="0" y="0"/>
          <a:chExt cx="0" cy="0"/>
        </a:xfrm>
      </p:grpSpPr>
      <p:sp>
        <p:nvSpPr>
          <p:cNvPr id="1011" name="Google Shape;1011;SLIDES_API2047265688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SLIDES_API2047265688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7" name="Shape 1017"/>
        <p:cNvGrpSpPr/>
        <p:nvPr/>
      </p:nvGrpSpPr>
      <p:grpSpPr>
        <a:xfrm>
          <a:off x="0" y="0"/>
          <a:ext cx="0" cy="0"/>
          <a:chOff x="0" y="0"/>
          <a:chExt cx="0" cy="0"/>
        </a:xfrm>
      </p:grpSpPr>
      <p:sp>
        <p:nvSpPr>
          <p:cNvPr id="1018" name="Google Shape;1018;gb878ddc850_2_1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b878ddc850_2_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48" name="Shape 1048"/>
        <p:cNvGrpSpPr/>
        <p:nvPr/>
      </p:nvGrpSpPr>
      <p:grpSpPr>
        <a:xfrm>
          <a:off x="0" y="0"/>
          <a:ext cx="0" cy="0"/>
          <a:chOff x="0" y="0"/>
          <a:chExt cx="0" cy="0"/>
        </a:xfrm>
      </p:grpSpPr>
      <p:sp>
        <p:nvSpPr>
          <p:cNvPr id="1049" name="Google Shape;1049;gb878ddc850_2_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b878ddc850_2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4" name="Shape 1064"/>
        <p:cNvGrpSpPr/>
        <p:nvPr/>
      </p:nvGrpSpPr>
      <p:grpSpPr>
        <a:xfrm>
          <a:off x="0" y="0"/>
          <a:ext cx="0" cy="0"/>
          <a:chOff x="0" y="0"/>
          <a:chExt cx="0" cy="0"/>
        </a:xfrm>
      </p:grpSpPr>
      <p:sp>
        <p:nvSpPr>
          <p:cNvPr id="1065" name="Google Shape;1065;gb878ddc850_2_4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 name="Google Shape;1066;gb878ddc850_2_4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01" name="Shape 1401"/>
        <p:cNvGrpSpPr/>
        <p:nvPr/>
      </p:nvGrpSpPr>
      <p:grpSpPr>
        <a:xfrm>
          <a:off x="0" y="0"/>
          <a:ext cx="0" cy="0"/>
          <a:chOff x="0" y="0"/>
          <a:chExt cx="0" cy="0"/>
        </a:xfrm>
      </p:grpSpPr>
      <p:sp>
        <p:nvSpPr>
          <p:cNvPr id="1402" name="Google Shape;1402;gb878ddc850_2_37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3" name="Google Shape;1403;gb878ddc850_2_37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01" name="Shape 7901"/>
        <p:cNvGrpSpPr/>
        <p:nvPr/>
      </p:nvGrpSpPr>
      <p:grpSpPr>
        <a:xfrm>
          <a:off x="0" y="0"/>
          <a:ext cx="0" cy="0"/>
          <a:chOff x="0" y="0"/>
          <a:chExt cx="0" cy="0"/>
        </a:xfrm>
      </p:grpSpPr>
      <p:sp>
        <p:nvSpPr>
          <p:cNvPr id="7902" name="Google Shape;7902;gb878ddc850_2_687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3" name="Google Shape;7903;gb878ddc850_2_687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8318" name="Shape 8318"/>
        <p:cNvGrpSpPr/>
        <p:nvPr/>
      </p:nvGrpSpPr>
      <p:grpSpPr>
        <a:xfrm>
          <a:off x="0" y="0"/>
          <a:ext cx="0" cy="0"/>
          <a:chOff x="0" y="0"/>
          <a:chExt cx="0" cy="0"/>
        </a:xfrm>
      </p:grpSpPr>
      <p:sp>
        <p:nvSpPr>
          <p:cNvPr id="8319" name="Google Shape;8319;gb878ddc850_2_729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0" name="Google Shape;8320;gb878ddc850_2_729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6" name="Shape 316"/>
        <p:cNvGrpSpPr/>
        <p:nvPr/>
      </p:nvGrpSpPr>
      <p:grpSpPr>
        <a:xfrm>
          <a:off x="0" y="0"/>
          <a:ext cx="0" cy="0"/>
          <a:chOff x="0" y="0"/>
          <a:chExt cx="0" cy="0"/>
        </a:xfrm>
      </p:grpSpPr>
      <p:sp>
        <p:nvSpPr>
          <p:cNvPr id="317" name="Google Shape;317;gb79e9cc359_0_16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b79e9cc359_0_1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8481" name="Shape 8481"/>
        <p:cNvGrpSpPr/>
        <p:nvPr/>
      </p:nvGrpSpPr>
      <p:grpSpPr>
        <a:xfrm>
          <a:off x="0" y="0"/>
          <a:ext cx="0" cy="0"/>
          <a:chOff x="0" y="0"/>
          <a:chExt cx="0" cy="0"/>
        </a:xfrm>
      </p:grpSpPr>
      <p:sp>
        <p:nvSpPr>
          <p:cNvPr id="8482" name="Google Shape;8482;gb878ddc850_2_745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3" name="Google Shape;8483;gb878ddc850_2_745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83" name="Shape 8883"/>
        <p:cNvGrpSpPr/>
        <p:nvPr/>
      </p:nvGrpSpPr>
      <p:grpSpPr>
        <a:xfrm>
          <a:off x="0" y="0"/>
          <a:ext cx="0" cy="0"/>
          <a:chOff x="0" y="0"/>
          <a:chExt cx="0" cy="0"/>
        </a:xfrm>
      </p:grpSpPr>
      <p:sp>
        <p:nvSpPr>
          <p:cNvPr id="8884" name="Google Shape;8884;gb878ddc850_2_785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5" name="Google Shape;8885;gb878ddc850_2_785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254" name="Shape 9254"/>
        <p:cNvGrpSpPr/>
        <p:nvPr/>
      </p:nvGrpSpPr>
      <p:grpSpPr>
        <a:xfrm>
          <a:off x="0" y="0"/>
          <a:ext cx="0" cy="0"/>
          <a:chOff x="0" y="0"/>
          <a:chExt cx="0" cy="0"/>
        </a:xfrm>
      </p:grpSpPr>
      <p:sp>
        <p:nvSpPr>
          <p:cNvPr id="9255" name="Google Shape;9255;gb878ddc850_2_822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6" name="Google Shape;9256;gb878ddc850_2_822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9631" name="Shape 9631"/>
        <p:cNvGrpSpPr/>
        <p:nvPr/>
      </p:nvGrpSpPr>
      <p:grpSpPr>
        <a:xfrm>
          <a:off x="0" y="0"/>
          <a:ext cx="0" cy="0"/>
          <a:chOff x="0" y="0"/>
          <a:chExt cx="0" cy="0"/>
        </a:xfrm>
      </p:grpSpPr>
      <p:sp>
        <p:nvSpPr>
          <p:cNvPr id="9632" name="Google Shape;9632;gb878ddc850_2_860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3" name="Google Shape;9633;gb878ddc850_2_860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062" name="Shape 10062"/>
        <p:cNvGrpSpPr/>
        <p:nvPr/>
      </p:nvGrpSpPr>
      <p:grpSpPr>
        <a:xfrm>
          <a:off x="0" y="0"/>
          <a:ext cx="0" cy="0"/>
          <a:chOff x="0" y="0"/>
          <a:chExt cx="0" cy="0"/>
        </a:xfrm>
      </p:grpSpPr>
      <p:sp>
        <p:nvSpPr>
          <p:cNvPr id="10063" name="Google Shape;10063;gb878ddc850_2_90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4" name="Google Shape;10064;gb878ddc850_2_90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855" name="Shape 10855"/>
        <p:cNvGrpSpPr/>
        <p:nvPr/>
      </p:nvGrpSpPr>
      <p:grpSpPr>
        <a:xfrm>
          <a:off x="0" y="0"/>
          <a:ext cx="0" cy="0"/>
          <a:chOff x="0" y="0"/>
          <a:chExt cx="0" cy="0"/>
        </a:xfrm>
      </p:grpSpPr>
      <p:sp>
        <p:nvSpPr>
          <p:cNvPr id="10856" name="Google Shape;10856;gb878ddc850_2_98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57" name="Google Shape;10857;gb878ddc850_2_98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596" name="Shape 11596"/>
        <p:cNvGrpSpPr/>
        <p:nvPr/>
      </p:nvGrpSpPr>
      <p:grpSpPr>
        <a:xfrm>
          <a:off x="0" y="0"/>
          <a:ext cx="0" cy="0"/>
          <a:chOff x="0" y="0"/>
          <a:chExt cx="0" cy="0"/>
        </a:xfrm>
      </p:grpSpPr>
      <p:sp>
        <p:nvSpPr>
          <p:cNvPr id="11597" name="Google Shape;11597;gb878ddc850_2_105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8" name="Google Shape;11598;gb878ddc850_2_105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289" name="Shape 12289"/>
        <p:cNvGrpSpPr/>
        <p:nvPr/>
      </p:nvGrpSpPr>
      <p:grpSpPr>
        <a:xfrm>
          <a:off x="0" y="0"/>
          <a:ext cx="0" cy="0"/>
          <a:chOff x="0" y="0"/>
          <a:chExt cx="0" cy="0"/>
        </a:xfrm>
      </p:grpSpPr>
      <p:sp>
        <p:nvSpPr>
          <p:cNvPr id="12290" name="Google Shape;12290;gb878ddc850_2_1125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1" name="Google Shape;12291;gb878ddc850_2_1125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591" name="Shape 12591"/>
        <p:cNvGrpSpPr/>
        <p:nvPr/>
      </p:nvGrpSpPr>
      <p:grpSpPr>
        <a:xfrm>
          <a:off x="0" y="0"/>
          <a:ext cx="0" cy="0"/>
          <a:chOff x="0" y="0"/>
          <a:chExt cx="0" cy="0"/>
        </a:xfrm>
      </p:grpSpPr>
      <p:sp>
        <p:nvSpPr>
          <p:cNvPr id="12592" name="Google Shape;12592;gb878ddc850_2_1155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3" name="Google Shape;12593;gb878ddc850_2_1155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225" name="Shape 13225"/>
        <p:cNvGrpSpPr/>
        <p:nvPr/>
      </p:nvGrpSpPr>
      <p:grpSpPr>
        <a:xfrm>
          <a:off x="0" y="0"/>
          <a:ext cx="0" cy="0"/>
          <a:chOff x="0" y="0"/>
          <a:chExt cx="0" cy="0"/>
        </a:xfrm>
      </p:grpSpPr>
      <p:sp>
        <p:nvSpPr>
          <p:cNvPr id="13226" name="Google Shape;13226;gb878ddc850_2_1218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7" name="Google Shape;13227;gb878ddc850_2_1218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6" name="Shape 316"/>
        <p:cNvGrpSpPr/>
        <p:nvPr/>
      </p:nvGrpSpPr>
      <p:grpSpPr>
        <a:xfrm>
          <a:off x="0" y="0"/>
          <a:ext cx="0" cy="0"/>
          <a:chOff x="0" y="0"/>
          <a:chExt cx="0" cy="0"/>
        </a:xfrm>
      </p:grpSpPr>
      <p:sp>
        <p:nvSpPr>
          <p:cNvPr id="317" name="Google Shape;317;gb79e9cc359_0_16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b79e9cc359_0_1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7" name="Shape 337"/>
        <p:cNvGrpSpPr/>
        <p:nvPr/>
      </p:nvGrpSpPr>
      <p:grpSpPr>
        <a:xfrm>
          <a:off x="0" y="0"/>
          <a:ext cx="0" cy="0"/>
          <a:chOff x="0" y="0"/>
          <a:chExt cx="0" cy="0"/>
        </a:xfrm>
      </p:grpSpPr>
      <p:sp>
        <p:nvSpPr>
          <p:cNvPr id="338" name="Google Shape;338;gb79e9cc359_0_36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b79e9cc359_0_3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2" name="Shape 352"/>
        <p:cNvGrpSpPr/>
        <p:nvPr/>
      </p:nvGrpSpPr>
      <p:grpSpPr>
        <a:xfrm>
          <a:off x="0" y="0"/>
          <a:ext cx="0" cy="0"/>
          <a:chOff x="0" y="0"/>
          <a:chExt cx="0" cy="0"/>
        </a:xfrm>
      </p:grpSpPr>
      <p:sp>
        <p:nvSpPr>
          <p:cNvPr id="353" name="Google Shape;353;gb79e9cc359_0_75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b79e9cc359_0_75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3" name="Shape 383"/>
        <p:cNvGrpSpPr/>
        <p:nvPr/>
      </p:nvGrpSpPr>
      <p:grpSpPr>
        <a:xfrm>
          <a:off x="0" y="0"/>
          <a:ext cx="0" cy="0"/>
          <a:chOff x="0" y="0"/>
          <a:chExt cx="0" cy="0"/>
        </a:xfrm>
      </p:grpSpPr>
      <p:sp>
        <p:nvSpPr>
          <p:cNvPr id="384" name="Google Shape;384;g79686f69e8_0_5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79686f69e8_0_5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0" name="Shape 310"/>
        <p:cNvGrpSpPr/>
        <p:nvPr/>
      </p:nvGrpSpPr>
      <p:grpSpPr>
        <a:xfrm>
          <a:off x="0" y="0"/>
          <a:ext cx="0" cy="0"/>
          <a:chOff x="0" y="0"/>
          <a:chExt cx="0" cy="0"/>
        </a:xfrm>
      </p:grpSpPr>
      <p:sp>
        <p:nvSpPr>
          <p:cNvPr id="311" name="Google Shape;311;gb79e9cc359_0_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b79e9cc359_0_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4" Type="http://schemas.openxmlformats.org/officeDocument/2006/relationships/hyperlink" Target="http://www.freepik.com/" TargetMode="External"/><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dk2"/>
        </a:solidFill>
        <a:effectLst/>
      </p:bgPr>
    </p:bg>
    <p:spTree>
      <p:nvGrpSpPr>
        <p:cNvPr id="8" name="Shape 8"/>
        <p:cNvGrpSpPr/>
        <p:nvPr/>
      </p:nvGrpSpPr>
      <p:grpSpPr>
        <a:xfrm>
          <a:off x="0" y="0"/>
          <a:ext cx="0" cy="0"/>
          <a:chOff x="0" y="0"/>
          <a:chExt cx="0" cy="0"/>
        </a:xfrm>
      </p:grpSpPr>
      <p:sp>
        <p:nvSpPr>
          <p:cNvPr id="9" name="Google Shape;9;p2"/>
          <p:cNvSpPr txBox="1"/>
          <p:nvPr>
            <p:ph type="ctrTitle"/>
          </p:nvPr>
        </p:nvSpPr>
        <p:spPr>
          <a:xfrm>
            <a:off x="4182600" y="554700"/>
            <a:ext cx="4237500" cy="2484000"/>
          </a:xfrm>
          <a:prstGeom prst="rect">
            <a:avLst/>
          </a:prstGeom>
        </p:spPr>
        <p:txBody>
          <a:bodyPr spcFirstLastPara="1" wrap="square" lIns="91425" tIns="91425" rIns="91425" bIns="91425" anchor="b" anchorCtr="0">
            <a:normAutofit/>
          </a:bodyPr>
          <a:lstStyle>
            <a:lvl1pPr lvl="0" algn="r">
              <a:spcBef>
                <a:spcPts val="0"/>
              </a:spcBef>
              <a:spcAft>
                <a:spcPts val="0"/>
              </a:spcAft>
              <a:buClr>
                <a:schemeClr val="lt2"/>
              </a:buClr>
              <a:buSzPts val="4500"/>
              <a:buNone/>
              <a:defRPr sz="5000">
                <a:solidFill>
                  <a:schemeClr val="lt2"/>
                </a:solidFill>
              </a:defRPr>
            </a:lvl1pPr>
            <a:lvl2pPr lvl="1" algn="ctr">
              <a:spcBef>
                <a:spcPts val="0"/>
              </a:spcBef>
              <a:spcAft>
                <a:spcPts val="0"/>
              </a:spcAft>
              <a:buClr>
                <a:schemeClr val="lt2"/>
              </a:buClr>
              <a:buSzPts val="4500"/>
              <a:buNone/>
              <a:defRPr sz="4500">
                <a:solidFill>
                  <a:schemeClr val="lt2"/>
                </a:solidFill>
              </a:defRPr>
            </a:lvl2pPr>
            <a:lvl3pPr lvl="2" algn="ctr">
              <a:spcBef>
                <a:spcPts val="0"/>
              </a:spcBef>
              <a:spcAft>
                <a:spcPts val="0"/>
              </a:spcAft>
              <a:buClr>
                <a:schemeClr val="lt2"/>
              </a:buClr>
              <a:buSzPts val="4500"/>
              <a:buNone/>
              <a:defRPr sz="4500">
                <a:solidFill>
                  <a:schemeClr val="lt2"/>
                </a:solidFill>
              </a:defRPr>
            </a:lvl3pPr>
            <a:lvl4pPr lvl="3" algn="ctr">
              <a:spcBef>
                <a:spcPts val="0"/>
              </a:spcBef>
              <a:spcAft>
                <a:spcPts val="0"/>
              </a:spcAft>
              <a:buClr>
                <a:schemeClr val="lt2"/>
              </a:buClr>
              <a:buSzPts val="4500"/>
              <a:buNone/>
              <a:defRPr sz="4500">
                <a:solidFill>
                  <a:schemeClr val="lt2"/>
                </a:solidFill>
              </a:defRPr>
            </a:lvl4pPr>
            <a:lvl5pPr lvl="4" algn="ctr">
              <a:spcBef>
                <a:spcPts val="0"/>
              </a:spcBef>
              <a:spcAft>
                <a:spcPts val="0"/>
              </a:spcAft>
              <a:buClr>
                <a:schemeClr val="lt2"/>
              </a:buClr>
              <a:buSzPts val="4500"/>
              <a:buNone/>
              <a:defRPr sz="4500">
                <a:solidFill>
                  <a:schemeClr val="lt2"/>
                </a:solidFill>
              </a:defRPr>
            </a:lvl5pPr>
            <a:lvl6pPr lvl="5" algn="ctr">
              <a:spcBef>
                <a:spcPts val="0"/>
              </a:spcBef>
              <a:spcAft>
                <a:spcPts val="0"/>
              </a:spcAft>
              <a:buClr>
                <a:schemeClr val="lt2"/>
              </a:buClr>
              <a:buSzPts val="4500"/>
              <a:buNone/>
              <a:defRPr sz="4500">
                <a:solidFill>
                  <a:schemeClr val="lt2"/>
                </a:solidFill>
              </a:defRPr>
            </a:lvl6pPr>
            <a:lvl7pPr lvl="6" algn="ctr">
              <a:spcBef>
                <a:spcPts val="0"/>
              </a:spcBef>
              <a:spcAft>
                <a:spcPts val="0"/>
              </a:spcAft>
              <a:buClr>
                <a:schemeClr val="lt2"/>
              </a:buClr>
              <a:buSzPts val="4500"/>
              <a:buNone/>
              <a:defRPr sz="4500">
                <a:solidFill>
                  <a:schemeClr val="lt2"/>
                </a:solidFill>
              </a:defRPr>
            </a:lvl7pPr>
            <a:lvl8pPr lvl="7" algn="ctr">
              <a:spcBef>
                <a:spcPts val="0"/>
              </a:spcBef>
              <a:spcAft>
                <a:spcPts val="0"/>
              </a:spcAft>
              <a:buClr>
                <a:schemeClr val="lt2"/>
              </a:buClr>
              <a:buSzPts val="4500"/>
              <a:buNone/>
              <a:defRPr sz="4500">
                <a:solidFill>
                  <a:schemeClr val="lt2"/>
                </a:solidFill>
              </a:defRPr>
            </a:lvl8pPr>
            <a:lvl9pPr lvl="8" algn="ctr">
              <a:spcBef>
                <a:spcPts val="0"/>
              </a:spcBef>
              <a:spcAft>
                <a:spcPts val="0"/>
              </a:spcAft>
              <a:buClr>
                <a:schemeClr val="lt2"/>
              </a:buClr>
              <a:buSzPts val="4500"/>
              <a:buNone/>
              <a:defRPr sz="4500">
                <a:solidFill>
                  <a:schemeClr val="lt2"/>
                </a:solidFill>
              </a:defRPr>
            </a:lvl9pPr>
          </a:lstStyle>
          <a:p/>
        </p:txBody>
      </p:sp>
      <p:sp>
        <p:nvSpPr>
          <p:cNvPr id="10" name="Google Shape;10;p2"/>
          <p:cNvSpPr txBox="1"/>
          <p:nvPr>
            <p:ph type="subTitle" idx="1"/>
          </p:nvPr>
        </p:nvSpPr>
        <p:spPr>
          <a:xfrm>
            <a:off x="4907400" y="3038702"/>
            <a:ext cx="3512700" cy="864300"/>
          </a:xfrm>
          <a:prstGeom prst="rect">
            <a:avLst/>
          </a:prstGeom>
        </p:spPr>
        <p:txBody>
          <a:bodyPr spcFirstLastPara="1" wrap="square" lIns="91425" tIns="91425" rIns="91425" bIns="91425" anchor="t" anchorCtr="0">
            <a:normAutofit/>
          </a:bodyPr>
          <a:lstStyle>
            <a:lvl1pPr lvl="0" algn="r">
              <a:lnSpc>
                <a:spcPct val="100000"/>
              </a:lnSpc>
              <a:spcBef>
                <a:spcPts val="0"/>
              </a:spcBef>
              <a:spcAft>
                <a:spcPts val="0"/>
              </a:spcAft>
              <a:buClr>
                <a:schemeClr val="lt1"/>
              </a:buClr>
              <a:buSzPts val="1800"/>
              <a:buNone/>
              <a:defRPr>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
        <p:nvSpPr>
          <p:cNvPr id="11" name="Google Shape;11;p2"/>
          <p:cNvSpPr/>
          <p:nvPr/>
        </p:nvSpPr>
        <p:spPr>
          <a:xfrm flipH="1">
            <a:off x="-2759926" y="158350"/>
            <a:ext cx="8168276" cy="4984899"/>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rgbClr val="FFFFFF">
                  <a:alpha val="0"/>
                </a:srgbClr>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55" name="Shape 55"/>
        <p:cNvGrpSpPr/>
        <p:nvPr/>
      </p:nvGrpSpPr>
      <p:grpSpPr>
        <a:xfrm>
          <a:off x="0" y="0"/>
          <a:ext cx="0" cy="0"/>
          <a:chOff x="0" y="0"/>
          <a:chExt cx="0" cy="0"/>
        </a:xfrm>
      </p:grpSpPr>
      <p:sp>
        <p:nvSpPr>
          <p:cNvPr id="56" name="Google Shape;56;p11"/>
          <p:cNvSpPr txBox="1"/>
          <p:nvPr>
            <p:ph type="title" hasCustomPrompt="1"/>
          </p:nvPr>
        </p:nvSpPr>
        <p:spPr>
          <a:xfrm>
            <a:off x="723900" y="1668775"/>
            <a:ext cx="7696200" cy="12279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6"/>
              </a:buClr>
              <a:buSzPts val="4800"/>
              <a:buNone/>
              <a:defRPr sz="90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57" name="Google Shape;57;p11"/>
          <p:cNvSpPr txBox="1"/>
          <p:nvPr>
            <p:ph type="title" idx="2"/>
          </p:nvPr>
        </p:nvSpPr>
        <p:spPr>
          <a:xfrm>
            <a:off x="2393738" y="2896531"/>
            <a:ext cx="4467300" cy="5169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1400"/>
              <a:buNone/>
              <a:defRPr sz="1400" b="0">
                <a:solidFill>
                  <a:schemeClr val="lt1"/>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58" name="Google Shape;58;p11"/>
          <p:cNvSpPr/>
          <p:nvPr/>
        </p:nvSpPr>
        <p:spPr>
          <a:xfrm rot="10800000" flipH="1">
            <a:off x="576248" y="-537393"/>
            <a:ext cx="9625835" cy="1743593"/>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gradFill>
            <a:gsLst>
              <a:gs pos="0">
                <a:schemeClr val="accent3"/>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11"/>
          <p:cNvSpPr/>
          <p:nvPr/>
        </p:nvSpPr>
        <p:spPr>
          <a:xfrm flipH="1">
            <a:off x="-1205727" y="3876007"/>
            <a:ext cx="9625835" cy="1743593"/>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gradFill>
            <a:gsLst>
              <a:gs pos="0">
                <a:srgbClr val="FFFFFF">
                  <a:alpha val="0"/>
                </a:srgbClr>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60" name="Shape 6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dk2"/>
        </a:solidFill>
        <a:effectLst/>
      </p:bgPr>
    </p:bg>
    <p:spTree>
      <p:nvGrpSpPr>
        <p:cNvPr id="61" name="Shape 61"/>
        <p:cNvGrpSpPr/>
        <p:nvPr/>
      </p:nvGrpSpPr>
      <p:grpSpPr>
        <a:xfrm>
          <a:off x="0" y="0"/>
          <a:ext cx="0" cy="0"/>
          <a:chOff x="0" y="0"/>
          <a:chExt cx="0" cy="0"/>
        </a:xfrm>
      </p:grpSpPr>
      <p:sp>
        <p:nvSpPr>
          <p:cNvPr id="62" name="Google Shape;62;p13"/>
          <p:cNvSpPr txBox="1"/>
          <p:nvPr>
            <p:ph type="title" hasCustomPrompt="1"/>
          </p:nvPr>
        </p:nvSpPr>
        <p:spPr>
          <a:xfrm>
            <a:off x="814575" y="1502959"/>
            <a:ext cx="923700" cy="841200"/>
          </a:xfrm>
          <a:prstGeom prst="rect">
            <a:avLst/>
          </a:prstGeom>
        </p:spPr>
        <p:txBody>
          <a:bodyPr spcFirstLastPara="1" wrap="square" lIns="91425" tIns="91425" rIns="91425" bIns="91425" anchor="b" anchorCtr="0">
            <a:normAutofit/>
          </a:bodyPr>
          <a:lstStyle>
            <a:lvl1pPr lvl="0" algn="r" rtl="0">
              <a:spcBef>
                <a:spcPts val="0"/>
              </a:spcBef>
              <a:spcAft>
                <a:spcPts val="0"/>
              </a:spcAft>
              <a:buClr>
                <a:schemeClr val="accent1"/>
              </a:buClr>
              <a:buSzPts val="4800"/>
              <a:buNone/>
              <a:defRPr sz="4000">
                <a:solidFill>
                  <a:schemeClr val="accent2"/>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3" name="Google Shape;63;p13"/>
          <p:cNvSpPr txBox="1"/>
          <p:nvPr>
            <p:ph type="subTitle" idx="1"/>
          </p:nvPr>
        </p:nvSpPr>
        <p:spPr>
          <a:xfrm>
            <a:off x="1985925" y="1437209"/>
            <a:ext cx="25242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64" name="Google Shape;64;p13"/>
          <p:cNvSpPr txBox="1"/>
          <p:nvPr>
            <p:ph type="subTitle" idx="2"/>
          </p:nvPr>
        </p:nvSpPr>
        <p:spPr>
          <a:xfrm>
            <a:off x="1985925" y="1732475"/>
            <a:ext cx="2524200" cy="611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1200"/>
              </a:spcBef>
              <a:spcAft>
                <a:spcPts val="0"/>
              </a:spcAft>
              <a:buNone/>
              <a:defRPr sz="1400">
                <a:solidFill>
                  <a:schemeClr val="lt1"/>
                </a:solidFill>
              </a:defRPr>
            </a:lvl2pPr>
            <a:lvl3pPr lvl="2" rtl="0">
              <a:lnSpc>
                <a:spcPct val="100000"/>
              </a:lnSpc>
              <a:spcBef>
                <a:spcPts val="1200"/>
              </a:spcBef>
              <a:spcAft>
                <a:spcPts val="0"/>
              </a:spcAft>
              <a:buNone/>
              <a:defRPr sz="1400">
                <a:solidFill>
                  <a:schemeClr val="lt1"/>
                </a:solidFill>
              </a:defRPr>
            </a:lvl3pPr>
            <a:lvl4pPr lvl="3" rtl="0">
              <a:lnSpc>
                <a:spcPct val="100000"/>
              </a:lnSpc>
              <a:spcBef>
                <a:spcPts val="1200"/>
              </a:spcBef>
              <a:spcAft>
                <a:spcPts val="0"/>
              </a:spcAft>
              <a:buNone/>
              <a:defRPr sz="1400">
                <a:solidFill>
                  <a:schemeClr val="lt1"/>
                </a:solidFill>
              </a:defRPr>
            </a:lvl4pPr>
            <a:lvl5pPr lvl="4" rtl="0">
              <a:lnSpc>
                <a:spcPct val="100000"/>
              </a:lnSpc>
              <a:spcBef>
                <a:spcPts val="1200"/>
              </a:spcBef>
              <a:spcAft>
                <a:spcPts val="0"/>
              </a:spcAft>
              <a:buNone/>
              <a:defRPr sz="1400">
                <a:solidFill>
                  <a:schemeClr val="lt1"/>
                </a:solidFill>
              </a:defRPr>
            </a:lvl5pPr>
            <a:lvl6pPr lvl="5" rtl="0">
              <a:lnSpc>
                <a:spcPct val="100000"/>
              </a:lnSpc>
              <a:spcBef>
                <a:spcPts val="1200"/>
              </a:spcBef>
              <a:spcAft>
                <a:spcPts val="0"/>
              </a:spcAft>
              <a:buNone/>
              <a:defRPr sz="1400">
                <a:solidFill>
                  <a:schemeClr val="lt1"/>
                </a:solidFill>
              </a:defRPr>
            </a:lvl6pPr>
            <a:lvl7pPr lvl="6" rtl="0">
              <a:lnSpc>
                <a:spcPct val="100000"/>
              </a:lnSpc>
              <a:spcBef>
                <a:spcPts val="1200"/>
              </a:spcBef>
              <a:spcAft>
                <a:spcPts val="0"/>
              </a:spcAft>
              <a:buNone/>
              <a:defRPr sz="1400">
                <a:solidFill>
                  <a:schemeClr val="lt1"/>
                </a:solidFill>
              </a:defRPr>
            </a:lvl7pPr>
            <a:lvl8pPr lvl="7" rtl="0">
              <a:lnSpc>
                <a:spcPct val="100000"/>
              </a:lnSpc>
              <a:spcBef>
                <a:spcPts val="1200"/>
              </a:spcBef>
              <a:spcAft>
                <a:spcPts val="0"/>
              </a:spcAft>
              <a:buNone/>
              <a:defRPr sz="1400">
                <a:solidFill>
                  <a:schemeClr val="lt1"/>
                </a:solidFill>
              </a:defRPr>
            </a:lvl8pPr>
            <a:lvl9pPr lvl="8" rtl="0">
              <a:lnSpc>
                <a:spcPct val="100000"/>
              </a:lnSpc>
              <a:spcBef>
                <a:spcPts val="1200"/>
              </a:spcBef>
              <a:spcAft>
                <a:spcPts val="1200"/>
              </a:spcAft>
              <a:buNone/>
              <a:defRPr sz="1400">
                <a:solidFill>
                  <a:schemeClr val="lt1"/>
                </a:solidFill>
              </a:defRPr>
            </a:lvl9pPr>
          </a:lstStyle>
          <a:p/>
        </p:txBody>
      </p:sp>
      <p:sp>
        <p:nvSpPr>
          <p:cNvPr id="65" name="Google Shape;65;p13"/>
          <p:cNvSpPr txBox="1"/>
          <p:nvPr>
            <p:ph type="title" idx="3" hasCustomPrompt="1"/>
          </p:nvPr>
        </p:nvSpPr>
        <p:spPr>
          <a:xfrm>
            <a:off x="814575" y="2865034"/>
            <a:ext cx="923700" cy="841200"/>
          </a:xfrm>
          <a:prstGeom prst="rect">
            <a:avLst/>
          </a:prstGeom>
        </p:spPr>
        <p:txBody>
          <a:bodyPr spcFirstLastPara="1" wrap="square" lIns="91425" tIns="91425" rIns="91425" bIns="91425" anchor="b" anchorCtr="0">
            <a:normAutofit/>
          </a:bodyPr>
          <a:lstStyle>
            <a:lvl1pPr lvl="0" algn="r" rtl="0">
              <a:spcBef>
                <a:spcPts val="0"/>
              </a:spcBef>
              <a:spcAft>
                <a:spcPts val="0"/>
              </a:spcAft>
              <a:buClr>
                <a:schemeClr val="accent1"/>
              </a:buClr>
              <a:buSzPts val="4800"/>
              <a:buNone/>
              <a:defRPr sz="4000">
                <a:solidFill>
                  <a:schemeClr val="accent5"/>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6" name="Google Shape;66;p13"/>
          <p:cNvSpPr txBox="1"/>
          <p:nvPr>
            <p:ph type="subTitle" idx="4"/>
          </p:nvPr>
        </p:nvSpPr>
        <p:spPr>
          <a:xfrm>
            <a:off x="1985925" y="2799284"/>
            <a:ext cx="25242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67" name="Google Shape;67;p13"/>
          <p:cNvSpPr txBox="1"/>
          <p:nvPr>
            <p:ph type="subTitle" idx="5"/>
          </p:nvPr>
        </p:nvSpPr>
        <p:spPr>
          <a:xfrm>
            <a:off x="1985925" y="3094550"/>
            <a:ext cx="2524200" cy="611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1200"/>
              </a:spcBef>
              <a:spcAft>
                <a:spcPts val="0"/>
              </a:spcAft>
              <a:buNone/>
              <a:defRPr sz="1400">
                <a:solidFill>
                  <a:schemeClr val="lt1"/>
                </a:solidFill>
              </a:defRPr>
            </a:lvl2pPr>
            <a:lvl3pPr lvl="2" rtl="0">
              <a:lnSpc>
                <a:spcPct val="100000"/>
              </a:lnSpc>
              <a:spcBef>
                <a:spcPts val="1200"/>
              </a:spcBef>
              <a:spcAft>
                <a:spcPts val="0"/>
              </a:spcAft>
              <a:buNone/>
              <a:defRPr sz="1400">
                <a:solidFill>
                  <a:schemeClr val="lt1"/>
                </a:solidFill>
              </a:defRPr>
            </a:lvl3pPr>
            <a:lvl4pPr lvl="3" rtl="0">
              <a:lnSpc>
                <a:spcPct val="100000"/>
              </a:lnSpc>
              <a:spcBef>
                <a:spcPts val="1200"/>
              </a:spcBef>
              <a:spcAft>
                <a:spcPts val="0"/>
              </a:spcAft>
              <a:buNone/>
              <a:defRPr sz="1400">
                <a:solidFill>
                  <a:schemeClr val="lt1"/>
                </a:solidFill>
              </a:defRPr>
            </a:lvl4pPr>
            <a:lvl5pPr lvl="4" rtl="0">
              <a:lnSpc>
                <a:spcPct val="100000"/>
              </a:lnSpc>
              <a:spcBef>
                <a:spcPts val="1200"/>
              </a:spcBef>
              <a:spcAft>
                <a:spcPts val="0"/>
              </a:spcAft>
              <a:buNone/>
              <a:defRPr sz="1400">
                <a:solidFill>
                  <a:schemeClr val="lt1"/>
                </a:solidFill>
              </a:defRPr>
            </a:lvl5pPr>
            <a:lvl6pPr lvl="5" rtl="0">
              <a:lnSpc>
                <a:spcPct val="100000"/>
              </a:lnSpc>
              <a:spcBef>
                <a:spcPts val="1200"/>
              </a:spcBef>
              <a:spcAft>
                <a:spcPts val="0"/>
              </a:spcAft>
              <a:buNone/>
              <a:defRPr sz="1400">
                <a:solidFill>
                  <a:schemeClr val="lt1"/>
                </a:solidFill>
              </a:defRPr>
            </a:lvl6pPr>
            <a:lvl7pPr lvl="6" rtl="0">
              <a:lnSpc>
                <a:spcPct val="100000"/>
              </a:lnSpc>
              <a:spcBef>
                <a:spcPts val="1200"/>
              </a:spcBef>
              <a:spcAft>
                <a:spcPts val="0"/>
              </a:spcAft>
              <a:buNone/>
              <a:defRPr sz="1400">
                <a:solidFill>
                  <a:schemeClr val="lt1"/>
                </a:solidFill>
              </a:defRPr>
            </a:lvl7pPr>
            <a:lvl8pPr lvl="7" rtl="0">
              <a:lnSpc>
                <a:spcPct val="100000"/>
              </a:lnSpc>
              <a:spcBef>
                <a:spcPts val="1200"/>
              </a:spcBef>
              <a:spcAft>
                <a:spcPts val="0"/>
              </a:spcAft>
              <a:buNone/>
              <a:defRPr sz="1400">
                <a:solidFill>
                  <a:schemeClr val="lt1"/>
                </a:solidFill>
              </a:defRPr>
            </a:lvl8pPr>
            <a:lvl9pPr lvl="8" rtl="0">
              <a:lnSpc>
                <a:spcPct val="100000"/>
              </a:lnSpc>
              <a:spcBef>
                <a:spcPts val="1200"/>
              </a:spcBef>
              <a:spcAft>
                <a:spcPts val="1200"/>
              </a:spcAft>
              <a:buNone/>
              <a:defRPr sz="1400">
                <a:solidFill>
                  <a:schemeClr val="lt1"/>
                </a:solidFill>
              </a:defRPr>
            </a:lvl9pPr>
          </a:lstStyle>
          <a:p/>
        </p:txBody>
      </p:sp>
      <p:sp>
        <p:nvSpPr>
          <p:cNvPr id="68" name="Google Shape;68;p13"/>
          <p:cNvSpPr txBox="1"/>
          <p:nvPr>
            <p:ph type="title" idx="6" hasCustomPrompt="1"/>
          </p:nvPr>
        </p:nvSpPr>
        <p:spPr>
          <a:xfrm>
            <a:off x="4633875" y="1502959"/>
            <a:ext cx="923700" cy="841200"/>
          </a:xfrm>
          <a:prstGeom prst="rect">
            <a:avLst/>
          </a:prstGeom>
        </p:spPr>
        <p:txBody>
          <a:bodyPr spcFirstLastPara="1" wrap="square" lIns="91425" tIns="91425" rIns="91425" bIns="91425" anchor="b" anchorCtr="0">
            <a:normAutofit/>
          </a:bodyPr>
          <a:lstStyle>
            <a:lvl1pPr lvl="0" algn="r" rtl="0">
              <a:spcBef>
                <a:spcPts val="0"/>
              </a:spcBef>
              <a:spcAft>
                <a:spcPts val="0"/>
              </a:spcAft>
              <a:buClr>
                <a:schemeClr val="accent1"/>
              </a:buClr>
              <a:buSzPts val="4800"/>
              <a:buNone/>
              <a:defRPr sz="4000">
                <a:solidFill>
                  <a:schemeClr val="accent4"/>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9" name="Google Shape;69;p13"/>
          <p:cNvSpPr txBox="1"/>
          <p:nvPr>
            <p:ph type="subTitle" idx="7"/>
          </p:nvPr>
        </p:nvSpPr>
        <p:spPr>
          <a:xfrm>
            <a:off x="5805225" y="1437209"/>
            <a:ext cx="25242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70" name="Google Shape;70;p13"/>
          <p:cNvSpPr txBox="1"/>
          <p:nvPr>
            <p:ph type="subTitle" idx="8"/>
          </p:nvPr>
        </p:nvSpPr>
        <p:spPr>
          <a:xfrm>
            <a:off x="5805225" y="1732475"/>
            <a:ext cx="2524200" cy="611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1200"/>
              </a:spcBef>
              <a:spcAft>
                <a:spcPts val="0"/>
              </a:spcAft>
              <a:buNone/>
              <a:defRPr sz="1400">
                <a:solidFill>
                  <a:schemeClr val="lt1"/>
                </a:solidFill>
              </a:defRPr>
            </a:lvl2pPr>
            <a:lvl3pPr lvl="2" rtl="0">
              <a:lnSpc>
                <a:spcPct val="100000"/>
              </a:lnSpc>
              <a:spcBef>
                <a:spcPts val="1200"/>
              </a:spcBef>
              <a:spcAft>
                <a:spcPts val="0"/>
              </a:spcAft>
              <a:buNone/>
              <a:defRPr sz="1400">
                <a:solidFill>
                  <a:schemeClr val="lt1"/>
                </a:solidFill>
              </a:defRPr>
            </a:lvl3pPr>
            <a:lvl4pPr lvl="3" rtl="0">
              <a:lnSpc>
                <a:spcPct val="100000"/>
              </a:lnSpc>
              <a:spcBef>
                <a:spcPts val="1200"/>
              </a:spcBef>
              <a:spcAft>
                <a:spcPts val="0"/>
              </a:spcAft>
              <a:buNone/>
              <a:defRPr sz="1400">
                <a:solidFill>
                  <a:schemeClr val="lt1"/>
                </a:solidFill>
              </a:defRPr>
            </a:lvl4pPr>
            <a:lvl5pPr lvl="4" rtl="0">
              <a:lnSpc>
                <a:spcPct val="100000"/>
              </a:lnSpc>
              <a:spcBef>
                <a:spcPts val="1200"/>
              </a:spcBef>
              <a:spcAft>
                <a:spcPts val="0"/>
              </a:spcAft>
              <a:buNone/>
              <a:defRPr sz="1400">
                <a:solidFill>
                  <a:schemeClr val="lt1"/>
                </a:solidFill>
              </a:defRPr>
            </a:lvl5pPr>
            <a:lvl6pPr lvl="5" rtl="0">
              <a:lnSpc>
                <a:spcPct val="100000"/>
              </a:lnSpc>
              <a:spcBef>
                <a:spcPts val="1200"/>
              </a:spcBef>
              <a:spcAft>
                <a:spcPts val="0"/>
              </a:spcAft>
              <a:buNone/>
              <a:defRPr sz="1400">
                <a:solidFill>
                  <a:schemeClr val="lt1"/>
                </a:solidFill>
              </a:defRPr>
            </a:lvl6pPr>
            <a:lvl7pPr lvl="6" rtl="0">
              <a:lnSpc>
                <a:spcPct val="100000"/>
              </a:lnSpc>
              <a:spcBef>
                <a:spcPts val="1200"/>
              </a:spcBef>
              <a:spcAft>
                <a:spcPts val="0"/>
              </a:spcAft>
              <a:buNone/>
              <a:defRPr sz="1400">
                <a:solidFill>
                  <a:schemeClr val="lt1"/>
                </a:solidFill>
              </a:defRPr>
            </a:lvl7pPr>
            <a:lvl8pPr lvl="7" rtl="0">
              <a:lnSpc>
                <a:spcPct val="100000"/>
              </a:lnSpc>
              <a:spcBef>
                <a:spcPts val="1200"/>
              </a:spcBef>
              <a:spcAft>
                <a:spcPts val="0"/>
              </a:spcAft>
              <a:buNone/>
              <a:defRPr sz="1400">
                <a:solidFill>
                  <a:schemeClr val="lt1"/>
                </a:solidFill>
              </a:defRPr>
            </a:lvl8pPr>
            <a:lvl9pPr lvl="8" rtl="0">
              <a:lnSpc>
                <a:spcPct val="100000"/>
              </a:lnSpc>
              <a:spcBef>
                <a:spcPts val="1200"/>
              </a:spcBef>
              <a:spcAft>
                <a:spcPts val="1200"/>
              </a:spcAft>
              <a:buNone/>
              <a:defRPr sz="1400">
                <a:solidFill>
                  <a:schemeClr val="lt1"/>
                </a:solidFill>
              </a:defRPr>
            </a:lvl9pPr>
          </a:lstStyle>
          <a:p/>
        </p:txBody>
      </p:sp>
      <p:sp>
        <p:nvSpPr>
          <p:cNvPr id="71" name="Google Shape;71;p13"/>
          <p:cNvSpPr txBox="1"/>
          <p:nvPr>
            <p:ph type="title" idx="9" hasCustomPrompt="1"/>
          </p:nvPr>
        </p:nvSpPr>
        <p:spPr>
          <a:xfrm>
            <a:off x="4633875" y="2865034"/>
            <a:ext cx="923700" cy="841200"/>
          </a:xfrm>
          <a:prstGeom prst="rect">
            <a:avLst/>
          </a:prstGeom>
        </p:spPr>
        <p:txBody>
          <a:bodyPr spcFirstLastPara="1" wrap="square" lIns="91425" tIns="91425" rIns="91425" bIns="91425" anchor="b" anchorCtr="0">
            <a:norm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72" name="Google Shape;72;p13"/>
          <p:cNvSpPr txBox="1"/>
          <p:nvPr>
            <p:ph type="subTitle" idx="13"/>
          </p:nvPr>
        </p:nvSpPr>
        <p:spPr>
          <a:xfrm>
            <a:off x="5805225" y="2799284"/>
            <a:ext cx="25242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73" name="Google Shape;73;p13"/>
          <p:cNvSpPr txBox="1"/>
          <p:nvPr>
            <p:ph type="subTitle" idx="14"/>
          </p:nvPr>
        </p:nvSpPr>
        <p:spPr>
          <a:xfrm>
            <a:off x="5805225" y="3094550"/>
            <a:ext cx="2524200" cy="611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1200"/>
              </a:spcBef>
              <a:spcAft>
                <a:spcPts val="0"/>
              </a:spcAft>
              <a:buNone/>
              <a:defRPr sz="1400">
                <a:solidFill>
                  <a:schemeClr val="lt1"/>
                </a:solidFill>
              </a:defRPr>
            </a:lvl2pPr>
            <a:lvl3pPr lvl="2" rtl="0">
              <a:lnSpc>
                <a:spcPct val="100000"/>
              </a:lnSpc>
              <a:spcBef>
                <a:spcPts val="1200"/>
              </a:spcBef>
              <a:spcAft>
                <a:spcPts val="0"/>
              </a:spcAft>
              <a:buNone/>
              <a:defRPr sz="1400">
                <a:solidFill>
                  <a:schemeClr val="lt1"/>
                </a:solidFill>
              </a:defRPr>
            </a:lvl3pPr>
            <a:lvl4pPr lvl="3" rtl="0">
              <a:lnSpc>
                <a:spcPct val="100000"/>
              </a:lnSpc>
              <a:spcBef>
                <a:spcPts val="1200"/>
              </a:spcBef>
              <a:spcAft>
                <a:spcPts val="0"/>
              </a:spcAft>
              <a:buNone/>
              <a:defRPr sz="1400">
                <a:solidFill>
                  <a:schemeClr val="lt1"/>
                </a:solidFill>
              </a:defRPr>
            </a:lvl4pPr>
            <a:lvl5pPr lvl="4" rtl="0">
              <a:lnSpc>
                <a:spcPct val="100000"/>
              </a:lnSpc>
              <a:spcBef>
                <a:spcPts val="1200"/>
              </a:spcBef>
              <a:spcAft>
                <a:spcPts val="0"/>
              </a:spcAft>
              <a:buNone/>
              <a:defRPr sz="1400">
                <a:solidFill>
                  <a:schemeClr val="lt1"/>
                </a:solidFill>
              </a:defRPr>
            </a:lvl5pPr>
            <a:lvl6pPr lvl="5" rtl="0">
              <a:lnSpc>
                <a:spcPct val="100000"/>
              </a:lnSpc>
              <a:spcBef>
                <a:spcPts val="1200"/>
              </a:spcBef>
              <a:spcAft>
                <a:spcPts val="0"/>
              </a:spcAft>
              <a:buNone/>
              <a:defRPr sz="1400">
                <a:solidFill>
                  <a:schemeClr val="lt1"/>
                </a:solidFill>
              </a:defRPr>
            </a:lvl6pPr>
            <a:lvl7pPr lvl="6" rtl="0">
              <a:lnSpc>
                <a:spcPct val="100000"/>
              </a:lnSpc>
              <a:spcBef>
                <a:spcPts val="1200"/>
              </a:spcBef>
              <a:spcAft>
                <a:spcPts val="0"/>
              </a:spcAft>
              <a:buNone/>
              <a:defRPr sz="1400">
                <a:solidFill>
                  <a:schemeClr val="lt1"/>
                </a:solidFill>
              </a:defRPr>
            </a:lvl7pPr>
            <a:lvl8pPr lvl="7" rtl="0">
              <a:lnSpc>
                <a:spcPct val="100000"/>
              </a:lnSpc>
              <a:spcBef>
                <a:spcPts val="1200"/>
              </a:spcBef>
              <a:spcAft>
                <a:spcPts val="0"/>
              </a:spcAft>
              <a:buNone/>
              <a:defRPr sz="1400">
                <a:solidFill>
                  <a:schemeClr val="lt1"/>
                </a:solidFill>
              </a:defRPr>
            </a:lvl8pPr>
            <a:lvl9pPr lvl="8" rtl="0">
              <a:lnSpc>
                <a:spcPct val="100000"/>
              </a:lnSpc>
              <a:spcBef>
                <a:spcPts val="1200"/>
              </a:spcBef>
              <a:spcAft>
                <a:spcPts val="1200"/>
              </a:spcAft>
              <a:buNone/>
              <a:defRPr sz="1400">
                <a:solidFill>
                  <a:schemeClr val="lt1"/>
                </a:solidFill>
              </a:defRPr>
            </a:lvl9pPr>
          </a:lstStyle>
          <a:p/>
        </p:txBody>
      </p:sp>
      <p:sp>
        <p:nvSpPr>
          <p:cNvPr id="74" name="Google Shape;74;p13"/>
          <p:cNvSpPr txBox="1"/>
          <p:nvPr>
            <p:ph type="title" idx="15"/>
          </p:nvPr>
        </p:nvSpPr>
        <p:spPr>
          <a:xfrm>
            <a:off x="723900" y="540000"/>
            <a:ext cx="7700100" cy="5007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2"/>
              </a:buClr>
              <a:buSzPts val="2400"/>
              <a:buNone/>
              <a:defRPr>
                <a:solidFill>
                  <a:schemeClr val="lt2"/>
                </a:solidFill>
              </a:defRPr>
            </a:lvl1pPr>
            <a:lvl2pPr lvl="1" rtl="0">
              <a:spcBef>
                <a:spcPts val="0"/>
              </a:spcBef>
              <a:spcAft>
                <a:spcPts val="0"/>
              </a:spcAft>
              <a:buClr>
                <a:schemeClr val="lt2"/>
              </a:buClr>
              <a:buSzPts val="2400"/>
              <a:buNone/>
              <a:defRPr>
                <a:solidFill>
                  <a:schemeClr val="lt2"/>
                </a:solidFill>
              </a:defRPr>
            </a:lvl2pPr>
            <a:lvl3pPr lvl="2" rtl="0">
              <a:spcBef>
                <a:spcPts val="0"/>
              </a:spcBef>
              <a:spcAft>
                <a:spcPts val="0"/>
              </a:spcAft>
              <a:buClr>
                <a:schemeClr val="lt2"/>
              </a:buClr>
              <a:buSzPts val="2400"/>
              <a:buNone/>
              <a:defRPr>
                <a:solidFill>
                  <a:schemeClr val="lt2"/>
                </a:solidFill>
              </a:defRPr>
            </a:lvl3pPr>
            <a:lvl4pPr lvl="3" rtl="0">
              <a:spcBef>
                <a:spcPts val="0"/>
              </a:spcBef>
              <a:spcAft>
                <a:spcPts val="0"/>
              </a:spcAft>
              <a:buClr>
                <a:schemeClr val="lt2"/>
              </a:buClr>
              <a:buSzPts val="2400"/>
              <a:buNone/>
              <a:defRPr>
                <a:solidFill>
                  <a:schemeClr val="lt2"/>
                </a:solidFill>
              </a:defRPr>
            </a:lvl4pPr>
            <a:lvl5pPr lvl="4" rtl="0">
              <a:spcBef>
                <a:spcPts val="0"/>
              </a:spcBef>
              <a:spcAft>
                <a:spcPts val="0"/>
              </a:spcAft>
              <a:buClr>
                <a:schemeClr val="lt2"/>
              </a:buClr>
              <a:buSzPts val="2400"/>
              <a:buNone/>
              <a:defRPr>
                <a:solidFill>
                  <a:schemeClr val="lt2"/>
                </a:solidFill>
              </a:defRPr>
            </a:lvl5pPr>
            <a:lvl6pPr lvl="5" rtl="0">
              <a:spcBef>
                <a:spcPts val="0"/>
              </a:spcBef>
              <a:spcAft>
                <a:spcPts val="0"/>
              </a:spcAft>
              <a:buClr>
                <a:schemeClr val="lt2"/>
              </a:buClr>
              <a:buSzPts val="2400"/>
              <a:buNone/>
              <a:defRPr>
                <a:solidFill>
                  <a:schemeClr val="lt2"/>
                </a:solidFill>
              </a:defRPr>
            </a:lvl6pPr>
            <a:lvl7pPr lvl="6" rtl="0">
              <a:spcBef>
                <a:spcPts val="0"/>
              </a:spcBef>
              <a:spcAft>
                <a:spcPts val="0"/>
              </a:spcAft>
              <a:buClr>
                <a:schemeClr val="lt2"/>
              </a:buClr>
              <a:buSzPts val="2400"/>
              <a:buNone/>
              <a:defRPr>
                <a:solidFill>
                  <a:schemeClr val="lt2"/>
                </a:solidFill>
              </a:defRPr>
            </a:lvl7pPr>
            <a:lvl8pPr lvl="7" rtl="0">
              <a:spcBef>
                <a:spcPts val="0"/>
              </a:spcBef>
              <a:spcAft>
                <a:spcPts val="0"/>
              </a:spcAft>
              <a:buClr>
                <a:schemeClr val="lt2"/>
              </a:buClr>
              <a:buSzPts val="2400"/>
              <a:buNone/>
              <a:defRPr>
                <a:solidFill>
                  <a:schemeClr val="lt2"/>
                </a:solidFill>
              </a:defRPr>
            </a:lvl8pPr>
            <a:lvl9pPr lvl="8" rtl="0">
              <a:spcBef>
                <a:spcPts val="0"/>
              </a:spcBef>
              <a:spcAft>
                <a:spcPts val="0"/>
              </a:spcAft>
              <a:buClr>
                <a:schemeClr val="lt2"/>
              </a:buClr>
              <a:buSzPts val="2400"/>
              <a:buNone/>
              <a:defRPr>
                <a:solidFill>
                  <a:schemeClr val="lt2"/>
                </a:solidFill>
              </a:defRPr>
            </a:lvl9pPr>
          </a:lstStyle>
          <a:p/>
        </p:txBody>
      </p:sp>
      <p:sp>
        <p:nvSpPr>
          <p:cNvPr id="75" name="Google Shape;75;p13"/>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gradFill>
            <a:gsLst>
              <a:gs pos="0">
                <a:schemeClr val="accent2"/>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13"/>
          <p:cNvSpPr/>
          <p:nvPr/>
        </p:nvSpPr>
        <p:spPr>
          <a:xfrm rot="10800000" flipH="1">
            <a:off x="7900" y="-730457"/>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gradFill>
            <a:gsLst>
              <a:gs pos="0">
                <a:schemeClr val="accent3"/>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3_2">
    <p:bg>
      <p:bgPr>
        <a:solidFill>
          <a:schemeClr val="dk2"/>
        </a:solidFill>
        <a:effectLst/>
      </p:bgPr>
    </p:bg>
    <p:spTree>
      <p:nvGrpSpPr>
        <p:cNvPr id="77" name="Shape 77"/>
        <p:cNvGrpSpPr/>
        <p:nvPr/>
      </p:nvGrpSpPr>
      <p:grpSpPr>
        <a:xfrm>
          <a:off x="0" y="0"/>
          <a:ext cx="0" cy="0"/>
          <a:chOff x="0" y="0"/>
          <a:chExt cx="0" cy="0"/>
        </a:xfrm>
      </p:grpSpPr>
      <p:sp>
        <p:nvSpPr>
          <p:cNvPr id="78" name="Google Shape;78;p14"/>
          <p:cNvSpPr txBox="1"/>
          <p:nvPr>
            <p:ph type="subTitle" idx="1"/>
          </p:nvPr>
        </p:nvSpPr>
        <p:spPr>
          <a:xfrm>
            <a:off x="1552525" y="1563900"/>
            <a:ext cx="6039000" cy="14310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200"/>
              <a:buNone/>
              <a:defRPr sz="2600">
                <a:solidFill>
                  <a:schemeClr val="lt1"/>
                </a:solidFill>
              </a:defRPr>
            </a:lvl1pPr>
            <a:lvl2pPr lvl="1" rtl="0">
              <a:spcBef>
                <a:spcPts val="0"/>
              </a:spcBef>
              <a:spcAft>
                <a:spcPts val="0"/>
              </a:spcAft>
              <a:buClr>
                <a:schemeClr val="lt1"/>
              </a:buClr>
              <a:buSzPts val="2200"/>
              <a:buNone/>
              <a:defRPr sz="2200">
                <a:solidFill>
                  <a:schemeClr val="lt1"/>
                </a:solidFill>
              </a:defRPr>
            </a:lvl2pPr>
            <a:lvl3pPr lvl="2" rtl="0">
              <a:spcBef>
                <a:spcPts val="0"/>
              </a:spcBef>
              <a:spcAft>
                <a:spcPts val="0"/>
              </a:spcAft>
              <a:buClr>
                <a:schemeClr val="lt1"/>
              </a:buClr>
              <a:buSzPts val="2200"/>
              <a:buNone/>
              <a:defRPr sz="2200">
                <a:solidFill>
                  <a:schemeClr val="lt1"/>
                </a:solidFill>
              </a:defRPr>
            </a:lvl3pPr>
            <a:lvl4pPr lvl="3" rtl="0">
              <a:spcBef>
                <a:spcPts val="0"/>
              </a:spcBef>
              <a:spcAft>
                <a:spcPts val="0"/>
              </a:spcAft>
              <a:buClr>
                <a:schemeClr val="lt1"/>
              </a:buClr>
              <a:buSzPts val="2200"/>
              <a:buNone/>
              <a:defRPr sz="2200">
                <a:solidFill>
                  <a:schemeClr val="lt1"/>
                </a:solidFill>
              </a:defRPr>
            </a:lvl4pPr>
            <a:lvl5pPr lvl="4" rtl="0">
              <a:spcBef>
                <a:spcPts val="0"/>
              </a:spcBef>
              <a:spcAft>
                <a:spcPts val="0"/>
              </a:spcAft>
              <a:buClr>
                <a:schemeClr val="lt1"/>
              </a:buClr>
              <a:buSzPts val="2200"/>
              <a:buNone/>
              <a:defRPr sz="2200">
                <a:solidFill>
                  <a:schemeClr val="lt1"/>
                </a:solidFill>
              </a:defRPr>
            </a:lvl5pPr>
            <a:lvl6pPr lvl="5" rtl="0">
              <a:spcBef>
                <a:spcPts val="0"/>
              </a:spcBef>
              <a:spcAft>
                <a:spcPts val="0"/>
              </a:spcAft>
              <a:buClr>
                <a:schemeClr val="lt1"/>
              </a:buClr>
              <a:buSzPts val="2200"/>
              <a:buNone/>
              <a:defRPr sz="2200">
                <a:solidFill>
                  <a:schemeClr val="lt1"/>
                </a:solidFill>
              </a:defRPr>
            </a:lvl6pPr>
            <a:lvl7pPr lvl="6" rtl="0">
              <a:spcBef>
                <a:spcPts val="0"/>
              </a:spcBef>
              <a:spcAft>
                <a:spcPts val="0"/>
              </a:spcAft>
              <a:buClr>
                <a:schemeClr val="lt1"/>
              </a:buClr>
              <a:buSzPts val="2200"/>
              <a:buNone/>
              <a:defRPr sz="2200">
                <a:solidFill>
                  <a:schemeClr val="lt1"/>
                </a:solidFill>
              </a:defRPr>
            </a:lvl7pPr>
            <a:lvl8pPr lvl="7" rtl="0">
              <a:spcBef>
                <a:spcPts val="0"/>
              </a:spcBef>
              <a:spcAft>
                <a:spcPts val="0"/>
              </a:spcAft>
              <a:buClr>
                <a:schemeClr val="lt1"/>
              </a:buClr>
              <a:buSzPts val="2200"/>
              <a:buNone/>
              <a:defRPr sz="2200">
                <a:solidFill>
                  <a:schemeClr val="lt1"/>
                </a:solidFill>
              </a:defRPr>
            </a:lvl8pPr>
            <a:lvl9pPr lvl="8" rtl="0">
              <a:spcBef>
                <a:spcPts val="0"/>
              </a:spcBef>
              <a:spcAft>
                <a:spcPts val="0"/>
              </a:spcAft>
              <a:buClr>
                <a:schemeClr val="lt1"/>
              </a:buClr>
              <a:buSzPts val="2200"/>
              <a:buNone/>
              <a:defRPr sz="2200">
                <a:solidFill>
                  <a:schemeClr val="lt1"/>
                </a:solidFill>
              </a:defRPr>
            </a:lvl9pPr>
          </a:lstStyle>
          <a:p/>
        </p:txBody>
      </p:sp>
      <p:sp>
        <p:nvSpPr>
          <p:cNvPr id="79" name="Google Shape;79;p14"/>
          <p:cNvSpPr txBox="1"/>
          <p:nvPr>
            <p:ph type="title"/>
          </p:nvPr>
        </p:nvSpPr>
        <p:spPr>
          <a:xfrm>
            <a:off x="3003125" y="2994903"/>
            <a:ext cx="3142800" cy="5847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1"/>
              </a:buClr>
              <a:buSzPts val="1800"/>
              <a:buNone/>
              <a:defRPr sz="1800">
                <a:solidFill>
                  <a:schemeClr val="accent6"/>
                </a:solidFill>
              </a:defRPr>
            </a:lvl1pPr>
            <a:lvl2pPr lvl="1" rtl="0">
              <a:spcBef>
                <a:spcPts val="0"/>
              </a:spcBef>
              <a:spcAft>
                <a:spcPts val="0"/>
              </a:spcAft>
              <a:buClr>
                <a:schemeClr val="accent1"/>
              </a:buClr>
              <a:buSzPts val="2400"/>
              <a:buNone/>
              <a:defRPr>
                <a:solidFill>
                  <a:schemeClr val="accent1"/>
                </a:solidFill>
                <a:latin typeface="Source Sans Pro"/>
                <a:ea typeface="Source Sans Pro"/>
                <a:cs typeface="Source Sans Pro"/>
                <a:sym typeface="Source Sans Pro"/>
              </a:defRPr>
            </a:lvl2pPr>
            <a:lvl3pPr lvl="2" rtl="0">
              <a:spcBef>
                <a:spcPts val="0"/>
              </a:spcBef>
              <a:spcAft>
                <a:spcPts val="0"/>
              </a:spcAft>
              <a:buClr>
                <a:schemeClr val="accent1"/>
              </a:buClr>
              <a:buSzPts val="2400"/>
              <a:buNone/>
              <a:defRPr>
                <a:solidFill>
                  <a:schemeClr val="accent1"/>
                </a:solidFill>
                <a:latin typeface="Source Sans Pro"/>
                <a:ea typeface="Source Sans Pro"/>
                <a:cs typeface="Source Sans Pro"/>
                <a:sym typeface="Source Sans Pro"/>
              </a:defRPr>
            </a:lvl3pPr>
            <a:lvl4pPr lvl="3" rtl="0">
              <a:spcBef>
                <a:spcPts val="0"/>
              </a:spcBef>
              <a:spcAft>
                <a:spcPts val="0"/>
              </a:spcAft>
              <a:buClr>
                <a:schemeClr val="accent1"/>
              </a:buClr>
              <a:buSzPts val="2400"/>
              <a:buNone/>
              <a:defRPr>
                <a:solidFill>
                  <a:schemeClr val="accent1"/>
                </a:solidFill>
                <a:latin typeface="Source Sans Pro"/>
                <a:ea typeface="Source Sans Pro"/>
                <a:cs typeface="Source Sans Pro"/>
                <a:sym typeface="Source Sans Pro"/>
              </a:defRPr>
            </a:lvl4pPr>
            <a:lvl5pPr lvl="4" rtl="0">
              <a:spcBef>
                <a:spcPts val="0"/>
              </a:spcBef>
              <a:spcAft>
                <a:spcPts val="0"/>
              </a:spcAft>
              <a:buClr>
                <a:schemeClr val="accent1"/>
              </a:buClr>
              <a:buSzPts val="2400"/>
              <a:buNone/>
              <a:defRPr>
                <a:solidFill>
                  <a:schemeClr val="accent1"/>
                </a:solidFill>
                <a:latin typeface="Source Sans Pro"/>
                <a:ea typeface="Source Sans Pro"/>
                <a:cs typeface="Source Sans Pro"/>
                <a:sym typeface="Source Sans Pro"/>
              </a:defRPr>
            </a:lvl5pPr>
            <a:lvl6pPr lvl="5" rtl="0">
              <a:spcBef>
                <a:spcPts val="0"/>
              </a:spcBef>
              <a:spcAft>
                <a:spcPts val="0"/>
              </a:spcAft>
              <a:buClr>
                <a:schemeClr val="accent1"/>
              </a:buClr>
              <a:buSzPts val="2400"/>
              <a:buNone/>
              <a:defRPr>
                <a:solidFill>
                  <a:schemeClr val="accent1"/>
                </a:solidFill>
                <a:latin typeface="Source Sans Pro"/>
                <a:ea typeface="Source Sans Pro"/>
                <a:cs typeface="Source Sans Pro"/>
                <a:sym typeface="Source Sans Pro"/>
              </a:defRPr>
            </a:lvl6pPr>
            <a:lvl7pPr lvl="6" rtl="0">
              <a:spcBef>
                <a:spcPts val="0"/>
              </a:spcBef>
              <a:spcAft>
                <a:spcPts val="0"/>
              </a:spcAft>
              <a:buClr>
                <a:schemeClr val="accent1"/>
              </a:buClr>
              <a:buSzPts val="2400"/>
              <a:buNone/>
              <a:defRPr>
                <a:solidFill>
                  <a:schemeClr val="accent1"/>
                </a:solidFill>
                <a:latin typeface="Source Sans Pro"/>
                <a:ea typeface="Source Sans Pro"/>
                <a:cs typeface="Source Sans Pro"/>
                <a:sym typeface="Source Sans Pro"/>
              </a:defRPr>
            </a:lvl7pPr>
            <a:lvl8pPr lvl="7" rtl="0">
              <a:spcBef>
                <a:spcPts val="0"/>
              </a:spcBef>
              <a:spcAft>
                <a:spcPts val="0"/>
              </a:spcAft>
              <a:buClr>
                <a:schemeClr val="accent1"/>
              </a:buClr>
              <a:buSzPts val="2400"/>
              <a:buNone/>
              <a:defRPr>
                <a:solidFill>
                  <a:schemeClr val="accent1"/>
                </a:solidFill>
                <a:latin typeface="Source Sans Pro"/>
                <a:ea typeface="Source Sans Pro"/>
                <a:cs typeface="Source Sans Pro"/>
                <a:sym typeface="Source Sans Pro"/>
              </a:defRPr>
            </a:lvl8pPr>
            <a:lvl9pPr lvl="8" rtl="0">
              <a:spcBef>
                <a:spcPts val="0"/>
              </a:spcBef>
              <a:spcAft>
                <a:spcPts val="0"/>
              </a:spcAft>
              <a:buClr>
                <a:schemeClr val="accent1"/>
              </a:buClr>
              <a:buSzPts val="2400"/>
              <a:buNone/>
              <a:defRPr>
                <a:solidFill>
                  <a:schemeClr val="accent1"/>
                </a:solidFill>
                <a:latin typeface="Source Sans Pro"/>
                <a:ea typeface="Source Sans Pro"/>
                <a:cs typeface="Source Sans Pro"/>
                <a:sym typeface="Source Sans Pro"/>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6">
    <p:bg>
      <p:bgPr>
        <a:solidFill>
          <a:schemeClr val="dk2"/>
        </a:solidFill>
        <a:effectLst/>
      </p:bgPr>
    </p:bg>
    <p:spTree>
      <p:nvGrpSpPr>
        <p:cNvPr id="80" name="Shape 80"/>
        <p:cNvGrpSpPr/>
        <p:nvPr/>
      </p:nvGrpSpPr>
      <p:grpSpPr>
        <a:xfrm>
          <a:off x="0" y="0"/>
          <a:ext cx="0" cy="0"/>
          <a:chOff x="0" y="0"/>
          <a:chExt cx="0" cy="0"/>
        </a:xfrm>
      </p:grpSpPr>
      <p:sp>
        <p:nvSpPr>
          <p:cNvPr id="81" name="Google Shape;81;p15"/>
          <p:cNvSpPr txBox="1"/>
          <p:nvPr>
            <p:ph type="subTitle" idx="1"/>
          </p:nvPr>
        </p:nvSpPr>
        <p:spPr>
          <a:xfrm>
            <a:off x="1655100" y="2261050"/>
            <a:ext cx="2536200" cy="1094100"/>
          </a:xfrm>
          <a:prstGeom prst="rect">
            <a:avLst/>
          </a:prstGeom>
        </p:spPr>
        <p:txBody>
          <a:bodyPr spcFirstLastPara="1" wrap="square" lIns="91425" tIns="91425" rIns="91425" bIns="91425" anchor="t" anchorCtr="0">
            <a:normAutofit/>
          </a:bodyPr>
          <a:lstStyle>
            <a:lvl1pPr lvl="0" algn="r" rtl="0">
              <a:spcBef>
                <a:spcPts val="0"/>
              </a:spcBef>
              <a:spcAft>
                <a:spcPts val="0"/>
              </a:spcAft>
              <a:buNone/>
              <a:defRPr sz="1400">
                <a:solidFill>
                  <a:schemeClr val="lt1"/>
                </a:solidFill>
              </a:defRPr>
            </a:lvl1pPr>
            <a:lvl2pPr lvl="1" algn="r" rtl="0">
              <a:spcBef>
                <a:spcPts val="1200"/>
              </a:spcBef>
              <a:spcAft>
                <a:spcPts val="0"/>
              </a:spcAft>
              <a:buNone/>
              <a:defRPr sz="1400">
                <a:solidFill>
                  <a:schemeClr val="lt1"/>
                </a:solidFill>
              </a:defRPr>
            </a:lvl2pPr>
            <a:lvl3pPr lvl="2" algn="r" rtl="0">
              <a:spcBef>
                <a:spcPts val="1200"/>
              </a:spcBef>
              <a:spcAft>
                <a:spcPts val="0"/>
              </a:spcAft>
              <a:buNone/>
              <a:defRPr sz="1400">
                <a:solidFill>
                  <a:schemeClr val="lt1"/>
                </a:solidFill>
              </a:defRPr>
            </a:lvl3pPr>
            <a:lvl4pPr lvl="3" algn="r" rtl="0">
              <a:spcBef>
                <a:spcPts val="1200"/>
              </a:spcBef>
              <a:spcAft>
                <a:spcPts val="0"/>
              </a:spcAft>
              <a:buNone/>
              <a:defRPr sz="1400">
                <a:solidFill>
                  <a:schemeClr val="lt1"/>
                </a:solidFill>
              </a:defRPr>
            </a:lvl4pPr>
            <a:lvl5pPr lvl="4" algn="r" rtl="0">
              <a:spcBef>
                <a:spcPts val="1200"/>
              </a:spcBef>
              <a:spcAft>
                <a:spcPts val="0"/>
              </a:spcAft>
              <a:buNone/>
              <a:defRPr sz="1400">
                <a:solidFill>
                  <a:schemeClr val="lt1"/>
                </a:solidFill>
              </a:defRPr>
            </a:lvl5pPr>
            <a:lvl6pPr lvl="5" algn="r" rtl="0">
              <a:spcBef>
                <a:spcPts val="1200"/>
              </a:spcBef>
              <a:spcAft>
                <a:spcPts val="0"/>
              </a:spcAft>
              <a:buNone/>
              <a:defRPr sz="1400">
                <a:solidFill>
                  <a:schemeClr val="lt1"/>
                </a:solidFill>
              </a:defRPr>
            </a:lvl6pPr>
            <a:lvl7pPr lvl="6" algn="r" rtl="0">
              <a:spcBef>
                <a:spcPts val="1200"/>
              </a:spcBef>
              <a:spcAft>
                <a:spcPts val="0"/>
              </a:spcAft>
              <a:buNone/>
              <a:defRPr sz="1400">
                <a:solidFill>
                  <a:schemeClr val="lt1"/>
                </a:solidFill>
              </a:defRPr>
            </a:lvl7pPr>
            <a:lvl8pPr lvl="7" algn="r" rtl="0">
              <a:spcBef>
                <a:spcPts val="1200"/>
              </a:spcBef>
              <a:spcAft>
                <a:spcPts val="0"/>
              </a:spcAft>
              <a:buNone/>
              <a:defRPr sz="1400">
                <a:solidFill>
                  <a:schemeClr val="lt1"/>
                </a:solidFill>
              </a:defRPr>
            </a:lvl8pPr>
            <a:lvl9pPr lvl="8" algn="r" rtl="0">
              <a:spcBef>
                <a:spcPts val="1200"/>
              </a:spcBef>
              <a:spcAft>
                <a:spcPts val="1200"/>
              </a:spcAft>
              <a:buNone/>
              <a:defRPr sz="1400">
                <a:solidFill>
                  <a:schemeClr val="lt1"/>
                </a:solidFill>
              </a:defRPr>
            </a:lvl9pPr>
          </a:lstStyle>
          <a:p/>
        </p:txBody>
      </p:sp>
      <p:sp>
        <p:nvSpPr>
          <p:cNvPr id="82" name="Google Shape;82;p15"/>
          <p:cNvSpPr txBox="1"/>
          <p:nvPr>
            <p:ph type="title"/>
          </p:nvPr>
        </p:nvSpPr>
        <p:spPr>
          <a:xfrm>
            <a:off x="723900" y="540000"/>
            <a:ext cx="7700100" cy="5007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a:solidFill>
                  <a:schemeClr val="lt2"/>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83" name="Google Shape;83;p15"/>
          <p:cNvSpPr/>
          <p:nvPr/>
        </p:nvSpPr>
        <p:spPr>
          <a:xfrm>
            <a:off x="-153525" y="3159523"/>
            <a:ext cx="9454943" cy="206267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gradFill>
            <a:gsLst>
              <a:gs pos="0">
                <a:schemeClr val="accent2"/>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15"/>
          <p:cNvSpPr/>
          <p:nvPr/>
        </p:nvSpPr>
        <p:spPr>
          <a:xfrm>
            <a:off x="0" y="3355279"/>
            <a:ext cx="9454905" cy="20626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gradFill>
            <a:gsLst>
              <a:gs pos="0">
                <a:schemeClr val="accent3"/>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2">
    <p:bg>
      <p:bgPr>
        <a:solidFill>
          <a:schemeClr val="dk2"/>
        </a:solidFill>
        <a:effectLst/>
      </p:bgPr>
    </p:bg>
    <p:spTree>
      <p:nvGrpSpPr>
        <p:cNvPr id="85" name="Shape 85"/>
        <p:cNvGrpSpPr/>
        <p:nvPr/>
      </p:nvGrpSpPr>
      <p:grpSpPr>
        <a:xfrm>
          <a:off x="0" y="0"/>
          <a:ext cx="0" cy="0"/>
          <a:chOff x="0" y="0"/>
          <a:chExt cx="0" cy="0"/>
        </a:xfrm>
      </p:grpSpPr>
      <p:sp>
        <p:nvSpPr>
          <p:cNvPr id="86" name="Google Shape;86;p16"/>
          <p:cNvSpPr txBox="1"/>
          <p:nvPr>
            <p:ph type="subTitle" idx="1"/>
          </p:nvPr>
        </p:nvSpPr>
        <p:spPr>
          <a:xfrm>
            <a:off x="723900" y="2346875"/>
            <a:ext cx="2285700" cy="3375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b="1">
                <a:solidFill>
                  <a:schemeClr val="lt1"/>
                </a:solidFill>
              </a:defRPr>
            </a:lvl1pPr>
            <a:lvl2pPr lvl="1" algn="ctr" rtl="0">
              <a:spcBef>
                <a:spcPts val="1200"/>
              </a:spcBef>
              <a:spcAft>
                <a:spcPts val="0"/>
              </a:spcAft>
              <a:buNone/>
              <a:defRPr b="1">
                <a:solidFill>
                  <a:schemeClr val="lt1"/>
                </a:solidFill>
              </a:defRPr>
            </a:lvl2pPr>
            <a:lvl3pPr lvl="2" algn="ctr" rtl="0">
              <a:spcBef>
                <a:spcPts val="1200"/>
              </a:spcBef>
              <a:spcAft>
                <a:spcPts val="0"/>
              </a:spcAft>
              <a:buNone/>
              <a:defRPr b="1">
                <a:solidFill>
                  <a:schemeClr val="lt1"/>
                </a:solidFill>
              </a:defRPr>
            </a:lvl3pPr>
            <a:lvl4pPr lvl="3" algn="ctr" rtl="0">
              <a:spcBef>
                <a:spcPts val="1200"/>
              </a:spcBef>
              <a:spcAft>
                <a:spcPts val="0"/>
              </a:spcAft>
              <a:buNone/>
              <a:defRPr b="1">
                <a:solidFill>
                  <a:schemeClr val="lt1"/>
                </a:solidFill>
              </a:defRPr>
            </a:lvl4pPr>
            <a:lvl5pPr lvl="4" algn="ctr" rtl="0">
              <a:spcBef>
                <a:spcPts val="1200"/>
              </a:spcBef>
              <a:spcAft>
                <a:spcPts val="0"/>
              </a:spcAft>
              <a:buNone/>
              <a:defRPr b="1">
                <a:solidFill>
                  <a:schemeClr val="lt1"/>
                </a:solidFill>
              </a:defRPr>
            </a:lvl5pPr>
            <a:lvl6pPr lvl="5" algn="ctr" rtl="0">
              <a:spcBef>
                <a:spcPts val="1200"/>
              </a:spcBef>
              <a:spcAft>
                <a:spcPts val="0"/>
              </a:spcAft>
              <a:buNone/>
              <a:defRPr b="1">
                <a:solidFill>
                  <a:schemeClr val="lt1"/>
                </a:solidFill>
              </a:defRPr>
            </a:lvl6pPr>
            <a:lvl7pPr lvl="6" algn="ctr" rtl="0">
              <a:spcBef>
                <a:spcPts val="1200"/>
              </a:spcBef>
              <a:spcAft>
                <a:spcPts val="0"/>
              </a:spcAft>
              <a:buNone/>
              <a:defRPr b="1">
                <a:solidFill>
                  <a:schemeClr val="lt1"/>
                </a:solidFill>
              </a:defRPr>
            </a:lvl7pPr>
            <a:lvl8pPr lvl="7" algn="ctr" rtl="0">
              <a:spcBef>
                <a:spcPts val="1200"/>
              </a:spcBef>
              <a:spcAft>
                <a:spcPts val="0"/>
              </a:spcAft>
              <a:buNone/>
              <a:defRPr b="1">
                <a:solidFill>
                  <a:schemeClr val="lt1"/>
                </a:solidFill>
              </a:defRPr>
            </a:lvl8pPr>
            <a:lvl9pPr lvl="8" algn="ctr" rtl="0">
              <a:spcBef>
                <a:spcPts val="1200"/>
              </a:spcBef>
              <a:spcAft>
                <a:spcPts val="1200"/>
              </a:spcAft>
              <a:buNone/>
              <a:defRPr b="1">
                <a:solidFill>
                  <a:schemeClr val="lt1"/>
                </a:solidFill>
              </a:defRPr>
            </a:lvl9pPr>
          </a:lstStyle>
          <a:p/>
        </p:txBody>
      </p:sp>
      <p:sp>
        <p:nvSpPr>
          <p:cNvPr id="87" name="Google Shape;87;p16"/>
          <p:cNvSpPr txBox="1"/>
          <p:nvPr>
            <p:ph type="subTitle" idx="2"/>
          </p:nvPr>
        </p:nvSpPr>
        <p:spPr>
          <a:xfrm>
            <a:off x="723900" y="2642146"/>
            <a:ext cx="2285700" cy="6117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400">
                <a:solidFill>
                  <a:schemeClr val="lt1"/>
                </a:solidFill>
              </a:defRPr>
            </a:lvl1pPr>
            <a:lvl2pPr lvl="1" algn="ctr" rtl="0">
              <a:spcBef>
                <a:spcPts val="1200"/>
              </a:spcBef>
              <a:spcAft>
                <a:spcPts val="0"/>
              </a:spcAft>
              <a:buNone/>
              <a:defRPr sz="1400">
                <a:solidFill>
                  <a:schemeClr val="lt1"/>
                </a:solidFill>
              </a:defRPr>
            </a:lvl2pPr>
            <a:lvl3pPr lvl="2" algn="ctr" rtl="0">
              <a:spcBef>
                <a:spcPts val="1200"/>
              </a:spcBef>
              <a:spcAft>
                <a:spcPts val="0"/>
              </a:spcAft>
              <a:buNone/>
              <a:defRPr sz="1400">
                <a:solidFill>
                  <a:schemeClr val="lt1"/>
                </a:solidFill>
              </a:defRPr>
            </a:lvl3pPr>
            <a:lvl4pPr lvl="3" algn="ctr" rtl="0">
              <a:spcBef>
                <a:spcPts val="1200"/>
              </a:spcBef>
              <a:spcAft>
                <a:spcPts val="0"/>
              </a:spcAft>
              <a:buNone/>
              <a:defRPr sz="1400">
                <a:solidFill>
                  <a:schemeClr val="lt1"/>
                </a:solidFill>
              </a:defRPr>
            </a:lvl4pPr>
            <a:lvl5pPr lvl="4" algn="ctr" rtl="0">
              <a:spcBef>
                <a:spcPts val="1200"/>
              </a:spcBef>
              <a:spcAft>
                <a:spcPts val="0"/>
              </a:spcAft>
              <a:buNone/>
              <a:defRPr sz="1400">
                <a:solidFill>
                  <a:schemeClr val="lt1"/>
                </a:solidFill>
              </a:defRPr>
            </a:lvl5pPr>
            <a:lvl6pPr lvl="5" algn="ctr" rtl="0">
              <a:spcBef>
                <a:spcPts val="1200"/>
              </a:spcBef>
              <a:spcAft>
                <a:spcPts val="0"/>
              </a:spcAft>
              <a:buNone/>
              <a:defRPr sz="1400">
                <a:solidFill>
                  <a:schemeClr val="lt1"/>
                </a:solidFill>
              </a:defRPr>
            </a:lvl6pPr>
            <a:lvl7pPr lvl="6" algn="ctr" rtl="0">
              <a:spcBef>
                <a:spcPts val="1200"/>
              </a:spcBef>
              <a:spcAft>
                <a:spcPts val="0"/>
              </a:spcAft>
              <a:buNone/>
              <a:defRPr sz="1400">
                <a:solidFill>
                  <a:schemeClr val="lt1"/>
                </a:solidFill>
              </a:defRPr>
            </a:lvl7pPr>
            <a:lvl8pPr lvl="7" algn="ctr" rtl="0">
              <a:spcBef>
                <a:spcPts val="1200"/>
              </a:spcBef>
              <a:spcAft>
                <a:spcPts val="0"/>
              </a:spcAft>
              <a:buNone/>
              <a:defRPr sz="1400">
                <a:solidFill>
                  <a:schemeClr val="lt1"/>
                </a:solidFill>
              </a:defRPr>
            </a:lvl8pPr>
            <a:lvl9pPr lvl="8" algn="ctr" rtl="0">
              <a:spcBef>
                <a:spcPts val="1200"/>
              </a:spcBef>
              <a:spcAft>
                <a:spcPts val="1200"/>
              </a:spcAft>
              <a:buNone/>
              <a:defRPr sz="1400">
                <a:solidFill>
                  <a:schemeClr val="lt1"/>
                </a:solidFill>
              </a:defRPr>
            </a:lvl9pPr>
          </a:lstStyle>
          <a:p/>
        </p:txBody>
      </p:sp>
      <p:sp>
        <p:nvSpPr>
          <p:cNvPr id="88" name="Google Shape;88;p16"/>
          <p:cNvSpPr txBox="1"/>
          <p:nvPr>
            <p:ph type="subTitle" idx="3"/>
          </p:nvPr>
        </p:nvSpPr>
        <p:spPr>
          <a:xfrm>
            <a:off x="3429150" y="2346875"/>
            <a:ext cx="2285700" cy="3375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b="1">
                <a:solidFill>
                  <a:schemeClr val="lt1"/>
                </a:solidFill>
              </a:defRPr>
            </a:lvl1pPr>
            <a:lvl2pPr lvl="1" algn="ctr" rtl="0">
              <a:spcBef>
                <a:spcPts val="1200"/>
              </a:spcBef>
              <a:spcAft>
                <a:spcPts val="0"/>
              </a:spcAft>
              <a:buNone/>
              <a:defRPr b="1">
                <a:solidFill>
                  <a:schemeClr val="lt1"/>
                </a:solidFill>
              </a:defRPr>
            </a:lvl2pPr>
            <a:lvl3pPr lvl="2" algn="ctr" rtl="0">
              <a:spcBef>
                <a:spcPts val="1200"/>
              </a:spcBef>
              <a:spcAft>
                <a:spcPts val="0"/>
              </a:spcAft>
              <a:buNone/>
              <a:defRPr b="1">
                <a:solidFill>
                  <a:schemeClr val="lt1"/>
                </a:solidFill>
              </a:defRPr>
            </a:lvl3pPr>
            <a:lvl4pPr lvl="3" algn="ctr" rtl="0">
              <a:spcBef>
                <a:spcPts val="1200"/>
              </a:spcBef>
              <a:spcAft>
                <a:spcPts val="0"/>
              </a:spcAft>
              <a:buNone/>
              <a:defRPr b="1">
                <a:solidFill>
                  <a:schemeClr val="lt1"/>
                </a:solidFill>
              </a:defRPr>
            </a:lvl4pPr>
            <a:lvl5pPr lvl="4" algn="ctr" rtl="0">
              <a:spcBef>
                <a:spcPts val="1200"/>
              </a:spcBef>
              <a:spcAft>
                <a:spcPts val="0"/>
              </a:spcAft>
              <a:buNone/>
              <a:defRPr b="1">
                <a:solidFill>
                  <a:schemeClr val="lt1"/>
                </a:solidFill>
              </a:defRPr>
            </a:lvl5pPr>
            <a:lvl6pPr lvl="5" algn="ctr" rtl="0">
              <a:spcBef>
                <a:spcPts val="1200"/>
              </a:spcBef>
              <a:spcAft>
                <a:spcPts val="0"/>
              </a:spcAft>
              <a:buNone/>
              <a:defRPr b="1">
                <a:solidFill>
                  <a:schemeClr val="lt1"/>
                </a:solidFill>
              </a:defRPr>
            </a:lvl6pPr>
            <a:lvl7pPr lvl="6" algn="ctr" rtl="0">
              <a:spcBef>
                <a:spcPts val="1200"/>
              </a:spcBef>
              <a:spcAft>
                <a:spcPts val="0"/>
              </a:spcAft>
              <a:buNone/>
              <a:defRPr b="1">
                <a:solidFill>
                  <a:schemeClr val="lt1"/>
                </a:solidFill>
              </a:defRPr>
            </a:lvl7pPr>
            <a:lvl8pPr lvl="7" algn="ctr" rtl="0">
              <a:spcBef>
                <a:spcPts val="1200"/>
              </a:spcBef>
              <a:spcAft>
                <a:spcPts val="0"/>
              </a:spcAft>
              <a:buNone/>
              <a:defRPr b="1">
                <a:solidFill>
                  <a:schemeClr val="lt1"/>
                </a:solidFill>
              </a:defRPr>
            </a:lvl8pPr>
            <a:lvl9pPr lvl="8" algn="ctr" rtl="0">
              <a:spcBef>
                <a:spcPts val="1200"/>
              </a:spcBef>
              <a:spcAft>
                <a:spcPts val="1200"/>
              </a:spcAft>
              <a:buNone/>
              <a:defRPr b="1">
                <a:solidFill>
                  <a:schemeClr val="lt1"/>
                </a:solidFill>
              </a:defRPr>
            </a:lvl9pPr>
          </a:lstStyle>
          <a:p/>
        </p:txBody>
      </p:sp>
      <p:sp>
        <p:nvSpPr>
          <p:cNvPr id="89" name="Google Shape;89;p16"/>
          <p:cNvSpPr txBox="1"/>
          <p:nvPr>
            <p:ph type="subTitle" idx="4"/>
          </p:nvPr>
        </p:nvSpPr>
        <p:spPr>
          <a:xfrm>
            <a:off x="3429150" y="2642146"/>
            <a:ext cx="2285700" cy="6117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400">
                <a:solidFill>
                  <a:schemeClr val="lt1"/>
                </a:solidFill>
              </a:defRPr>
            </a:lvl1pPr>
            <a:lvl2pPr lvl="1" algn="ctr" rtl="0">
              <a:spcBef>
                <a:spcPts val="1200"/>
              </a:spcBef>
              <a:spcAft>
                <a:spcPts val="0"/>
              </a:spcAft>
              <a:buNone/>
              <a:defRPr sz="1400">
                <a:solidFill>
                  <a:schemeClr val="lt1"/>
                </a:solidFill>
              </a:defRPr>
            </a:lvl2pPr>
            <a:lvl3pPr lvl="2" algn="ctr" rtl="0">
              <a:spcBef>
                <a:spcPts val="1200"/>
              </a:spcBef>
              <a:spcAft>
                <a:spcPts val="0"/>
              </a:spcAft>
              <a:buNone/>
              <a:defRPr sz="1400">
                <a:solidFill>
                  <a:schemeClr val="lt1"/>
                </a:solidFill>
              </a:defRPr>
            </a:lvl3pPr>
            <a:lvl4pPr lvl="3" algn="ctr" rtl="0">
              <a:spcBef>
                <a:spcPts val="1200"/>
              </a:spcBef>
              <a:spcAft>
                <a:spcPts val="0"/>
              </a:spcAft>
              <a:buNone/>
              <a:defRPr sz="1400">
                <a:solidFill>
                  <a:schemeClr val="lt1"/>
                </a:solidFill>
              </a:defRPr>
            </a:lvl4pPr>
            <a:lvl5pPr lvl="4" algn="ctr" rtl="0">
              <a:spcBef>
                <a:spcPts val="1200"/>
              </a:spcBef>
              <a:spcAft>
                <a:spcPts val="0"/>
              </a:spcAft>
              <a:buNone/>
              <a:defRPr sz="1400">
                <a:solidFill>
                  <a:schemeClr val="lt1"/>
                </a:solidFill>
              </a:defRPr>
            </a:lvl5pPr>
            <a:lvl6pPr lvl="5" algn="ctr" rtl="0">
              <a:spcBef>
                <a:spcPts val="1200"/>
              </a:spcBef>
              <a:spcAft>
                <a:spcPts val="0"/>
              </a:spcAft>
              <a:buNone/>
              <a:defRPr sz="1400">
                <a:solidFill>
                  <a:schemeClr val="lt1"/>
                </a:solidFill>
              </a:defRPr>
            </a:lvl6pPr>
            <a:lvl7pPr lvl="6" algn="ctr" rtl="0">
              <a:spcBef>
                <a:spcPts val="1200"/>
              </a:spcBef>
              <a:spcAft>
                <a:spcPts val="0"/>
              </a:spcAft>
              <a:buNone/>
              <a:defRPr sz="1400">
                <a:solidFill>
                  <a:schemeClr val="lt1"/>
                </a:solidFill>
              </a:defRPr>
            </a:lvl7pPr>
            <a:lvl8pPr lvl="7" algn="ctr" rtl="0">
              <a:spcBef>
                <a:spcPts val="1200"/>
              </a:spcBef>
              <a:spcAft>
                <a:spcPts val="0"/>
              </a:spcAft>
              <a:buNone/>
              <a:defRPr sz="1400">
                <a:solidFill>
                  <a:schemeClr val="lt1"/>
                </a:solidFill>
              </a:defRPr>
            </a:lvl8pPr>
            <a:lvl9pPr lvl="8" algn="ctr" rtl="0">
              <a:spcBef>
                <a:spcPts val="1200"/>
              </a:spcBef>
              <a:spcAft>
                <a:spcPts val="1200"/>
              </a:spcAft>
              <a:buNone/>
              <a:defRPr sz="1400">
                <a:solidFill>
                  <a:schemeClr val="lt1"/>
                </a:solidFill>
              </a:defRPr>
            </a:lvl9pPr>
          </a:lstStyle>
          <a:p/>
        </p:txBody>
      </p:sp>
      <p:sp>
        <p:nvSpPr>
          <p:cNvPr id="90" name="Google Shape;90;p16"/>
          <p:cNvSpPr txBox="1"/>
          <p:nvPr>
            <p:ph type="subTitle" idx="5"/>
          </p:nvPr>
        </p:nvSpPr>
        <p:spPr>
          <a:xfrm>
            <a:off x="6134400" y="2346875"/>
            <a:ext cx="2285700" cy="3375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b="1">
                <a:solidFill>
                  <a:schemeClr val="lt1"/>
                </a:solidFill>
              </a:defRPr>
            </a:lvl1pPr>
            <a:lvl2pPr lvl="1" algn="ctr" rtl="0">
              <a:spcBef>
                <a:spcPts val="1200"/>
              </a:spcBef>
              <a:spcAft>
                <a:spcPts val="0"/>
              </a:spcAft>
              <a:buNone/>
              <a:defRPr b="1">
                <a:solidFill>
                  <a:schemeClr val="lt1"/>
                </a:solidFill>
              </a:defRPr>
            </a:lvl2pPr>
            <a:lvl3pPr lvl="2" algn="ctr" rtl="0">
              <a:spcBef>
                <a:spcPts val="1200"/>
              </a:spcBef>
              <a:spcAft>
                <a:spcPts val="0"/>
              </a:spcAft>
              <a:buNone/>
              <a:defRPr b="1">
                <a:solidFill>
                  <a:schemeClr val="lt1"/>
                </a:solidFill>
              </a:defRPr>
            </a:lvl3pPr>
            <a:lvl4pPr lvl="3" algn="ctr" rtl="0">
              <a:spcBef>
                <a:spcPts val="1200"/>
              </a:spcBef>
              <a:spcAft>
                <a:spcPts val="0"/>
              </a:spcAft>
              <a:buNone/>
              <a:defRPr b="1">
                <a:solidFill>
                  <a:schemeClr val="lt1"/>
                </a:solidFill>
              </a:defRPr>
            </a:lvl4pPr>
            <a:lvl5pPr lvl="4" algn="ctr" rtl="0">
              <a:spcBef>
                <a:spcPts val="1200"/>
              </a:spcBef>
              <a:spcAft>
                <a:spcPts val="0"/>
              </a:spcAft>
              <a:buNone/>
              <a:defRPr b="1">
                <a:solidFill>
                  <a:schemeClr val="lt1"/>
                </a:solidFill>
              </a:defRPr>
            </a:lvl5pPr>
            <a:lvl6pPr lvl="5" algn="ctr" rtl="0">
              <a:spcBef>
                <a:spcPts val="1200"/>
              </a:spcBef>
              <a:spcAft>
                <a:spcPts val="0"/>
              </a:spcAft>
              <a:buNone/>
              <a:defRPr b="1">
                <a:solidFill>
                  <a:schemeClr val="lt1"/>
                </a:solidFill>
              </a:defRPr>
            </a:lvl6pPr>
            <a:lvl7pPr lvl="6" algn="ctr" rtl="0">
              <a:spcBef>
                <a:spcPts val="1200"/>
              </a:spcBef>
              <a:spcAft>
                <a:spcPts val="0"/>
              </a:spcAft>
              <a:buNone/>
              <a:defRPr b="1">
                <a:solidFill>
                  <a:schemeClr val="lt1"/>
                </a:solidFill>
              </a:defRPr>
            </a:lvl7pPr>
            <a:lvl8pPr lvl="7" algn="ctr" rtl="0">
              <a:spcBef>
                <a:spcPts val="1200"/>
              </a:spcBef>
              <a:spcAft>
                <a:spcPts val="0"/>
              </a:spcAft>
              <a:buNone/>
              <a:defRPr b="1">
                <a:solidFill>
                  <a:schemeClr val="lt1"/>
                </a:solidFill>
              </a:defRPr>
            </a:lvl8pPr>
            <a:lvl9pPr lvl="8" algn="ctr" rtl="0">
              <a:spcBef>
                <a:spcPts val="1200"/>
              </a:spcBef>
              <a:spcAft>
                <a:spcPts val="1200"/>
              </a:spcAft>
              <a:buNone/>
              <a:defRPr b="1">
                <a:solidFill>
                  <a:schemeClr val="lt1"/>
                </a:solidFill>
              </a:defRPr>
            </a:lvl9pPr>
          </a:lstStyle>
          <a:p/>
        </p:txBody>
      </p:sp>
      <p:sp>
        <p:nvSpPr>
          <p:cNvPr id="91" name="Google Shape;91;p16"/>
          <p:cNvSpPr txBox="1"/>
          <p:nvPr>
            <p:ph type="subTitle" idx="6"/>
          </p:nvPr>
        </p:nvSpPr>
        <p:spPr>
          <a:xfrm>
            <a:off x="6134400" y="2642146"/>
            <a:ext cx="2285700" cy="6117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400">
                <a:solidFill>
                  <a:schemeClr val="lt1"/>
                </a:solidFill>
              </a:defRPr>
            </a:lvl1pPr>
            <a:lvl2pPr lvl="1" algn="ctr" rtl="0">
              <a:spcBef>
                <a:spcPts val="1200"/>
              </a:spcBef>
              <a:spcAft>
                <a:spcPts val="0"/>
              </a:spcAft>
              <a:buNone/>
              <a:defRPr sz="1400">
                <a:solidFill>
                  <a:schemeClr val="lt1"/>
                </a:solidFill>
              </a:defRPr>
            </a:lvl2pPr>
            <a:lvl3pPr lvl="2" algn="ctr" rtl="0">
              <a:spcBef>
                <a:spcPts val="1200"/>
              </a:spcBef>
              <a:spcAft>
                <a:spcPts val="0"/>
              </a:spcAft>
              <a:buNone/>
              <a:defRPr sz="1400">
                <a:solidFill>
                  <a:schemeClr val="lt1"/>
                </a:solidFill>
              </a:defRPr>
            </a:lvl3pPr>
            <a:lvl4pPr lvl="3" algn="ctr" rtl="0">
              <a:spcBef>
                <a:spcPts val="1200"/>
              </a:spcBef>
              <a:spcAft>
                <a:spcPts val="0"/>
              </a:spcAft>
              <a:buNone/>
              <a:defRPr sz="1400">
                <a:solidFill>
                  <a:schemeClr val="lt1"/>
                </a:solidFill>
              </a:defRPr>
            </a:lvl4pPr>
            <a:lvl5pPr lvl="4" algn="ctr" rtl="0">
              <a:spcBef>
                <a:spcPts val="1200"/>
              </a:spcBef>
              <a:spcAft>
                <a:spcPts val="0"/>
              </a:spcAft>
              <a:buNone/>
              <a:defRPr sz="1400">
                <a:solidFill>
                  <a:schemeClr val="lt1"/>
                </a:solidFill>
              </a:defRPr>
            </a:lvl5pPr>
            <a:lvl6pPr lvl="5" algn="ctr" rtl="0">
              <a:spcBef>
                <a:spcPts val="1200"/>
              </a:spcBef>
              <a:spcAft>
                <a:spcPts val="0"/>
              </a:spcAft>
              <a:buNone/>
              <a:defRPr sz="1400">
                <a:solidFill>
                  <a:schemeClr val="lt1"/>
                </a:solidFill>
              </a:defRPr>
            </a:lvl6pPr>
            <a:lvl7pPr lvl="6" algn="ctr" rtl="0">
              <a:spcBef>
                <a:spcPts val="1200"/>
              </a:spcBef>
              <a:spcAft>
                <a:spcPts val="0"/>
              </a:spcAft>
              <a:buNone/>
              <a:defRPr sz="1400">
                <a:solidFill>
                  <a:schemeClr val="lt1"/>
                </a:solidFill>
              </a:defRPr>
            </a:lvl7pPr>
            <a:lvl8pPr lvl="7" algn="ctr" rtl="0">
              <a:spcBef>
                <a:spcPts val="1200"/>
              </a:spcBef>
              <a:spcAft>
                <a:spcPts val="0"/>
              </a:spcAft>
              <a:buNone/>
              <a:defRPr sz="1400">
                <a:solidFill>
                  <a:schemeClr val="lt1"/>
                </a:solidFill>
              </a:defRPr>
            </a:lvl8pPr>
            <a:lvl9pPr lvl="8" algn="ctr" rtl="0">
              <a:spcBef>
                <a:spcPts val="1200"/>
              </a:spcBef>
              <a:spcAft>
                <a:spcPts val="1200"/>
              </a:spcAft>
              <a:buNone/>
              <a:defRPr sz="1400">
                <a:solidFill>
                  <a:schemeClr val="lt1"/>
                </a:solidFill>
              </a:defRPr>
            </a:lvl9pPr>
          </a:lstStyle>
          <a:p/>
        </p:txBody>
      </p:sp>
      <p:sp>
        <p:nvSpPr>
          <p:cNvPr id="92" name="Google Shape;92;p16"/>
          <p:cNvSpPr txBox="1"/>
          <p:nvPr>
            <p:ph type="title"/>
          </p:nvPr>
        </p:nvSpPr>
        <p:spPr>
          <a:xfrm>
            <a:off x="723900" y="540000"/>
            <a:ext cx="7700100" cy="5007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a:solidFill>
                  <a:schemeClr val="lt2"/>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93" name="Google Shape;93;p16"/>
          <p:cNvSpPr/>
          <p:nvPr/>
        </p:nvSpPr>
        <p:spPr>
          <a:xfrm rot="10800000" flipH="1">
            <a:off x="723900" y="-431357"/>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gradFill>
            <a:gsLst>
              <a:gs pos="0">
                <a:srgbClr val="FFFFFF">
                  <a:alpha val="0"/>
                </a:srgbClr>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16"/>
          <p:cNvSpPr/>
          <p:nvPr/>
        </p:nvSpPr>
        <p:spPr>
          <a:xfrm>
            <a:off x="-38800" y="3533338"/>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gradFill>
            <a:gsLst>
              <a:gs pos="0">
                <a:schemeClr val="accent3"/>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5_1_1">
    <p:bg>
      <p:bgPr>
        <a:solidFill>
          <a:schemeClr val="dk2"/>
        </a:solidFill>
        <a:effectLst/>
      </p:bgPr>
    </p:bg>
    <p:spTree>
      <p:nvGrpSpPr>
        <p:cNvPr id="95" name="Shape 95"/>
        <p:cNvGrpSpPr/>
        <p:nvPr/>
      </p:nvGrpSpPr>
      <p:grpSpPr>
        <a:xfrm>
          <a:off x="0" y="0"/>
          <a:ext cx="0" cy="0"/>
          <a:chOff x="0" y="0"/>
          <a:chExt cx="0" cy="0"/>
        </a:xfrm>
      </p:grpSpPr>
      <p:sp>
        <p:nvSpPr>
          <p:cNvPr id="96" name="Google Shape;96;p17"/>
          <p:cNvSpPr txBox="1"/>
          <p:nvPr>
            <p:ph type="title" hasCustomPrompt="1"/>
          </p:nvPr>
        </p:nvSpPr>
        <p:spPr>
          <a:xfrm>
            <a:off x="720000" y="1919700"/>
            <a:ext cx="2244000" cy="9417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97" name="Google Shape;97;p17"/>
          <p:cNvSpPr txBox="1"/>
          <p:nvPr>
            <p:ph type="subTitle" idx="1"/>
          </p:nvPr>
        </p:nvSpPr>
        <p:spPr>
          <a:xfrm>
            <a:off x="721520" y="2937600"/>
            <a:ext cx="2244000" cy="4503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1800"/>
              <a:buNone/>
              <a:defRPr sz="1400">
                <a:solidFill>
                  <a:schemeClr val="lt1"/>
                </a:solidFill>
              </a:defRPr>
            </a:lvl1pPr>
            <a:lvl2pPr lvl="1" algn="ctr" rtl="0">
              <a:spcBef>
                <a:spcPts val="0"/>
              </a:spcBef>
              <a:spcAft>
                <a:spcPts val="0"/>
              </a:spcAft>
              <a:buClr>
                <a:schemeClr val="lt1"/>
              </a:buClr>
              <a:buSzPts val="1400"/>
              <a:buNone/>
              <a:defRPr>
                <a:solidFill>
                  <a:schemeClr val="lt1"/>
                </a:solidFill>
              </a:defRPr>
            </a:lvl2pPr>
            <a:lvl3pPr lvl="2" algn="ctr" rtl="0">
              <a:spcBef>
                <a:spcPts val="0"/>
              </a:spcBef>
              <a:spcAft>
                <a:spcPts val="0"/>
              </a:spcAft>
              <a:buClr>
                <a:schemeClr val="lt1"/>
              </a:buClr>
              <a:buSzPts val="1400"/>
              <a:buNone/>
              <a:defRPr>
                <a:solidFill>
                  <a:schemeClr val="lt1"/>
                </a:solidFill>
              </a:defRPr>
            </a:lvl3pPr>
            <a:lvl4pPr lvl="3" algn="ctr" rtl="0">
              <a:spcBef>
                <a:spcPts val="0"/>
              </a:spcBef>
              <a:spcAft>
                <a:spcPts val="0"/>
              </a:spcAft>
              <a:buClr>
                <a:schemeClr val="lt1"/>
              </a:buClr>
              <a:buSzPts val="1400"/>
              <a:buNone/>
              <a:defRPr>
                <a:solidFill>
                  <a:schemeClr val="lt1"/>
                </a:solidFill>
              </a:defRPr>
            </a:lvl4pPr>
            <a:lvl5pPr lvl="4" algn="ctr" rtl="0">
              <a:spcBef>
                <a:spcPts val="0"/>
              </a:spcBef>
              <a:spcAft>
                <a:spcPts val="0"/>
              </a:spcAft>
              <a:buClr>
                <a:schemeClr val="lt1"/>
              </a:buClr>
              <a:buSzPts val="1400"/>
              <a:buNone/>
              <a:defRPr>
                <a:solidFill>
                  <a:schemeClr val="lt1"/>
                </a:solidFill>
              </a:defRPr>
            </a:lvl5pPr>
            <a:lvl6pPr lvl="5" algn="ctr" rtl="0">
              <a:spcBef>
                <a:spcPts val="0"/>
              </a:spcBef>
              <a:spcAft>
                <a:spcPts val="0"/>
              </a:spcAft>
              <a:buClr>
                <a:schemeClr val="lt1"/>
              </a:buClr>
              <a:buSzPts val="1400"/>
              <a:buNone/>
              <a:defRPr>
                <a:solidFill>
                  <a:schemeClr val="lt1"/>
                </a:solidFill>
              </a:defRPr>
            </a:lvl6pPr>
            <a:lvl7pPr lvl="6" algn="ctr" rtl="0">
              <a:spcBef>
                <a:spcPts val="0"/>
              </a:spcBef>
              <a:spcAft>
                <a:spcPts val="0"/>
              </a:spcAft>
              <a:buClr>
                <a:schemeClr val="lt1"/>
              </a:buClr>
              <a:buSzPts val="1400"/>
              <a:buNone/>
              <a:defRPr>
                <a:solidFill>
                  <a:schemeClr val="lt1"/>
                </a:solidFill>
              </a:defRPr>
            </a:lvl7pPr>
            <a:lvl8pPr lvl="7" algn="ctr" rtl="0">
              <a:spcBef>
                <a:spcPts val="0"/>
              </a:spcBef>
              <a:spcAft>
                <a:spcPts val="0"/>
              </a:spcAft>
              <a:buClr>
                <a:schemeClr val="lt1"/>
              </a:buClr>
              <a:buSzPts val="1400"/>
              <a:buNone/>
              <a:defRPr>
                <a:solidFill>
                  <a:schemeClr val="lt1"/>
                </a:solidFill>
              </a:defRPr>
            </a:lvl8pPr>
            <a:lvl9pPr lvl="8" algn="ctr" rtl="0">
              <a:spcBef>
                <a:spcPts val="0"/>
              </a:spcBef>
              <a:spcAft>
                <a:spcPts val="0"/>
              </a:spcAft>
              <a:buClr>
                <a:schemeClr val="lt1"/>
              </a:buClr>
              <a:buSzPts val="1400"/>
              <a:buNone/>
              <a:defRPr>
                <a:solidFill>
                  <a:schemeClr val="lt1"/>
                </a:solidFill>
              </a:defRPr>
            </a:lvl9pPr>
          </a:lstStyle>
          <a:p/>
        </p:txBody>
      </p:sp>
      <p:sp>
        <p:nvSpPr>
          <p:cNvPr id="98" name="Google Shape;98;p17"/>
          <p:cNvSpPr txBox="1"/>
          <p:nvPr>
            <p:ph type="title" idx="2" hasCustomPrompt="1"/>
          </p:nvPr>
        </p:nvSpPr>
        <p:spPr>
          <a:xfrm>
            <a:off x="3450000" y="1919700"/>
            <a:ext cx="2242500" cy="9417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99" name="Google Shape;99;p17"/>
          <p:cNvSpPr txBox="1"/>
          <p:nvPr>
            <p:ph type="subTitle" idx="3"/>
          </p:nvPr>
        </p:nvSpPr>
        <p:spPr>
          <a:xfrm>
            <a:off x="3451519" y="2937600"/>
            <a:ext cx="2242500" cy="4503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1800"/>
              <a:buNone/>
              <a:defRPr sz="1400">
                <a:solidFill>
                  <a:schemeClr val="lt1"/>
                </a:solidFill>
              </a:defRPr>
            </a:lvl1pPr>
            <a:lvl2pPr lvl="1" algn="ctr" rtl="0">
              <a:spcBef>
                <a:spcPts val="0"/>
              </a:spcBef>
              <a:spcAft>
                <a:spcPts val="0"/>
              </a:spcAft>
              <a:buClr>
                <a:schemeClr val="lt1"/>
              </a:buClr>
              <a:buSzPts val="1400"/>
              <a:buNone/>
              <a:defRPr>
                <a:solidFill>
                  <a:schemeClr val="lt1"/>
                </a:solidFill>
              </a:defRPr>
            </a:lvl2pPr>
            <a:lvl3pPr lvl="2" algn="ctr" rtl="0">
              <a:spcBef>
                <a:spcPts val="0"/>
              </a:spcBef>
              <a:spcAft>
                <a:spcPts val="0"/>
              </a:spcAft>
              <a:buClr>
                <a:schemeClr val="lt1"/>
              </a:buClr>
              <a:buSzPts val="1400"/>
              <a:buNone/>
              <a:defRPr>
                <a:solidFill>
                  <a:schemeClr val="lt1"/>
                </a:solidFill>
              </a:defRPr>
            </a:lvl3pPr>
            <a:lvl4pPr lvl="3" algn="ctr" rtl="0">
              <a:spcBef>
                <a:spcPts val="0"/>
              </a:spcBef>
              <a:spcAft>
                <a:spcPts val="0"/>
              </a:spcAft>
              <a:buClr>
                <a:schemeClr val="lt1"/>
              </a:buClr>
              <a:buSzPts val="1400"/>
              <a:buNone/>
              <a:defRPr>
                <a:solidFill>
                  <a:schemeClr val="lt1"/>
                </a:solidFill>
              </a:defRPr>
            </a:lvl4pPr>
            <a:lvl5pPr lvl="4" algn="ctr" rtl="0">
              <a:spcBef>
                <a:spcPts val="0"/>
              </a:spcBef>
              <a:spcAft>
                <a:spcPts val="0"/>
              </a:spcAft>
              <a:buClr>
                <a:schemeClr val="lt1"/>
              </a:buClr>
              <a:buSzPts val="1400"/>
              <a:buNone/>
              <a:defRPr>
                <a:solidFill>
                  <a:schemeClr val="lt1"/>
                </a:solidFill>
              </a:defRPr>
            </a:lvl5pPr>
            <a:lvl6pPr lvl="5" algn="ctr" rtl="0">
              <a:spcBef>
                <a:spcPts val="0"/>
              </a:spcBef>
              <a:spcAft>
                <a:spcPts val="0"/>
              </a:spcAft>
              <a:buClr>
                <a:schemeClr val="lt1"/>
              </a:buClr>
              <a:buSzPts val="1400"/>
              <a:buNone/>
              <a:defRPr>
                <a:solidFill>
                  <a:schemeClr val="lt1"/>
                </a:solidFill>
              </a:defRPr>
            </a:lvl6pPr>
            <a:lvl7pPr lvl="6" algn="ctr" rtl="0">
              <a:spcBef>
                <a:spcPts val="0"/>
              </a:spcBef>
              <a:spcAft>
                <a:spcPts val="0"/>
              </a:spcAft>
              <a:buClr>
                <a:schemeClr val="lt1"/>
              </a:buClr>
              <a:buSzPts val="1400"/>
              <a:buNone/>
              <a:defRPr>
                <a:solidFill>
                  <a:schemeClr val="lt1"/>
                </a:solidFill>
              </a:defRPr>
            </a:lvl7pPr>
            <a:lvl8pPr lvl="7" algn="ctr" rtl="0">
              <a:spcBef>
                <a:spcPts val="0"/>
              </a:spcBef>
              <a:spcAft>
                <a:spcPts val="0"/>
              </a:spcAft>
              <a:buClr>
                <a:schemeClr val="lt1"/>
              </a:buClr>
              <a:buSzPts val="1400"/>
              <a:buNone/>
              <a:defRPr>
                <a:solidFill>
                  <a:schemeClr val="lt1"/>
                </a:solidFill>
              </a:defRPr>
            </a:lvl8pPr>
            <a:lvl9pPr lvl="8" algn="ctr" rtl="0">
              <a:spcBef>
                <a:spcPts val="0"/>
              </a:spcBef>
              <a:spcAft>
                <a:spcPts val="0"/>
              </a:spcAft>
              <a:buClr>
                <a:schemeClr val="lt1"/>
              </a:buClr>
              <a:buSzPts val="1400"/>
              <a:buNone/>
              <a:defRPr>
                <a:solidFill>
                  <a:schemeClr val="lt1"/>
                </a:solidFill>
              </a:defRPr>
            </a:lvl9pPr>
          </a:lstStyle>
          <a:p/>
        </p:txBody>
      </p:sp>
      <p:sp>
        <p:nvSpPr>
          <p:cNvPr id="100" name="Google Shape;100;p17"/>
          <p:cNvSpPr txBox="1"/>
          <p:nvPr>
            <p:ph type="title" idx="4" hasCustomPrompt="1"/>
          </p:nvPr>
        </p:nvSpPr>
        <p:spPr>
          <a:xfrm>
            <a:off x="6180000" y="1919700"/>
            <a:ext cx="2242500" cy="9417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101" name="Google Shape;101;p17"/>
          <p:cNvSpPr txBox="1"/>
          <p:nvPr>
            <p:ph type="subTitle" idx="5"/>
          </p:nvPr>
        </p:nvSpPr>
        <p:spPr>
          <a:xfrm>
            <a:off x="6181520" y="2937600"/>
            <a:ext cx="2242500" cy="4503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1800"/>
              <a:buNone/>
              <a:defRPr sz="1400">
                <a:solidFill>
                  <a:schemeClr val="lt1"/>
                </a:solidFill>
              </a:defRPr>
            </a:lvl1pPr>
            <a:lvl2pPr lvl="1" algn="ctr" rtl="0">
              <a:spcBef>
                <a:spcPts val="0"/>
              </a:spcBef>
              <a:spcAft>
                <a:spcPts val="0"/>
              </a:spcAft>
              <a:buClr>
                <a:schemeClr val="lt1"/>
              </a:buClr>
              <a:buSzPts val="1400"/>
              <a:buNone/>
              <a:defRPr>
                <a:solidFill>
                  <a:schemeClr val="lt1"/>
                </a:solidFill>
              </a:defRPr>
            </a:lvl2pPr>
            <a:lvl3pPr lvl="2" algn="ctr" rtl="0">
              <a:spcBef>
                <a:spcPts val="0"/>
              </a:spcBef>
              <a:spcAft>
                <a:spcPts val="0"/>
              </a:spcAft>
              <a:buClr>
                <a:schemeClr val="lt1"/>
              </a:buClr>
              <a:buSzPts val="1400"/>
              <a:buNone/>
              <a:defRPr>
                <a:solidFill>
                  <a:schemeClr val="lt1"/>
                </a:solidFill>
              </a:defRPr>
            </a:lvl3pPr>
            <a:lvl4pPr lvl="3" algn="ctr" rtl="0">
              <a:spcBef>
                <a:spcPts val="0"/>
              </a:spcBef>
              <a:spcAft>
                <a:spcPts val="0"/>
              </a:spcAft>
              <a:buClr>
                <a:schemeClr val="lt1"/>
              </a:buClr>
              <a:buSzPts val="1400"/>
              <a:buNone/>
              <a:defRPr>
                <a:solidFill>
                  <a:schemeClr val="lt1"/>
                </a:solidFill>
              </a:defRPr>
            </a:lvl4pPr>
            <a:lvl5pPr lvl="4" algn="ctr" rtl="0">
              <a:spcBef>
                <a:spcPts val="0"/>
              </a:spcBef>
              <a:spcAft>
                <a:spcPts val="0"/>
              </a:spcAft>
              <a:buClr>
                <a:schemeClr val="lt1"/>
              </a:buClr>
              <a:buSzPts val="1400"/>
              <a:buNone/>
              <a:defRPr>
                <a:solidFill>
                  <a:schemeClr val="lt1"/>
                </a:solidFill>
              </a:defRPr>
            </a:lvl5pPr>
            <a:lvl6pPr lvl="5" algn="ctr" rtl="0">
              <a:spcBef>
                <a:spcPts val="0"/>
              </a:spcBef>
              <a:spcAft>
                <a:spcPts val="0"/>
              </a:spcAft>
              <a:buClr>
                <a:schemeClr val="lt1"/>
              </a:buClr>
              <a:buSzPts val="1400"/>
              <a:buNone/>
              <a:defRPr>
                <a:solidFill>
                  <a:schemeClr val="lt1"/>
                </a:solidFill>
              </a:defRPr>
            </a:lvl6pPr>
            <a:lvl7pPr lvl="6" algn="ctr" rtl="0">
              <a:spcBef>
                <a:spcPts val="0"/>
              </a:spcBef>
              <a:spcAft>
                <a:spcPts val="0"/>
              </a:spcAft>
              <a:buClr>
                <a:schemeClr val="lt1"/>
              </a:buClr>
              <a:buSzPts val="1400"/>
              <a:buNone/>
              <a:defRPr>
                <a:solidFill>
                  <a:schemeClr val="lt1"/>
                </a:solidFill>
              </a:defRPr>
            </a:lvl7pPr>
            <a:lvl8pPr lvl="7" algn="ctr" rtl="0">
              <a:spcBef>
                <a:spcPts val="0"/>
              </a:spcBef>
              <a:spcAft>
                <a:spcPts val="0"/>
              </a:spcAft>
              <a:buClr>
                <a:schemeClr val="lt1"/>
              </a:buClr>
              <a:buSzPts val="1400"/>
              <a:buNone/>
              <a:defRPr>
                <a:solidFill>
                  <a:schemeClr val="lt1"/>
                </a:solidFill>
              </a:defRPr>
            </a:lvl8pPr>
            <a:lvl9pPr lvl="8" algn="ctr" rtl="0">
              <a:spcBef>
                <a:spcPts val="0"/>
              </a:spcBef>
              <a:spcAft>
                <a:spcPts val="0"/>
              </a:spcAft>
              <a:buClr>
                <a:schemeClr val="lt1"/>
              </a:buClr>
              <a:buSzPts val="1400"/>
              <a:buNone/>
              <a:defRPr>
                <a:solidFill>
                  <a:schemeClr val="lt1"/>
                </a:solidFill>
              </a:defRPr>
            </a:lvl9pPr>
          </a:lstStyle>
          <a:p/>
        </p:txBody>
      </p:sp>
      <p:sp>
        <p:nvSpPr>
          <p:cNvPr id="102" name="Google Shape;102;p17"/>
          <p:cNvSpPr/>
          <p:nvPr/>
        </p:nvSpPr>
        <p:spPr>
          <a:xfrm rot="10800000" flipH="1">
            <a:off x="5514051" y="-529690"/>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2"/>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17"/>
          <p:cNvSpPr/>
          <p:nvPr/>
        </p:nvSpPr>
        <p:spPr>
          <a:xfrm rot="10800000" flipH="1">
            <a:off x="6311974" y="-1455400"/>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3"/>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17"/>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gradFill>
            <a:gsLst>
              <a:gs pos="0">
                <a:srgbClr val="FFFFFF">
                  <a:alpha val="0"/>
                </a:srgbClr>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17"/>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gradFill>
            <a:gsLst>
              <a:gs pos="0">
                <a:schemeClr val="accent3"/>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17"/>
          <p:cNvSpPr txBox="1"/>
          <p:nvPr>
            <p:ph type="title" idx="6"/>
          </p:nvPr>
        </p:nvSpPr>
        <p:spPr>
          <a:xfrm>
            <a:off x="723900" y="540000"/>
            <a:ext cx="7700100" cy="5007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2"/>
              </a:buClr>
              <a:buSzPts val="2400"/>
              <a:buNone/>
              <a:defRPr>
                <a:solidFill>
                  <a:schemeClr val="lt2"/>
                </a:solidFill>
              </a:defRPr>
            </a:lvl1pPr>
            <a:lvl2pPr lvl="1" rtl="0">
              <a:spcBef>
                <a:spcPts val="0"/>
              </a:spcBef>
              <a:spcAft>
                <a:spcPts val="0"/>
              </a:spcAft>
              <a:buClr>
                <a:schemeClr val="lt2"/>
              </a:buClr>
              <a:buSzPts val="2400"/>
              <a:buNone/>
              <a:defRPr>
                <a:solidFill>
                  <a:schemeClr val="lt2"/>
                </a:solidFill>
              </a:defRPr>
            </a:lvl2pPr>
            <a:lvl3pPr lvl="2" rtl="0">
              <a:spcBef>
                <a:spcPts val="0"/>
              </a:spcBef>
              <a:spcAft>
                <a:spcPts val="0"/>
              </a:spcAft>
              <a:buClr>
                <a:schemeClr val="lt2"/>
              </a:buClr>
              <a:buSzPts val="2400"/>
              <a:buNone/>
              <a:defRPr>
                <a:solidFill>
                  <a:schemeClr val="lt2"/>
                </a:solidFill>
              </a:defRPr>
            </a:lvl3pPr>
            <a:lvl4pPr lvl="3" rtl="0">
              <a:spcBef>
                <a:spcPts val="0"/>
              </a:spcBef>
              <a:spcAft>
                <a:spcPts val="0"/>
              </a:spcAft>
              <a:buClr>
                <a:schemeClr val="lt2"/>
              </a:buClr>
              <a:buSzPts val="2400"/>
              <a:buNone/>
              <a:defRPr>
                <a:solidFill>
                  <a:schemeClr val="lt2"/>
                </a:solidFill>
              </a:defRPr>
            </a:lvl4pPr>
            <a:lvl5pPr lvl="4" rtl="0">
              <a:spcBef>
                <a:spcPts val="0"/>
              </a:spcBef>
              <a:spcAft>
                <a:spcPts val="0"/>
              </a:spcAft>
              <a:buClr>
                <a:schemeClr val="lt2"/>
              </a:buClr>
              <a:buSzPts val="2400"/>
              <a:buNone/>
              <a:defRPr>
                <a:solidFill>
                  <a:schemeClr val="lt2"/>
                </a:solidFill>
              </a:defRPr>
            </a:lvl5pPr>
            <a:lvl6pPr lvl="5" rtl="0">
              <a:spcBef>
                <a:spcPts val="0"/>
              </a:spcBef>
              <a:spcAft>
                <a:spcPts val="0"/>
              </a:spcAft>
              <a:buClr>
                <a:schemeClr val="lt2"/>
              </a:buClr>
              <a:buSzPts val="2400"/>
              <a:buNone/>
              <a:defRPr>
                <a:solidFill>
                  <a:schemeClr val="lt2"/>
                </a:solidFill>
              </a:defRPr>
            </a:lvl6pPr>
            <a:lvl7pPr lvl="6" rtl="0">
              <a:spcBef>
                <a:spcPts val="0"/>
              </a:spcBef>
              <a:spcAft>
                <a:spcPts val="0"/>
              </a:spcAft>
              <a:buClr>
                <a:schemeClr val="lt2"/>
              </a:buClr>
              <a:buSzPts val="2400"/>
              <a:buNone/>
              <a:defRPr>
                <a:solidFill>
                  <a:schemeClr val="lt2"/>
                </a:solidFill>
              </a:defRPr>
            </a:lvl7pPr>
            <a:lvl8pPr lvl="7" rtl="0">
              <a:spcBef>
                <a:spcPts val="0"/>
              </a:spcBef>
              <a:spcAft>
                <a:spcPts val="0"/>
              </a:spcAft>
              <a:buClr>
                <a:schemeClr val="lt2"/>
              </a:buClr>
              <a:buSzPts val="2400"/>
              <a:buNone/>
              <a:defRPr>
                <a:solidFill>
                  <a:schemeClr val="lt2"/>
                </a:solidFill>
              </a:defRPr>
            </a:lvl8pPr>
            <a:lvl9pPr lvl="8" rtl="0">
              <a:spcBef>
                <a:spcPts val="0"/>
              </a:spcBef>
              <a:spcAft>
                <a:spcPts val="0"/>
              </a:spcAft>
              <a:buClr>
                <a:schemeClr val="lt2"/>
              </a:buClr>
              <a:buSzPts val="2400"/>
              <a:buNone/>
              <a:defRPr>
                <a:solidFill>
                  <a:schemeClr val="lt2"/>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1">
  <p:cSld name="CAPTION_ONLY_1">
    <p:bg>
      <p:bgPr>
        <a:solidFill>
          <a:schemeClr val="dk2"/>
        </a:solidFill>
        <a:effectLst/>
      </p:bgPr>
    </p:bg>
    <p:spTree>
      <p:nvGrpSpPr>
        <p:cNvPr id="107" name="Shape 107"/>
        <p:cNvGrpSpPr/>
        <p:nvPr/>
      </p:nvGrpSpPr>
      <p:grpSpPr>
        <a:xfrm>
          <a:off x="0" y="0"/>
          <a:ext cx="0" cy="0"/>
          <a:chOff x="0" y="0"/>
          <a:chExt cx="0" cy="0"/>
        </a:xfrm>
      </p:grpSpPr>
      <p:sp>
        <p:nvSpPr>
          <p:cNvPr id="108" name="Google Shape;108;p18"/>
          <p:cNvSpPr/>
          <p:nvPr/>
        </p:nvSpPr>
        <p:spPr>
          <a:xfrm>
            <a:off x="4560100" y="948625"/>
            <a:ext cx="6975075" cy="4194941"/>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rgbClr val="8854FD">
              <a:alpha val="80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18"/>
          <p:cNvSpPr txBox="1"/>
          <p:nvPr>
            <p:ph type="ctrTitle"/>
          </p:nvPr>
        </p:nvSpPr>
        <p:spPr>
          <a:xfrm>
            <a:off x="5533650" y="2986150"/>
            <a:ext cx="2886300" cy="1614300"/>
          </a:xfrm>
          <a:prstGeom prst="rect">
            <a:avLst/>
          </a:prstGeom>
        </p:spPr>
        <p:txBody>
          <a:bodyPr spcFirstLastPara="1" wrap="square" lIns="91425" tIns="91425" rIns="91425" bIns="91425" anchor="ctr" anchorCtr="0">
            <a:normAutofit/>
          </a:bodyPr>
          <a:lstStyle>
            <a:lvl1pPr lvl="0" algn="r" rtl="0">
              <a:spcBef>
                <a:spcPts val="0"/>
              </a:spcBef>
              <a:spcAft>
                <a:spcPts val="0"/>
              </a:spcAft>
              <a:buClr>
                <a:schemeClr val="lt1"/>
              </a:buClr>
              <a:buSzPts val="5200"/>
              <a:buNone/>
              <a:defRPr b="1">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p:txBody>
      </p:sp>
      <p:sp>
        <p:nvSpPr>
          <p:cNvPr id="110" name="Google Shape;110;p18"/>
          <p:cNvSpPr/>
          <p:nvPr/>
        </p:nvSpPr>
        <p:spPr>
          <a:xfrm rot="10800000">
            <a:off x="52" y="25"/>
            <a:ext cx="3240326" cy="128212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chemeClr val="accent3"/>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BLANK_1_1">
    <p:bg>
      <p:bgPr>
        <a:solidFill>
          <a:schemeClr val="dk2"/>
        </a:solidFill>
        <a:effectLst/>
      </p:bgPr>
    </p:bg>
    <p:spTree>
      <p:nvGrpSpPr>
        <p:cNvPr id="111" name="Shape 111"/>
        <p:cNvGrpSpPr/>
        <p:nvPr/>
      </p:nvGrpSpPr>
      <p:grpSpPr>
        <a:xfrm>
          <a:off x="0" y="0"/>
          <a:ext cx="0" cy="0"/>
          <a:chOff x="0" y="0"/>
          <a:chExt cx="0" cy="0"/>
        </a:xfrm>
      </p:grpSpPr>
      <p:sp>
        <p:nvSpPr>
          <p:cNvPr id="112" name="Google Shape;112;p19"/>
          <p:cNvSpPr txBox="1"/>
          <p:nvPr>
            <p:ph type="title"/>
          </p:nvPr>
        </p:nvSpPr>
        <p:spPr>
          <a:xfrm>
            <a:off x="720000" y="540000"/>
            <a:ext cx="7700100" cy="365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dk2"/>
              </a:buClr>
              <a:buSzPts val="3000"/>
              <a:buNone/>
              <a:defRPr>
                <a:solidFill>
                  <a:schemeClr val="lt2"/>
                </a:solidFill>
              </a:defRPr>
            </a:lvl1pPr>
            <a:lvl2pPr lvl="1" rtl="0">
              <a:spcBef>
                <a:spcPts val="0"/>
              </a:spcBef>
              <a:spcAft>
                <a:spcPts val="0"/>
              </a:spcAft>
              <a:buClr>
                <a:schemeClr val="dk2"/>
              </a:buClr>
              <a:buSzPts val="2400"/>
              <a:buNone/>
              <a:defRPr>
                <a:solidFill>
                  <a:schemeClr val="dk2"/>
                </a:solidFill>
              </a:defRPr>
            </a:lvl2pPr>
            <a:lvl3pPr lvl="2" rtl="0">
              <a:spcBef>
                <a:spcPts val="0"/>
              </a:spcBef>
              <a:spcAft>
                <a:spcPts val="0"/>
              </a:spcAft>
              <a:buClr>
                <a:schemeClr val="dk2"/>
              </a:buClr>
              <a:buSzPts val="2400"/>
              <a:buNone/>
              <a:defRPr>
                <a:solidFill>
                  <a:schemeClr val="dk2"/>
                </a:solidFill>
              </a:defRPr>
            </a:lvl3pPr>
            <a:lvl4pPr lvl="3" rtl="0">
              <a:spcBef>
                <a:spcPts val="0"/>
              </a:spcBef>
              <a:spcAft>
                <a:spcPts val="0"/>
              </a:spcAft>
              <a:buClr>
                <a:schemeClr val="dk2"/>
              </a:buClr>
              <a:buSzPts val="2400"/>
              <a:buNone/>
              <a:defRPr>
                <a:solidFill>
                  <a:schemeClr val="dk2"/>
                </a:solidFill>
              </a:defRPr>
            </a:lvl4pPr>
            <a:lvl5pPr lvl="4" rtl="0">
              <a:spcBef>
                <a:spcPts val="0"/>
              </a:spcBef>
              <a:spcAft>
                <a:spcPts val="0"/>
              </a:spcAft>
              <a:buClr>
                <a:schemeClr val="dk2"/>
              </a:buClr>
              <a:buSzPts val="2400"/>
              <a:buNone/>
              <a:defRPr>
                <a:solidFill>
                  <a:schemeClr val="dk2"/>
                </a:solidFill>
              </a:defRPr>
            </a:lvl5pPr>
            <a:lvl6pPr lvl="5" rtl="0">
              <a:spcBef>
                <a:spcPts val="0"/>
              </a:spcBef>
              <a:spcAft>
                <a:spcPts val="0"/>
              </a:spcAft>
              <a:buClr>
                <a:schemeClr val="dk2"/>
              </a:buClr>
              <a:buSzPts val="2400"/>
              <a:buNone/>
              <a:defRPr>
                <a:solidFill>
                  <a:schemeClr val="dk2"/>
                </a:solidFill>
              </a:defRPr>
            </a:lvl6pPr>
            <a:lvl7pPr lvl="6" rtl="0">
              <a:spcBef>
                <a:spcPts val="0"/>
              </a:spcBef>
              <a:spcAft>
                <a:spcPts val="0"/>
              </a:spcAft>
              <a:buClr>
                <a:schemeClr val="dk2"/>
              </a:buClr>
              <a:buSzPts val="2400"/>
              <a:buNone/>
              <a:defRPr>
                <a:solidFill>
                  <a:schemeClr val="dk2"/>
                </a:solidFill>
              </a:defRPr>
            </a:lvl7pPr>
            <a:lvl8pPr lvl="7" rtl="0">
              <a:spcBef>
                <a:spcPts val="0"/>
              </a:spcBef>
              <a:spcAft>
                <a:spcPts val="0"/>
              </a:spcAft>
              <a:buClr>
                <a:schemeClr val="dk2"/>
              </a:buClr>
              <a:buSzPts val="2400"/>
              <a:buNone/>
              <a:defRPr>
                <a:solidFill>
                  <a:schemeClr val="dk2"/>
                </a:solidFill>
              </a:defRPr>
            </a:lvl8pPr>
            <a:lvl9pPr lvl="8" rtl="0">
              <a:spcBef>
                <a:spcPts val="0"/>
              </a:spcBef>
              <a:spcAft>
                <a:spcPts val="0"/>
              </a:spcAft>
              <a:buClr>
                <a:schemeClr val="dk2"/>
              </a:buClr>
              <a:buSzPts val="2400"/>
              <a:buNone/>
              <a:defRPr>
                <a:solidFill>
                  <a:schemeClr val="dk2"/>
                </a:solidFill>
              </a:defRPr>
            </a:lvl9pPr>
          </a:lstStyle>
          <a:p/>
        </p:txBody>
      </p:sp>
      <p:sp>
        <p:nvSpPr>
          <p:cNvPr id="113" name="Google Shape;113;p19"/>
          <p:cNvSpPr txBox="1"/>
          <p:nvPr>
            <p:ph type="subTitle" idx="1"/>
          </p:nvPr>
        </p:nvSpPr>
        <p:spPr>
          <a:xfrm>
            <a:off x="723900" y="2118275"/>
            <a:ext cx="22857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114" name="Google Shape;114;p19"/>
          <p:cNvSpPr txBox="1"/>
          <p:nvPr>
            <p:ph type="subTitle" idx="2"/>
          </p:nvPr>
        </p:nvSpPr>
        <p:spPr>
          <a:xfrm>
            <a:off x="723900" y="2413546"/>
            <a:ext cx="2285700" cy="6117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400">
                <a:solidFill>
                  <a:schemeClr val="lt1"/>
                </a:solidFill>
              </a:defRPr>
            </a:lvl1pPr>
            <a:lvl2pPr lvl="1" rtl="0">
              <a:spcBef>
                <a:spcPts val="0"/>
              </a:spcBef>
              <a:spcAft>
                <a:spcPts val="0"/>
              </a:spcAft>
              <a:buNone/>
              <a:defRPr sz="1400">
                <a:solidFill>
                  <a:schemeClr val="lt1"/>
                </a:solidFill>
              </a:defRPr>
            </a:lvl2pPr>
            <a:lvl3pPr lvl="2" rtl="0">
              <a:spcBef>
                <a:spcPts val="0"/>
              </a:spcBef>
              <a:spcAft>
                <a:spcPts val="0"/>
              </a:spcAft>
              <a:buNone/>
              <a:defRPr sz="1400">
                <a:solidFill>
                  <a:schemeClr val="lt1"/>
                </a:solidFill>
              </a:defRPr>
            </a:lvl3pPr>
            <a:lvl4pPr lvl="3" rtl="0">
              <a:spcBef>
                <a:spcPts val="0"/>
              </a:spcBef>
              <a:spcAft>
                <a:spcPts val="0"/>
              </a:spcAft>
              <a:buNone/>
              <a:defRPr sz="1400">
                <a:solidFill>
                  <a:schemeClr val="lt1"/>
                </a:solidFill>
              </a:defRPr>
            </a:lvl4pPr>
            <a:lvl5pPr lvl="4" rtl="0">
              <a:spcBef>
                <a:spcPts val="0"/>
              </a:spcBef>
              <a:spcAft>
                <a:spcPts val="0"/>
              </a:spcAft>
              <a:buNone/>
              <a:defRPr sz="1400">
                <a:solidFill>
                  <a:schemeClr val="lt1"/>
                </a:solidFill>
              </a:defRPr>
            </a:lvl5pPr>
            <a:lvl6pPr lvl="5" rtl="0">
              <a:spcBef>
                <a:spcPts val="0"/>
              </a:spcBef>
              <a:spcAft>
                <a:spcPts val="0"/>
              </a:spcAft>
              <a:buNone/>
              <a:defRPr sz="1400">
                <a:solidFill>
                  <a:schemeClr val="lt1"/>
                </a:solidFill>
              </a:defRPr>
            </a:lvl6pPr>
            <a:lvl7pPr lvl="6" rtl="0">
              <a:spcBef>
                <a:spcPts val="0"/>
              </a:spcBef>
              <a:spcAft>
                <a:spcPts val="0"/>
              </a:spcAft>
              <a:buNone/>
              <a:defRPr sz="1400">
                <a:solidFill>
                  <a:schemeClr val="lt1"/>
                </a:solidFill>
              </a:defRPr>
            </a:lvl7pPr>
            <a:lvl8pPr lvl="7" rtl="0">
              <a:spcBef>
                <a:spcPts val="0"/>
              </a:spcBef>
              <a:spcAft>
                <a:spcPts val="0"/>
              </a:spcAft>
              <a:buNone/>
              <a:defRPr sz="1400">
                <a:solidFill>
                  <a:schemeClr val="lt1"/>
                </a:solidFill>
              </a:defRPr>
            </a:lvl8pPr>
            <a:lvl9pPr lvl="8" rtl="0">
              <a:spcBef>
                <a:spcPts val="0"/>
              </a:spcBef>
              <a:spcAft>
                <a:spcPts val="0"/>
              </a:spcAft>
              <a:buNone/>
              <a:defRPr sz="1400">
                <a:solidFill>
                  <a:schemeClr val="lt1"/>
                </a:solidFill>
              </a:defRPr>
            </a:lvl9pPr>
          </a:lstStyle>
          <a:p/>
        </p:txBody>
      </p:sp>
      <p:sp>
        <p:nvSpPr>
          <p:cNvPr id="115" name="Google Shape;115;p19"/>
          <p:cNvSpPr txBox="1"/>
          <p:nvPr>
            <p:ph type="subTitle" idx="3"/>
          </p:nvPr>
        </p:nvSpPr>
        <p:spPr>
          <a:xfrm>
            <a:off x="3429150" y="2118275"/>
            <a:ext cx="22857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116" name="Google Shape;116;p19"/>
          <p:cNvSpPr txBox="1"/>
          <p:nvPr>
            <p:ph type="subTitle" idx="4"/>
          </p:nvPr>
        </p:nvSpPr>
        <p:spPr>
          <a:xfrm>
            <a:off x="3429150" y="2413546"/>
            <a:ext cx="2285700" cy="6117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400">
                <a:solidFill>
                  <a:schemeClr val="lt1"/>
                </a:solidFill>
              </a:defRPr>
            </a:lvl1pPr>
            <a:lvl2pPr lvl="1" rtl="0">
              <a:spcBef>
                <a:spcPts val="1200"/>
              </a:spcBef>
              <a:spcAft>
                <a:spcPts val="0"/>
              </a:spcAft>
              <a:buNone/>
              <a:defRPr sz="1400">
                <a:solidFill>
                  <a:schemeClr val="lt1"/>
                </a:solidFill>
              </a:defRPr>
            </a:lvl2pPr>
            <a:lvl3pPr lvl="2" rtl="0">
              <a:spcBef>
                <a:spcPts val="1200"/>
              </a:spcBef>
              <a:spcAft>
                <a:spcPts val="0"/>
              </a:spcAft>
              <a:buNone/>
              <a:defRPr sz="1400">
                <a:solidFill>
                  <a:schemeClr val="lt1"/>
                </a:solidFill>
              </a:defRPr>
            </a:lvl3pPr>
            <a:lvl4pPr lvl="3" rtl="0">
              <a:spcBef>
                <a:spcPts val="1200"/>
              </a:spcBef>
              <a:spcAft>
                <a:spcPts val="0"/>
              </a:spcAft>
              <a:buNone/>
              <a:defRPr sz="1400">
                <a:solidFill>
                  <a:schemeClr val="lt1"/>
                </a:solidFill>
              </a:defRPr>
            </a:lvl4pPr>
            <a:lvl5pPr lvl="4" rtl="0">
              <a:spcBef>
                <a:spcPts val="1200"/>
              </a:spcBef>
              <a:spcAft>
                <a:spcPts val="0"/>
              </a:spcAft>
              <a:buNone/>
              <a:defRPr sz="1400">
                <a:solidFill>
                  <a:schemeClr val="lt1"/>
                </a:solidFill>
              </a:defRPr>
            </a:lvl5pPr>
            <a:lvl6pPr lvl="5" rtl="0">
              <a:spcBef>
                <a:spcPts val="1200"/>
              </a:spcBef>
              <a:spcAft>
                <a:spcPts val="0"/>
              </a:spcAft>
              <a:buNone/>
              <a:defRPr sz="1400">
                <a:solidFill>
                  <a:schemeClr val="lt1"/>
                </a:solidFill>
              </a:defRPr>
            </a:lvl6pPr>
            <a:lvl7pPr lvl="6" rtl="0">
              <a:spcBef>
                <a:spcPts val="1200"/>
              </a:spcBef>
              <a:spcAft>
                <a:spcPts val="0"/>
              </a:spcAft>
              <a:buNone/>
              <a:defRPr sz="1400">
                <a:solidFill>
                  <a:schemeClr val="lt1"/>
                </a:solidFill>
              </a:defRPr>
            </a:lvl7pPr>
            <a:lvl8pPr lvl="7" rtl="0">
              <a:spcBef>
                <a:spcPts val="1200"/>
              </a:spcBef>
              <a:spcAft>
                <a:spcPts val="0"/>
              </a:spcAft>
              <a:buNone/>
              <a:defRPr sz="1400">
                <a:solidFill>
                  <a:schemeClr val="lt1"/>
                </a:solidFill>
              </a:defRPr>
            </a:lvl8pPr>
            <a:lvl9pPr lvl="8" rtl="0">
              <a:spcBef>
                <a:spcPts val="1200"/>
              </a:spcBef>
              <a:spcAft>
                <a:spcPts val="1200"/>
              </a:spcAft>
              <a:buNone/>
              <a:defRPr sz="1400">
                <a:solidFill>
                  <a:schemeClr val="lt1"/>
                </a:solidFill>
              </a:defRPr>
            </a:lvl9pPr>
          </a:lstStyle>
          <a:p/>
        </p:txBody>
      </p:sp>
      <p:sp>
        <p:nvSpPr>
          <p:cNvPr id="117" name="Google Shape;117;p19"/>
          <p:cNvSpPr txBox="1"/>
          <p:nvPr>
            <p:ph type="subTitle" idx="5"/>
          </p:nvPr>
        </p:nvSpPr>
        <p:spPr>
          <a:xfrm>
            <a:off x="6134400" y="2118275"/>
            <a:ext cx="22857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118" name="Google Shape;118;p19"/>
          <p:cNvSpPr txBox="1"/>
          <p:nvPr>
            <p:ph type="subTitle" idx="6"/>
          </p:nvPr>
        </p:nvSpPr>
        <p:spPr>
          <a:xfrm>
            <a:off x="6134400" y="2413546"/>
            <a:ext cx="2285700" cy="6117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400">
                <a:solidFill>
                  <a:schemeClr val="lt1"/>
                </a:solidFill>
              </a:defRPr>
            </a:lvl1pPr>
            <a:lvl2pPr lvl="1" rtl="0">
              <a:spcBef>
                <a:spcPts val="1200"/>
              </a:spcBef>
              <a:spcAft>
                <a:spcPts val="0"/>
              </a:spcAft>
              <a:buNone/>
              <a:defRPr sz="1400">
                <a:solidFill>
                  <a:schemeClr val="lt1"/>
                </a:solidFill>
              </a:defRPr>
            </a:lvl2pPr>
            <a:lvl3pPr lvl="2" rtl="0">
              <a:spcBef>
                <a:spcPts val="1200"/>
              </a:spcBef>
              <a:spcAft>
                <a:spcPts val="0"/>
              </a:spcAft>
              <a:buNone/>
              <a:defRPr sz="1400">
                <a:solidFill>
                  <a:schemeClr val="lt1"/>
                </a:solidFill>
              </a:defRPr>
            </a:lvl3pPr>
            <a:lvl4pPr lvl="3" rtl="0">
              <a:spcBef>
                <a:spcPts val="1200"/>
              </a:spcBef>
              <a:spcAft>
                <a:spcPts val="0"/>
              </a:spcAft>
              <a:buNone/>
              <a:defRPr sz="1400">
                <a:solidFill>
                  <a:schemeClr val="lt1"/>
                </a:solidFill>
              </a:defRPr>
            </a:lvl4pPr>
            <a:lvl5pPr lvl="4" rtl="0">
              <a:spcBef>
                <a:spcPts val="1200"/>
              </a:spcBef>
              <a:spcAft>
                <a:spcPts val="0"/>
              </a:spcAft>
              <a:buNone/>
              <a:defRPr sz="1400">
                <a:solidFill>
                  <a:schemeClr val="lt1"/>
                </a:solidFill>
              </a:defRPr>
            </a:lvl5pPr>
            <a:lvl6pPr lvl="5" rtl="0">
              <a:spcBef>
                <a:spcPts val="1200"/>
              </a:spcBef>
              <a:spcAft>
                <a:spcPts val="0"/>
              </a:spcAft>
              <a:buNone/>
              <a:defRPr sz="1400">
                <a:solidFill>
                  <a:schemeClr val="lt1"/>
                </a:solidFill>
              </a:defRPr>
            </a:lvl6pPr>
            <a:lvl7pPr lvl="6" rtl="0">
              <a:spcBef>
                <a:spcPts val="1200"/>
              </a:spcBef>
              <a:spcAft>
                <a:spcPts val="0"/>
              </a:spcAft>
              <a:buNone/>
              <a:defRPr sz="1400">
                <a:solidFill>
                  <a:schemeClr val="lt1"/>
                </a:solidFill>
              </a:defRPr>
            </a:lvl7pPr>
            <a:lvl8pPr lvl="7" rtl="0">
              <a:spcBef>
                <a:spcPts val="1200"/>
              </a:spcBef>
              <a:spcAft>
                <a:spcPts val="0"/>
              </a:spcAft>
              <a:buNone/>
              <a:defRPr sz="1400">
                <a:solidFill>
                  <a:schemeClr val="lt1"/>
                </a:solidFill>
              </a:defRPr>
            </a:lvl8pPr>
            <a:lvl9pPr lvl="8" rtl="0">
              <a:spcBef>
                <a:spcPts val="1200"/>
              </a:spcBef>
              <a:spcAft>
                <a:spcPts val="1200"/>
              </a:spcAft>
              <a:buNone/>
              <a:defRPr sz="1400">
                <a:solidFill>
                  <a:schemeClr val="lt1"/>
                </a:solidFill>
              </a:defRPr>
            </a:lvl9pPr>
          </a:lstStyle>
          <a:p/>
        </p:txBody>
      </p:sp>
      <p:sp>
        <p:nvSpPr>
          <p:cNvPr id="119" name="Google Shape;119;p19"/>
          <p:cNvSpPr txBox="1"/>
          <p:nvPr>
            <p:ph type="subTitle" idx="7"/>
          </p:nvPr>
        </p:nvSpPr>
        <p:spPr>
          <a:xfrm>
            <a:off x="723900" y="3693600"/>
            <a:ext cx="22857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120" name="Google Shape;120;p19"/>
          <p:cNvSpPr txBox="1"/>
          <p:nvPr>
            <p:ph type="subTitle" idx="8"/>
          </p:nvPr>
        </p:nvSpPr>
        <p:spPr>
          <a:xfrm>
            <a:off x="723900" y="3988871"/>
            <a:ext cx="2285700" cy="6117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400">
                <a:solidFill>
                  <a:schemeClr val="lt1"/>
                </a:solidFill>
              </a:defRPr>
            </a:lvl1pPr>
            <a:lvl2pPr lvl="1" rtl="0">
              <a:spcBef>
                <a:spcPts val="0"/>
              </a:spcBef>
              <a:spcAft>
                <a:spcPts val="0"/>
              </a:spcAft>
              <a:buNone/>
              <a:defRPr sz="1400">
                <a:solidFill>
                  <a:schemeClr val="lt1"/>
                </a:solidFill>
              </a:defRPr>
            </a:lvl2pPr>
            <a:lvl3pPr lvl="2" rtl="0">
              <a:spcBef>
                <a:spcPts val="0"/>
              </a:spcBef>
              <a:spcAft>
                <a:spcPts val="0"/>
              </a:spcAft>
              <a:buNone/>
              <a:defRPr sz="1400">
                <a:solidFill>
                  <a:schemeClr val="lt1"/>
                </a:solidFill>
              </a:defRPr>
            </a:lvl3pPr>
            <a:lvl4pPr lvl="3" rtl="0">
              <a:spcBef>
                <a:spcPts val="0"/>
              </a:spcBef>
              <a:spcAft>
                <a:spcPts val="0"/>
              </a:spcAft>
              <a:buNone/>
              <a:defRPr sz="1400">
                <a:solidFill>
                  <a:schemeClr val="lt1"/>
                </a:solidFill>
              </a:defRPr>
            </a:lvl4pPr>
            <a:lvl5pPr lvl="4" rtl="0">
              <a:spcBef>
                <a:spcPts val="0"/>
              </a:spcBef>
              <a:spcAft>
                <a:spcPts val="0"/>
              </a:spcAft>
              <a:buNone/>
              <a:defRPr sz="1400">
                <a:solidFill>
                  <a:schemeClr val="lt1"/>
                </a:solidFill>
              </a:defRPr>
            </a:lvl5pPr>
            <a:lvl6pPr lvl="5" rtl="0">
              <a:spcBef>
                <a:spcPts val="0"/>
              </a:spcBef>
              <a:spcAft>
                <a:spcPts val="0"/>
              </a:spcAft>
              <a:buNone/>
              <a:defRPr sz="1400">
                <a:solidFill>
                  <a:schemeClr val="lt1"/>
                </a:solidFill>
              </a:defRPr>
            </a:lvl6pPr>
            <a:lvl7pPr lvl="6" rtl="0">
              <a:spcBef>
                <a:spcPts val="0"/>
              </a:spcBef>
              <a:spcAft>
                <a:spcPts val="0"/>
              </a:spcAft>
              <a:buNone/>
              <a:defRPr sz="1400">
                <a:solidFill>
                  <a:schemeClr val="lt1"/>
                </a:solidFill>
              </a:defRPr>
            </a:lvl7pPr>
            <a:lvl8pPr lvl="7" rtl="0">
              <a:spcBef>
                <a:spcPts val="0"/>
              </a:spcBef>
              <a:spcAft>
                <a:spcPts val="0"/>
              </a:spcAft>
              <a:buNone/>
              <a:defRPr sz="1400">
                <a:solidFill>
                  <a:schemeClr val="lt1"/>
                </a:solidFill>
              </a:defRPr>
            </a:lvl8pPr>
            <a:lvl9pPr lvl="8" rtl="0">
              <a:spcBef>
                <a:spcPts val="0"/>
              </a:spcBef>
              <a:spcAft>
                <a:spcPts val="0"/>
              </a:spcAft>
              <a:buNone/>
              <a:defRPr sz="1400">
                <a:solidFill>
                  <a:schemeClr val="lt1"/>
                </a:solidFill>
              </a:defRPr>
            </a:lvl9pPr>
          </a:lstStyle>
          <a:p/>
        </p:txBody>
      </p:sp>
      <p:sp>
        <p:nvSpPr>
          <p:cNvPr id="121" name="Google Shape;121;p19"/>
          <p:cNvSpPr txBox="1"/>
          <p:nvPr>
            <p:ph type="subTitle" idx="9"/>
          </p:nvPr>
        </p:nvSpPr>
        <p:spPr>
          <a:xfrm>
            <a:off x="3429150" y="3693600"/>
            <a:ext cx="22857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122" name="Google Shape;122;p19"/>
          <p:cNvSpPr txBox="1"/>
          <p:nvPr>
            <p:ph type="subTitle" idx="13"/>
          </p:nvPr>
        </p:nvSpPr>
        <p:spPr>
          <a:xfrm>
            <a:off x="3429150" y="3988871"/>
            <a:ext cx="2285700" cy="6117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400">
                <a:solidFill>
                  <a:schemeClr val="lt1"/>
                </a:solidFill>
              </a:defRPr>
            </a:lvl1pPr>
            <a:lvl2pPr lvl="1" rtl="0">
              <a:spcBef>
                <a:spcPts val="1200"/>
              </a:spcBef>
              <a:spcAft>
                <a:spcPts val="0"/>
              </a:spcAft>
              <a:buNone/>
              <a:defRPr sz="1400">
                <a:solidFill>
                  <a:schemeClr val="lt1"/>
                </a:solidFill>
              </a:defRPr>
            </a:lvl2pPr>
            <a:lvl3pPr lvl="2" rtl="0">
              <a:spcBef>
                <a:spcPts val="1200"/>
              </a:spcBef>
              <a:spcAft>
                <a:spcPts val="0"/>
              </a:spcAft>
              <a:buNone/>
              <a:defRPr sz="1400">
                <a:solidFill>
                  <a:schemeClr val="lt1"/>
                </a:solidFill>
              </a:defRPr>
            </a:lvl3pPr>
            <a:lvl4pPr lvl="3" rtl="0">
              <a:spcBef>
                <a:spcPts val="1200"/>
              </a:spcBef>
              <a:spcAft>
                <a:spcPts val="0"/>
              </a:spcAft>
              <a:buNone/>
              <a:defRPr sz="1400">
                <a:solidFill>
                  <a:schemeClr val="lt1"/>
                </a:solidFill>
              </a:defRPr>
            </a:lvl4pPr>
            <a:lvl5pPr lvl="4" rtl="0">
              <a:spcBef>
                <a:spcPts val="1200"/>
              </a:spcBef>
              <a:spcAft>
                <a:spcPts val="0"/>
              </a:spcAft>
              <a:buNone/>
              <a:defRPr sz="1400">
                <a:solidFill>
                  <a:schemeClr val="lt1"/>
                </a:solidFill>
              </a:defRPr>
            </a:lvl5pPr>
            <a:lvl6pPr lvl="5" rtl="0">
              <a:spcBef>
                <a:spcPts val="1200"/>
              </a:spcBef>
              <a:spcAft>
                <a:spcPts val="0"/>
              </a:spcAft>
              <a:buNone/>
              <a:defRPr sz="1400">
                <a:solidFill>
                  <a:schemeClr val="lt1"/>
                </a:solidFill>
              </a:defRPr>
            </a:lvl6pPr>
            <a:lvl7pPr lvl="6" rtl="0">
              <a:spcBef>
                <a:spcPts val="1200"/>
              </a:spcBef>
              <a:spcAft>
                <a:spcPts val="0"/>
              </a:spcAft>
              <a:buNone/>
              <a:defRPr sz="1400">
                <a:solidFill>
                  <a:schemeClr val="lt1"/>
                </a:solidFill>
              </a:defRPr>
            </a:lvl7pPr>
            <a:lvl8pPr lvl="7" rtl="0">
              <a:spcBef>
                <a:spcPts val="1200"/>
              </a:spcBef>
              <a:spcAft>
                <a:spcPts val="0"/>
              </a:spcAft>
              <a:buNone/>
              <a:defRPr sz="1400">
                <a:solidFill>
                  <a:schemeClr val="lt1"/>
                </a:solidFill>
              </a:defRPr>
            </a:lvl8pPr>
            <a:lvl9pPr lvl="8" rtl="0">
              <a:spcBef>
                <a:spcPts val="1200"/>
              </a:spcBef>
              <a:spcAft>
                <a:spcPts val="1200"/>
              </a:spcAft>
              <a:buNone/>
              <a:defRPr sz="1400">
                <a:solidFill>
                  <a:schemeClr val="lt1"/>
                </a:solidFill>
              </a:defRPr>
            </a:lvl9pPr>
          </a:lstStyle>
          <a:p/>
        </p:txBody>
      </p:sp>
      <p:sp>
        <p:nvSpPr>
          <p:cNvPr id="123" name="Google Shape;123;p19"/>
          <p:cNvSpPr txBox="1"/>
          <p:nvPr>
            <p:ph type="subTitle" idx="14"/>
          </p:nvPr>
        </p:nvSpPr>
        <p:spPr>
          <a:xfrm>
            <a:off x="6134400" y="3693600"/>
            <a:ext cx="22857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124" name="Google Shape;124;p19"/>
          <p:cNvSpPr txBox="1"/>
          <p:nvPr>
            <p:ph type="subTitle" idx="15"/>
          </p:nvPr>
        </p:nvSpPr>
        <p:spPr>
          <a:xfrm>
            <a:off x="6134400" y="3988871"/>
            <a:ext cx="2285700" cy="6117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400">
                <a:solidFill>
                  <a:schemeClr val="lt1"/>
                </a:solidFill>
              </a:defRPr>
            </a:lvl1pPr>
            <a:lvl2pPr lvl="1" rtl="0">
              <a:spcBef>
                <a:spcPts val="0"/>
              </a:spcBef>
              <a:spcAft>
                <a:spcPts val="0"/>
              </a:spcAft>
              <a:buNone/>
              <a:defRPr sz="1400">
                <a:solidFill>
                  <a:schemeClr val="lt1"/>
                </a:solidFill>
              </a:defRPr>
            </a:lvl2pPr>
            <a:lvl3pPr lvl="2" rtl="0">
              <a:spcBef>
                <a:spcPts val="0"/>
              </a:spcBef>
              <a:spcAft>
                <a:spcPts val="0"/>
              </a:spcAft>
              <a:buNone/>
              <a:defRPr sz="1400">
                <a:solidFill>
                  <a:schemeClr val="lt1"/>
                </a:solidFill>
              </a:defRPr>
            </a:lvl3pPr>
            <a:lvl4pPr lvl="3" rtl="0">
              <a:spcBef>
                <a:spcPts val="0"/>
              </a:spcBef>
              <a:spcAft>
                <a:spcPts val="0"/>
              </a:spcAft>
              <a:buNone/>
              <a:defRPr sz="1400">
                <a:solidFill>
                  <a:schemeClr val="lt1"/>
                </a:solidFill>
              </a:defRPr>
            </a:lvl4pPr>
            <a:lvl5pPr lvl="4" rtl="0">
              <a:spcBef>
                <a:spcPts val="0"/>
              </a:spcBef>
              <a:spcAft>
                <a:spcPts val="0"/>
              </a:spcAft>
              <a:buNone/>
              <a:defRPr sz="1400">
                <a:solidFill>
                  <a:schemeClr val="lt1"/>
                </a:solidFill>
              </a:defRPr>
            </a:lvl5pPr>
            <a:lvl6pPr lvl="5" rtl="0">
              <a:spcBef>
                <a:spcPts val="0"/>
              </a:spcBef>
              <a:spcAft>
                <a:spcPts val="0"/>
              </a:spcAft>
              <a:buNone/>
              <a:defRPr sz="1400">
                <a:solidFill>
                  <a:schemeClr val="lt1"/>
                </a:solidFill>
              </a:defRPr>
            </a:lvl6pPr>
            <a:lvl7pPr lvl="6" rtl="0">
              <a:spcBef>
                <a:spcPts val="0"/>
              </a:spcBef>
              <a:spcAft>
                <a:spcPts val="0"/>
              </a:spcAft>
              <a:buNone/>
              <a:defRPr sz="1400">
                <a:solidFill>
                  <a:schemeClr val="lt1"/>
                </a:solidFill>
              </a:defRPr>
            </a:lvl7pPr>
            <a:lvl8pPr lvl="7" rtl="0">
              <a:spcBef>
                <a:spcPts val="0"/>
              </a:spcBef>
              <a:spcAft>
                <a:spcPts val="0"/>
              </a:spcAft>
              <a:buNone/>
              <a:defRPr sz="1400">
                <a:solidFill>
                  <a:schemeClr val="lt1"/>
                </a:solidFill>
              </a:defRPr>
            </a:lvl8pPr>
            <a:lvl9pPr lvl="8" rtl="0">
              <a:spcBef>
                <a:spcPts val="0"/>
              </a:spcBef>
              <a:spcAft>
                <a:spcPts val="0"/>
              </a:spcAft>
              <a:buNone/>
              <a:defRPr sz="1400">
                <a:solidFill>
                  <a:schemeClr val="lt1"/>
                </a:solidFill>
              </a:defRPr>
            </a:lvl9pPr>
          </a:lstStyle>
          <a:p/>
        </p:txBody>
      </p:sp>
      <p:sp>
        <p:nvSpPr>
          <p:cNvPr id="125" name="Google Shape;125;p19"/>
          <p:cNvSpPr/>
          <p:nvPr/>
        </p:nvSpPr>
        <p:spPr>
          <a:xfrm rot="10800000" flipH="1">
            <a:off x="2669401"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gradFill>
            <a:gsLst>
              <a:gs pos="0">
                <a:schemeClr val="accent3"/>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4">
    <p:bg>
      <p:bgPr>
        <a:solidFill>
          <a:schemeClr val="dk2"/>
        </a:solidFill>
        <a:effectLst/>
      </p:bgPr>
    </p:bg>
    <p:spTree>
      <p:nvGrpSpPr>
        <p:cNvPr id="126" name="Shape 126"/>
        <p:cNvGrpSpPr/>
        <p:nvPr/>
      </p:nvGrpSpPr>
      <p:grpSpPr>
        <a:xfrm>
          <a:off x="0" y="0"/>
          <a:ext cx="0" cy="0"/>
          <a:chOff x="0" y="0"/>
          <a:chExt cx="0" cy="0"/>
        </a:xfrm>
      </p:grpSpPr>
      <p:sp>
        <p:nvSpPr>
          <p:cNvPr id="127" name="Google Shape;127;p20"/>
          <p:cNvSpPr txBox="1"/>
          <p:nvPr>
            <p:ph type="subTitle" idx="1"/>
          </p:nvPr>
        </p:nvSpPr>
        <p:spPr>
          <a:xfrm>
            <a:off x="1524300" y="2118275"/>
            <a:ext cx="22857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128" name="Google Shape;128;p20"/>
          <p:cNvSpPr txBox="1"/>
          <p:nvPr>
            <p:ph type="subTitle" idx="2"/>
          </p:nvPr>
        </p:nvSpPr>
        <p:spPr>
          <a:xfrm>
            <a:off x="1524300" y="2413546"/>
            <a:ext cx="2285700" cy="6117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400">
                <a:solidFill>
                  <a:schemeClr val="lt1"/>
                </a:solidFill>
              </a:defRPr>
            </a:lvl1pPr>
            <a:lvl2pPr lvl="1" rtl="0">
              <a:spcBef>
                <a:spcPts val="0"/>
              </a:spcBef>
              <a:spcAft>
                <a:spcPts val="0"/>
              </a:spcAft>
              <a:buNone/>
              <a:defRPr sz="1400">
                <a:solidFill>
                  <a:schemeClr val="lt1"/>
                </a:solidFill>
              </a:defRPr>
            </a:lvl2pPr>
            <a:lvl3pPr lvl="2" rtl="0">
              <a:spcBef>
                <a:spcPts val="0"/>
              </a:spcBef>
              <a:spcAft>
                <a:spcPts val="0"/>
              </a:spcAft>
              <a:buNone/>
              <a:defRPr sz="1400">
                <a:solidFill>
                  <a:schemeClr val="lt1"/>
                </a:solidFill>
              </a:defRPr>
            </a:lvl3pPr>
            <a:lvl4pPr lvl="3" rtl="0">
              <a:spcBef>
                <a:spcPts val="0"/>
              </a:spcBef>
              <a:spcAft>
                <a:spcPts val="0"/>
              </a:spcAft>
              <a:buNone/>
              <a:defRPr sz="1400">
                <a:solidFill>
                  <a:schemeClr val="lt1"/>
                </a:solidFill>
              </a:defRPr>
            </a:lvl4pPr>
            <a:lvl5pPr lvl="4" rtl="0">
              <a:spcBef>
                <a:spcPts val="0"/>
              </a:spcBef>
              <a:spcAft>
                <a:spcPts val="0"/>
              </a:spcAft>
              <a:buNone/>
              <a:defRPr sz="1400">
                <a:solidFill>
                  <a:schemeClr val="lt1"/>
                </a:solidFill>
              </a:defRPr>
            </a:lvl5pPr>
            <a:lvl6pPr lvl="5" rtl="0">
              <a:spcBef>
                <a:spcPts val="0"/>
              </a:spcBef>
              <a:spcAft>
                <a:spcPts val="0"/>
              </a:spcAft>
              <a:buNone/>
              <a:defRPr sz="1400">
                <a:solidFill>
                  <a:schemeClr val="lt1"/>
                </a:solidFill>
              </a:defRPr>
            </a:lvl6pPr>
            <a:lvl7pPr lvl="6" rtl="0">
              <a:spcBef>
                <a:spcPts val="0"/>
              </a:spcBef>
              <a:spcAft>
                <a:spcPts val="0"/>
              </a:spcAft>
              <a:buNone/>
              <a:defRPr sz="1400">
                <a:solidFill>
                  <a:schemeClr val="lt1"/>
                </a:solidFill>
              </a:defRPr>
            </a:lvl7pPr>
            <a:lvl8pPr lvl="7" rtl="0">
              <a:spcBef>
                <a:spcPts val="0"/>
              </a:spcBef>
              <a:spcAft>
                <a:spcPts val="0"/>
              </a:spcAft>
              <a:buNone/>
              <a:defRPr sz="1400">
                <a:solidFill>
                  <a:schemeClr val="lt1"/>
                </a:solidFill>
              </a:defRPr>
            </a:lvl8pPr>
            <a:lvl9pPr lvl="8" rtl="0">
              <a:spcBef>
                <a:spcPts val="0"/>
              </a:spcBef>
              <a:spcAft>
                <a:spcPts val="0"/>
              </a:spcAft>
              <a:buNone/>
              <a:defRPr sz="1400">
                <a:solidFill>
                  <a:schemeClr val="lt1"/>
                </a:solidFill>
              </a:defRPr>
            </a:lvl9pPr>
          </a:lstStyle>
          <a:p/>
        </p:txBody>
      </p:sp>
      <p:sp>
        <p:nvSpPr>
          <p:cNvPr id="129" name="Google Shape;129;p20"/>
          <p:cNvSpPr txBox="1"/>
          <p:nvPr>
            <p:ph type="subTitle" idx="3"/>
          </p:nvPr>
        </p:nvSpPr>
        <p:spPr>
          <a:xfrm>
            <a:off x="5334000" y="2118275"/>
            <a:ext cx="22857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130" name="Google Shape;130;p20"/>
          <p:cNvSpPr txBox="1"/>
          <p:nvPr>
            <p:ph type="subTitle" idx="4"/>
          </p:nvPr>
        </p:nvSpPr>
        <p:spPr>
          <a:xfrm>
            <a:off x="5334000" y="2413546"/>
            <a:ext cx="2285700" cy="6117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400">
                <a:solidFill>
                  <a:schemeClr val="lt1"/>
                </a:solidFill>
              </a:defRPr>
            </a:lvl1pPr>
            <a:lvl2pPr lvl="1" rtl="0">
              <a:spcBef>
                <a:spcPts val="0"/>
              </a:spcBef>
              <a:spcAft>
                <a:spcPts val="0"/>
              </a:spcAft>
              <a:buNone/>
              <a:defRPr sz="1400">
                <a:solidFill>
                  <a:schemeClr val="lt1"/>
                </a:solidFill>
              </a:defRPr>
            </a:lvl2pPr>
            <a:lvl3pPr lvl="2" rtl="0">
              <a:spcBef>
                <a:spcPts val="0"/>
              </a:spcBef>
              <a:spcAft>
                <a:spcPts val="0"/>
              </a:spcAft>
              <a:buNone/>
              <a:defRPr sz="1400">
                <a:solidFill>
                  <a:schemeClr val="lt1"/>
                </a:solidFill>
              </a:defRPr>
            </a:lvl3pPr>
            <a:lvl4pPr lvl="3" rtl="0">
              <a:spcBef>
                <a:spcPts val="0"/>
              </a:spcBef>
              <a:spcAft>
                <a:spcPts val="0"/>
              </a:spcAft>
              <a:buNone/>
              <a:defRPr sz="1400">
                <a:solidFill>
                  <a:schemeClr val="lt1"/>
                </a:solidFill>
              </a:defRPr>
            </a:lvl4pPr>
            <a:lvl5pPr lvl="4" rtl="0">
              <a:spcBef>
                <a:spcPts val="0"/>
              </a:spcBef>
              <a:spcAft>
                <a:spcPts val="0"/>
              </a:spcAft>
              <a:buNone/>
              <a:defRPr sz="1400">
                <a:solidFill>
                  <a:schemeClr val="lt1"/>
                </a:solidFill>
              </a:defRPr>
            </a:lvl5pPr>
            <a:lvl6pPr lvl="5" rtl="0">
              <a:spcBef>
                <a:spcPts val="0"/>
              </a:spcBef>
              <a:spcAft>
                <a:spcPts val="0"/>
              </a:spcAft>
              <a:buNone/>
              <a:defRPr sz="1400">
                <a:solidFill>
                  <a:schemeClr val="lt1"/>
                </a:solidFill>
              </a:defRPr>
            </a:lvl6pPr>
            <a:lvl7pPr lvl="6" rtl="0">
              <a:spcBef>
                <a:spcPts val="0"/>
              </a:spcBef>
              <a:spcAft>
                <a:spcPts val="0"/>
              </a:spcAft>
              <a:buNone/>
              <a:defRPr sz="1400">
                <a:solidFill>
                  <a:schemeClr val="lt1"/>
                </a:solidFill>
              </a:defRPr>
            </a:lvl7pPr>
            <a:lvl8pPr lvl="7" rtl="0">
              <a:spcBef>
                <a:spcPts val="0"/>
              </a:spcBef>
              <a:spcAft>
                <a:spcPts val="0"/>
              </a:spcAft>
              <a:buNone/>
              <a:defRPr sz="1400">
                <a:solidFill>
                  <a:schemeClr val="lt1"/>
                </a:solidFill>
              </a:defRPr>
            </a:lvl8pPr>
            <a:lvl9pPr lvl="8" rtl="0">
              <a:spcBef>
                <a:spcPts val="0"/>
              </a:spcBef>
              <a:spcAft>
                <a:spcPts val="0"/>
              </a:spcAft>
              <a:buNone/>
              <a:defRPr sz="1400">
                <a:solidFill>
                  <a:schemeClr val="lt1"/>
                </a:solidFill>
              </a:defRPr>
            </a:lvl9pPr>
          </a:lstStyle>
          <a:p/>
        </p:txBody>
      </p:sp>
      <p:sp>
        <p:nvSpPr>
          <p:cNvPr id="131" name="Google Shape;131;p20"/>
          <p:cNvSpPr txBox="1"/>
          <p:nvPr>
            <p:ph type="subTitle" idx="5"/>
          </p:nvPr>
        </p:nvSpPr>
        <p:spPr>
          <a:xfrm>
            <a:off x="1524300" y="3693600"/>
            <a:ext cx="22857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132" name="Google Shape;132;p20"/>
          <p:cNvSpPr txBox="1"/>
          <p:nvPr>
            <p:ph type="subTitle" idx="6"/>
          </p:nvPr>
        </p:nvSpPr>
        <p:spPr>
          <a:xfrm>
            <a:off x="1524300" y="3988871"/>
            <a:ext cx="2285700" cy="6117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400">
                <a:solidFill>
                  <a:schemeClr val="lt1"/>
                </a:solidFill>
              </a:defRPr>
            </a:lvl1pPr>
            <a:lvl2pPr lvl="1" rtl="0">
              <a:spcBef>
                <a:spcPts val="0"/>
              </a:spcBef>
              <a:spcAft>
                <a:spcPts val="0"/>
              </a:spcAft>
              <a:buNone/>
              <a:defRPr sz="1400">
                <a:solidFill>
                  <a:schemeClr val="lt1"/>
                </a:solidFill>
              </a:defRPr>
            </a:lvl2pPr>
            <a:lvl3pPr lvl="2" rtl="0">
              <a:spcBef>
                <a:spcPts val="0"/>
              </a:spcBef>
              <a:spcAft>
                <a:spcPts val="0"/>
              </a:spcAft>
              <a:buNone/>
              <a:defRPr sz="1400">
                <a:solidFill>
                  <a:schemeClr val="lt1"/>
                </a:solidFill>
              </a:defRPr>
            </a:lvl3pPr>
            <a:lvl4pPr lvl="3" rtl="0">
              <a:spcBef>
                <a:spcPts val="0"/>
              </a:spcBef>
              <a:spcAft>
                <a:spcPts val="0"/>
              </a:spcAft>
              <a:buNone/>
              <a:defRPr sz="1400">
                <a:solidFill>
                  <a:schemeClr val="lt1"/>
                </a:solidFill>
              </a:defRPr>
            </a:lvl4pPr>
            <a:lvl5pPr lvl="4" rtl="0">
              <a:spcBef>
                <a:spcPts val="0"/>
              </a:spcBef>
              <a:spcAft>
                <a:spcPts val="0"/>
              </a:spcAft>
              <a:buNone/>
              <a:defRPr sz="1400">
                <a:solidFill>
                  <a:schemeClr val="lt1"/>
                </a:solidFill>
              </a:defRPr>
            </a:lvl5pPr>
            <a:lvl6pPr lvl="5" rtl="0">
              <a:spcBef>
                <a:spcPts val="0"/>
              </a:spcBef>
              <a:spcAft>
                <a:spcPts val="0"/>
              </a:spcAft>
              <a:buNone/>
              <a:defRPr sz="1400">
                <a:solidFill>
                  <a:schemeClr val="lt1"/>
                </a:solidFill>
              </a:defRPr>
            </a:lvl6pPr>
            <a:lvl7pPr lvl="6" rtl="0">
              <a:spcBef>
                <a:spcPts val="0"/>
              </a:spcBef>
              <a:spcAft>
                <a:spcPts val="0"/>
              </a:spcAft>
              <a:buNone/>
              <a:defRPr sz="1400">
                <a:solidFill>
                  <a:schemeClr val="lt1"/>
                </a:solidFill>
              </a:defRPr>
            </a:lvl7pPr>
            <a:lvl8pPr lvl="7" rtl="0">
              <a:spcBef>
                <a:spcPts val="0"/>
              </a:spcBef>
              <a:spcAft>
                <a:spcPts val="0"/>
              </a:spcAft>
              <a:buNone/>
              <a:defRPr sz="1400">
                <a:solidFill>
                  <a:schemeClr val="lt1"/>
                </a:solidFill>
              </a:defRPr>
            </a:lvl8pPr>
            <a:lvl9pPr lvl="8" rtl="0">
              <a:spcBef>
                <a:spcPts val="0"/>
              </a:spcBef>
              <a:spcAft>
                <a:spcPts val="0"/>
              </a:spcAft>
              <a:buNone/>
              <a:defRPr sz="1400">
                <a:solidFill>
                  <a:schemeClr val="lt1"/>
                </a:solidFill>
              </a:defRPr>
            </a:lvl9pPr>
          </a:lstStyle>
          <a:p/>
        </p:txBody>
      </p:sp>
      <p:sp>
        <p:nvSpPr>
          <p:cNvPr id="133" name="Google Shape;133;p20"/>
          <p:cNvSpPr txBox="1"/>
          <p:nvPr>
            <p:ph type="subTitle" idx="7"/>
          </p:nvPr>
        </p:nvSpPr>
        <p:spPr>
          <a:xfrm>
            <a:off x="5334000" y="3693600"/>
            <a:ext cx="2285700" cy="337500"/>
          </a:xfrm>
          <a:prstGeom prst="rect">
            <a:avLst/>
          </a:prstGeom>
        </p:spPr>
        <p:txBody>
          <a:bodyPr spcFirstLastPara="1" wrap="square" lIns="91425" tIns="91425" rIns="91425" bIns="91425" anchor="t" anchorCtr="0">
            <a:normAutofit/>
          </a:bodyPr>
          <a:lstStyle>
            <a:lvl1pPr lvl="0" rtl="0">
              <a:spcBef>
                <a:spcPts val="0"/>
              </a:spcBef>
              <a:spcAft>
                <a:spcPts val="0"/>
              </a:spcAft>
              <a:buNone/>
              <a:defRPr b="1">
                <a:solidFill>
                  <a:schemeClr val="lt1"/>
                </a:solidFill>
              </a:defRPr>
            </a:lvl1pPr>
            <a:lvl2pPr lvl="1" rtl="0">
              <a:spcBef>
                <a:spcPts val="1200"/>
              </a:spcBef>
              <a:spcAft>
                <a:spcPts val="0"/>
              </a:spcAft>
              <a:buNone/>
              <a:defRPr b="1">
                <a:solidFill>
                  <a:schemeClr val="lt1"/>
                </a:solidFill>
              </a:defRPr>
            </a:lvl2pPr>
            <a:lvl3pPr lvl="2" rtl="0">
              <a:spcBef>
                <a:spcPts val="1200"/>
              </a:spcBef>
              <a:spcAft>
                <a:spcPts val="0"/>
              </a:spcAft>
              <a:buNone/>
              <a:defRPr b="1">
                <a:solidFill>
                  <a:schemeClr val="lt1"/>
                </a:solidFill>
              </a:defRPr>
            </a:lvl3pPr>
            <a:lvl4pPr lvl="3" rtl="0">
              <a:spcBef>
                <a:spcPts val="1200"/>
              </a:spcBef>
              <a:spcAft>
                <a:spcPts val="0"/>
              </a:spcAft>
              <a:buNone/>
              <a:defRPr b="1">
                <a:solidFill>
                  <a:schemeClr val="lt1"/>
                </a:solidFill>
              </a:defRPr>
            </a:lvl4pPr>
            <a:lvl5pPr lvl="4" rtl="0">
              <a:spcBef>
                <a:spcPts val="1200"/>
              </a:spcBef>
              <a:spcAft>
                <a:spcPts val="0"/>
              </a:spcAft>
              <a:buNone/>
              <a:defRPr b="1">
                <a:solidFill>
                  <a:schemeClr val="lt1"/>
                </a:solidFill>
              </a:defRPr>
            </a:lvl5pPr>
            <a:lvl6pPr lvl="5" rtl="0">
              <a:spcBef>
                <a:spcPts val="1200"/>
              </a:spcBef>
              <a:spcAft>
                <a:spcPts val="0"/>
              </a:spcAft>
              <a:buNone/>
              <a:defRPr b="1">
                <a:solidFill>
                  <a:schemeClr val="lt1"/>
                </a:solidFill>
              </a:defRPr>
            </a:lvl6pPr>
            <a:lvl7pPr lvl="6" rtl="0">
              <a:spcBef>
                <a:spcPts val="1200"/>
              </a:spcBef>
              <a:spcAft>
                <a:spcPts val="0"/>
              </a:spcAft>
              <a:buNone/>
              <a:defRPr b="1">
                <a:solidFill>
                  <a:schemeClr val="lt1"/>
                </a:solidFill>
              </a:defRPr>
            </a:lvl7pPr>
            <a:lvl8pPr lvl="7" rtl="0">
              <a:spcBef>
                <a:spcPts val="1200"/>
              </a:spcBef>
              <a:spcAft>
                <a:spcPts val="0"/>
              </a:spcAft>
              <a:buNone/>
              <a:defRPr b="1">
                <a:solidFill>
                  <a:schemeClr val="lt1"/>
                </a:solidFill>
              </a:defRPr>
            </a:lvl8pPr>
            <a:lvl9pPr lvl="8" rtl="0">
              <a:spcBef>
                <a:spcPts val="1200"/>
              </a:spcBef>
              <a:spcAft>
                <a:spcPts val="1200"/>
              </a:spcAft>
              <a:buNone/>
              <a:defRPr b="1">
                <a:solidFill>
                  <a:schemeClr val="lt1"/>
                </a:solidFill>
              </a:defRPr>
            </a:lvl9pPr>
          </a:lstStyle>
          <a:p/>
        </p:txBody>
      </p:sp>
      <p:sp>
        <p:nvSpPr>
          <p:cNvPr id="134" name="Google Shape;134;p20"/>
          <p:cNvSpPr txBox="1"/>
          <p:nvPr>
            <p:ph type="subTitle" idx="8"/>
          </p:nvPr>
        </p:nvSpPr>
        <p:spPr>
          <a:xfrm>
            <a:off x="5334000" y="3988871"/>
            <a:ext cx="2285700" cy="6117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400">
                <a:solidFill>
                  <a:schemeClr val="lt1"/>
                </a:solidFill>
              </a:defRPr>
            </a:lvl1pPr>
            <a:lvl2pPr lvl="1" rtl="0">
              <a:spcBef>
                <a:spcPts val="1200"/>
              </a:spcBef>
              <a:spcAft>
                <a:spcPts val="0"/>
              </a:spcAft>
              <a:buNone/>
              <a:defRPr sz="1400">
                <a:solidFill>
                  <a:schemeClr val="lt1"/>
                </a:solidFill>
              </a:defRPr>
            </a:lvl2pPr>
            <a:lvl3pPr lvl="2" rtl="0">
              <a:spcBef>
                <a:spcPts val="1200"/>
              </a:spcBef>
              <a:spcAft>
                <a:spcPts val="0"/>
              </a:spcAft>
              <a:buNone/>
              <a:defRPr sz="1400">
                <a:solidFill>
                  <a:schemeClr val="lt1"/>
                </a:solidFill>
              </a:defRPr>
            </a:lvl3pPr>
            <a:lvl4pPr lvl="3" rtl="0">
              <a:spcBef>
                <a:spcPts val="1200"/>
              </a:spcBef>
              <a:spcAft>
                <a:spcPts val="0"/>
              </a:spcAft>
              <a:buNone/>
              <a:defRPr sz="1400">
                <a:solidFill>
                  <a:schemeClr val="lt1"/>
                </a:solidFill>
              </a:defRPr>
            </a:lvl4pPr>
            <a:lvl5pPr lvl="4" rtl="0">
              <a:spcBef>
                <a:spcPts val="1200"/>
              </a:spcBef>
              <a:spcAft>
                <a:spcPts val="0"/>
              </a:spcAft>
              <a:buNone/>
              <a:defRPr sz="1400">
                <a:solidFill>
                  <a:schemeClr val="lt1"/>
                </a:solidFill>
              </a:defRPr>
            </a:lvl5pPr>
            <a:lvl6pPr lvl="5" rtl="0">
              <a:spcBef>
                <a:spcPts val="1200"/>
              </a:spcBef>
              <a:spcAft>
                <a:spcPts val="0"/>
              </a:spcAft>
              <a:buNone/>
              <a:defRPr sz="1400">
                <a:solidFill>
                  <a:schemeClr val="lt1"/>
                </a:solidFill>
              </a:defRPr>
            </a:lvl6pPr>
            <a:lvl7pPr lvl="6" rtl="0">
              <a:spcBef>
                <a:spcPts val="1200"/>
              </a:spcBef>
              <a:spcAft>
                <a:spcPts val="0"/>
              </a:spcAft>
              <a:buNone/>
              <a:defRPr sz="1400">
                <a:solidFill>
                  <a:schemeClr val="lt1"/>
                </a:solidFill>
              </a:defRPr>
            </a:lvl7pPr>
            <a:lvl8pPr lvl="7" rtl="0">
              <a:spcBef>
                <a:spcPts val="1200"/>
              </a:spcBef>
              <a:spcAft>
                <a:spcPts val="0"/>
              </a:spcAft>
              <a:buNone/>
              <a:defRPr sz="1400">
                <a:solidFill>
                  <a:schemeClr val="lt1"/>
                </a:solidFill>
              </a:defRPr>
            </a:lvl8pPr>
            <a:lvl9pPr lvl="8" rtl="0">
              <a:spcBef>
                <a:spcPts val="1200"/>
              </a:spcBef>
              <a:spcAft>
                <a:spcPts val="1200"/>
              </a:spcAft>
              <a:buNone/>
              <a:defRPr sz="1400">
                <a:solidFill>
                  <a:schemeClr val="lt1"/>
                </a:solidFill>
              </a:defRPr>
            </a:lvl9pPr>
          </a:lstStyle>
          <a:p/>
        </p:txBody>
      </p:sp>
      <p:sp>
        <p:nvSpPr>
          <p:cNvPr id="135" name="Google Shape;135;p20"/>
          <p:cNvSpPr txBox="1"/>
          <p:nvPr>
            <p:ph type="title"/>
          </p:nvPr>
        </p:nvSpPr>
        <p:spPr>
          <a:xfrm>
            <a:off x="723900" y="540000"/>
            <a:ext cx="7700100" cy="5007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a:solidFill>
                  <a:schemeClr val="lt2"/>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36" name="Google Shape;136;p20"/>
          <p:cNvSpPr/>
          <p:nvPr/>
        </p:nvSpPr>
        <p:spPr>
          <a:xfrm flipH="1">
            <a:off x="-1864102" y="3449716"/>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3"/>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20"/>
          <p:cNvSpPr/>
          <p:nvPr/>
        </p:nvSpPr>
        <p:spPr>
          <a:xfrm rot="10800000" flipH="1">
            <a:off x="6171398" y="-1859847"/>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2"/>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2"/>
        </a:solidFill>
        <a:effectLst/>
      </p:bgPr>
    </p:bg>
    <p:spTree>
      <p:nvGrpSpPr>
        <p:cNvPr id="12" name="Shape 12"/>
        <p:cNvGrpSpPr/>
        <p:nvPr/>
      </p:nvGrpSpPr>
      <p:grpSpPr>
        <a:xfrm>
          <a:off x="0" y="0"/>
          <a:ext cx="0" cy="0"/>
          <a:chOff x="0" y="0"/>
          <a:chExt cx="0" cy="0"/>
        </a:xfrm>
      </p:grpSpPr>
      <p:sp>
        <p:nvSpPr>
          <p:cNvPr id="13" name="Google Shape;13;p3"/>
          <p:cNvSpPr txBox="1"/>
          <p:nvPr>
            <p:ph type="title" hasCustomPrompt="1"/>
          </p:nvPr>
        </p:nvSpPr>
        <p:spPr>
          <a:xfrm>
            <a:off x="3714750" y="1552450"/>
            <a:ext cx="1714500" cy="5391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2"/>
              </a:buClr>
              <a:buSzPts val="6000"/>
              <a:buNone/>
              <a:defRPr sz="40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14" name="Google Shape;14;p3"/>
          <p:cNvSpPr txBox="1"/>
          <p:nvPr>
            <p:ph type="title" idx="2"/>
          </p:nvPr>
        </p:nvSpPr>
        <p:spPr>
          <a:xfrm>
            <a:off x="2167050" y="2091675"/>
            <a:ext cx="4809900" cy="5391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3000"/>
              <a:buNone/>
              <a:defRPr sz="3300">
                <a:solidFill>
                  <a:schemeClr val="lt1"/>
                </a:solidFill>
              </a:defRPr>
            </a:lvl1pPr>
            <a:lvl2pPr lvl="1" rtl="0">
              <a:spcBef>
                <a:spcPts val="0"/>
              </a:spcBef>
              <a:spcAft>
                <a:spcPts val="0"/>
              </a:spcAft>
              <a:buClr>
                <a:schemeClr val="lt1"/>
              </a:buClr>
              <a:buSzPts val="2400"/>
              <a:buNone/>
              <a:defRPr>
                <a:solidFill>
                  <a:schemeClr val="lt1"/>
                </a:solidFill>
              </a:defRPr>
            </a:lvl2pPr>
            <a:lvl3pPr lvl="2" rtl="0">
              <a:spcBef>
                <a:spcPts val="0"/>
              </a:spcBef>
              <a:spcAft>
                <a:spcPts val="0"/>
              </a:spcAft>
              <a:buClr>
                <a:schemeClr val="lt1"/>
              </a:buClr>
              <a:buSzPts val="2400"/>
              <a:buNone/>
              <a:defRPr>
                <a:solidFill>
                  <a:schemeClr val="lt1"/>
                </a:solidFill>
              </a:defRPr>
            </a:lvl3pPr>
            <a:lvl4pPr lvl="3" rtl="0">
              <a:spcBef>
                <a:spcPts val="0"/>
              </a:spcBef>
              <a:spcAft>
                <a:spcPts val="0"/>
              </a:spcAft>
              <a:buClr>
                <a:schemeClr val="lt1"/>
              </a:buClr>
              <a:buSzPts val="2400"/>
              <a:buNone/>
              <a:defRPr>
                <a:solidFill>
                  <a:schemeClr val="lt1"/>
                </a:solidFill>
              </a:defRPr>
            </a:lvl4pPr>
            <a:lvl5pPr lvl="4" rtl="0">
              <a:spcBef>
                <a:spcPts val="0"/>
              </a:spcBef>
              <a:spcAft>
                <a:spcPts val="0"/>
              </a:spcAft>
              <a:buClr>
                <a:schemeClr val="lt1"/>
              </a:buClr>
              <a:buSzPts val="2400"/>
              <a:buNone/>
              <a:defRPr>
                <a:solidFill>
                  <a:schemeClr val="lt1"/>
                </a:solidFill>
              </a:defRPr>
            </a:lvl5pPr>
            <a:lvl6pPr lvl="5" rtl="0">
              <a:spcBef>
                <a:spcPts val="0"/>
              </a:spcBef>
              <a:spcAft>
                <a:spcPts val="0"/>
              </a:spcAft>
              <a:buClr>
                <a:schemeClr val="lt1"/>
              </a:buClr>
              <a:buSzPts val="2400"/>
              <a:buNone/>
              <a:defRPr>
                <a:solidFill>
                  <a:schemeClr val="lt1"/>
                </a:solidFill>
              </a:defRPr>
            </a:lvl6pPr>
            <a:lvl7pPr lvl="6" rtl="0">
              <a:spcBef>
                <a:spcPts val="0"/>
              </a:spcBef>
              <a:spcAft>
                <a:spcPts val="0"/>
              </a:spcAft>
              <a:buClr>
                <a:schemeClr val="lt1"/>
              </a:buClr>
              <a:buSzPts val="2400"/>
              <a:buNone/>
              <a:defRPr>
                <a:solidFill>
                  <a:schemeClr val="lt1"/>
                </a:solidFill>
              </a:defRPr>
            </a:lvl7pPr>
            <a:lvl8pPr lvl="7" rtl="0">
              <a:spcBef>
                <a:spcPts val="0"/>
              </a:spcBef>
              <a:spcAft>
                <a:spcPts val="0"/>
              </a:spcAft>
              <a:buClr>
                <a:schemeClr val="lt1"/>
              </a:buClr>
              <a:buSzPts val="2400"/>
              <a:buNone/>
              <a:defRPr>
                <a:solidFill>
                  <a:schemeClr val="lt1"/>
                </a:solidFill>
              </a:defRPr>
            </a:lvl8pPr>
            <a:lvl9pPr lvl="8" rtl="0">
              <a:spcBef>
                <a:spcPts val="0"/>
              </a:spcBef>
              <a:spcAft>
                <a:spcPts val="0"/>
              </a:spcAft>
              <a:buClr>
                <a:schemeClr val="lt1"/>
              </a:buClr>
              <a:buSzPts val="2400"/>
              <a:buNone/>
              <a:defRPr>
                <a:solidFill>
                  <a:schemeClr val="lt1"/>
                </a:solidFill>
              </a:defRPr>
            </a:lvl9pPr>
          </a:lstStyle>
          <a:p/>
        </p:txBody>
      </p:sp>
      <p:sp>
        <p:nvSpPr>
          <p:cNvPr id="15" name="Google Shape;15;p3"/>
          <p:cNvSpPr txBox="1"/>
          <p:nvPr>
            <p:ph type="subTitle" idx="1"/>
          </p:nvPr>
        </p:nvSpPr>
        <p:spPr>
          <a:xfrm>
            <a:off x="2508600" y="2630650"/>
            <a:ext cx="4126800" cy="331800"/>
          </a:xfrm>
          <a:prstGeom prst="rect">
            <a:avLst/>
          </a:prstGeom>
        </p:spPr>
        <p:txBody>
          <a:bodyPr spcFirstLastPara="1" wrap="square" lIns="91425" tIns="91425" rIns="91425" bIns="91425" anchor="ctr" anchorCtr="0">
            <a:normAutofit/>
          </a:bodyPr>
          <a:lstStyle>
            <a:lvl1pPr lvl="0" algn="ctr" rtl="0">
              <a:lnSpc>
                <a:spcPct val="100000"/>
              </a:lnSpc>
              <a:spcBef>
                <a:spcPts val="0"/>
              </a:spcBef>
              <a:spcAft>
                <a:spcPts val="0"/>
              </a:spcAft>
              <a:buClr>
                <a:schemeClr val="lt1"/>
              </a:buClr>
              <a:buSzPts val="18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6" name="Google Shape;16;p3"/>
          <p:cNvSpPr/>
          <p:nvPr/>
        </p:nvSpPr>
        <p:spPr>
          <a:xfrm>
            <a:off x="-108075" y="1956298"/>
            <a:ext cx="4958766" cy="3688035"/>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gradFill>
            <a:gsLst>
              <a:gs pos="0">
                <a:schemeClr val="accent2"/>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3"/>
          <p:cNvSpPr/>
          <p:nvPr/>
        </p:nvSpPr>
        <p:spPr>
          <a:xfrm rot="10800000">
            <a:off x="4303175" y="-417364"/>
            <a:ext cx="4958766" cy="3688035"/>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gradFill>
            <a:gsLst>
              <a:gs pos="0">
                <a:schemeClr val="accent3"/>
              </a:gs>
              <a:gs pos="100000">
                <a:srgbClr val="FFFFFF">
                  <a:alpha val="0"/>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dk2"/>
        </a:solidFill>
        <a:effectLst/>
      </p:bgPr>
    </p:bg>
    <p:spTree>
      <p:nvGrpSpPr>
        <p:cNvPr id="138" name="Shape 138"/>
        <p:cNvGrpSpPr/>
        <p:nvPr/>
      </p:nvGrpSpPr>
      <p:grpSpPr>
        <a:xfrm>
          <a:off x="0" y="0"/>
          <a:ext cx="0" cy="0"/>
          <a:chOff x="0" y="0"/>
          <a:chExt cx="0" cy="0"/>
        </a:xfrm>
      </p:grpSpPr>
      <p:sp>
        <p:nvSpPr>
          <p:cNvPr id="139" name="Google Shape;139;p21"/>
          <p:cNvSpPr txBox="1"/>
          <p:nvPr>
            <p:ph type="subTitle" idx="1"/>
          </p:nvPr>
        </p:nvSpPr>
        <p:spPr>
          <a:xfrm>
            <a:off x="1395450" y="2118275"/>
            <a:ext cx="2678400" cy="3375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b="1">
                <a:solidFill>
                  <a:schemeClr val="lt1"/>
                </a:solidFill>
              </a:defRPr>
            </a:lvl1pPr>
            <a:lvl2pPr lvl="1" algn="ctr" rtl="0">
              <a:spcBef>
                <a:spcPts val="1200"/>
              </a:spcBef>
              <a:spcAft>
                <a:spcPts val="0"/>
              </a:spcAft>
              <a:buNone/>
              <a:defRPr b="1">
                <a:solidFill>
                  <a:schemeClr val="lt1"/>
                </a:solidFill>
              </a:defRPr>
            </a:lvl2pPr>
            <a:lvl3pPr lvl="2" algn="ctr" rtl="0">
              <a:spcBef>
                <a:spcPts val="1200"/>
              </a:spcBef>
              <a:spcAft>
                <a:spcPts val="0"/>
              </a:spcAft>
              <a:buNone/>
              <a:defRPr b="1">
                <a:solidFill>
                  <a:schemeClr val="lt1"/>
                </a:solidFill>
              </a:defRPr>
            </a:lvl3pPr>
            <a:lvl4pPr lvl="3" algn="ctr" rtl="0">
              <a:spcBef>
                <a:spcPts val="1200"/>
              </a:spcBef>
              <a:spcAft>
                <a:spcPts val="0"/>
              </a:spcAft>
              <a:buNone/>
              <a:defRPr b="1">
                <a:solidFill>
                  <a:schemeClr val="lt1"/>
                </a:solidFill>
              </a:defRPr>
            </a:lvl4pPr>
            <a:lvl5pPr lvl="4" algn="ctr" rtl="0">
              <a:spcBef>
                <a:spcPts val="1200"/>
              </a:spcBef>
              <a:spcAft>
                <a:spcPts val="0"/>
              </a:spcAft>
              <a:buNone/>
              <a:defRPr b="1">
                <a:solidFill>
                  <a:schemeClr val="lt1"/>
                </a:solidFill>
              </a:defRPr>
            </a:lvl5pPr>
            <a:lvl6pPr lvl="5" algn="ctr" rtl="0">
              <a:spcBef>
                <a:spcPts val="1200"/>
              </a:spcBef>
              <a:spcAft>
                <a:spcPts val="0"/>
              </a:spcAft>
              <a:buNone/>
              <a:defRPr b="1">
                <a:solidFill>
                  <a:schemeClr val="lt1"/>
                </a:solidFill>
              </a:defRPr>
            </a:lvl6pPr>
            <a:lvl7pPr lvl="6" algn="ctr" rtl="0">
              <a:spcBef>
                <a:spcPts val="1200"/>
              </a:spcBef>
              <a:spcAft>
                <a:spcPts val="0"/>
              </a:spcAft>
              <a:buNone/>
              <a:defRPr b="1">
                <a:solidFill>
                  <a:schemeClr val="lt1"/>
                </a:solidFill>
              </a:defRPr>
            </a:lvl7pPr>
            <a:lvl8pPr lvl="7" algn="ctr" rtl="0">
              <a:spcBef>
                <a:spcPts val="1200"/>
              </a:spcBef>
              <a:spcAft>
                <a:spcPts val="0"/>
              </a:spcAft>
              <a:buNone/>
              <a:defRPr b="1">
                <a:solidFill>
                  <a:schemeClr val="lt1"/>
                </a:solidFill>
              </a:defRPr>
            </a:lvl8pPr>
            <a:lvl9pPr lvl="8" algn="ctr" rtl="0">
              <a:spcBef>
                <a:spcPts val="1200"/>
              </a:spcBef>
              <a:spcAft>
                <a:spcPts val="1200"/>
              </a:spcAft>
              <a:buNone/>
              <a:defRPr b="1">
                <a:solidFill>
                  <a:schemeClr val="lt1"/>
                </a:solidFill>
              </a:defRPr>
            </a:lvl9pPr>
          </a:lstStyle>
          <a:p/>
        </p:txBody>
      </p:sp>
      <p:sp>
        <p:nvSpPr>
          <p:cNvPr id="140" name="Google Shape;140;p21"/>
          <p:cNvSpPr txBox="1"/>
          <p:nvPr>
            <p:ph type="subTitle" idx="2"/>
          </p:nvPr>
        </p:nvSpPr>
        <p:spPr>
          <a:xfrm>
            <a:off x="1284000" y="2413550"/>
            <a:ext cx="2901300" cy="7932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400">
                <a:solidFill>
                  <a:schemeClr val="lt1"/>
                </a:solidFill>
              </a:defRPr>
            </a:lvl1pPr>
            <a:lvl2pPr lvl="1" algn="ctr" rtl="0">
              <a:spcBef>
                <a:spcPts val="1200"/>
              </a:spcBef>
              <a:spcAft>
                <a:spcPts val="0"/>
              </a:spcAft>
              <a:buNone/>
              <a:defRPr sz="1400">
                <a:solidFill>
                  <a:schemeClr val="lt1"/>
                </a:solidFill>
              </a:defRPr>
            </a:lvl2pPr>
            <a:lvl3pPr lvl="2" algn="ctr" rtl="0">
              <a:spcBef>
                <a:spcPts val="1200"/>
              </a:spcBef>
              <a:spcAft>
                <a:spcPts val="0"/>
              </a:spcAft>
              <a:buNone/>
              <a:defRPr sz="1400">
                <a:solidFill>
                  <a:schemeClr val="lt1"/>
                </a:solidFill>
              </a:defRPr>
            </a:lvl3pPr>
            <a:lvl4pPr lvl="3" algn="ctr" rtl="0">
              <a:spcBef>
                <a:spcPts val="1200"/>
              </a:spcBef>
              <a:spcAft>
                <a:spcPts val="0"/>
              </a:spcAft>
              <a:buNone/>
              <a:defRPr sz="1400">
                <a:solidFill>
                  <a:schemeClr val="lt1"/>
                </a:solidFill>
              </a:defRPr>
            </a:lvl4pPr>
            <a:lvl5pPr lvl="4" algn="ctr" rtl="0">
              <a:spcBef>
                <a:spcPts val="1200"/>
              </a:spcBef>
              <a:spcAft>
                <a:spcPts val="0"/>
              </a:spcAft>
              <a:buNone/>
              <a:defRPr sz="1400">
                <a:solidFill>
                  <a:schemeClr val="lt1"/>
                </a:solidFill>
              </a:defRPr>
            </a:lvl5pPr>
            <a:lvl6pPr lvl="5" algn="ctr" rtl="0">
              <a:spcBef>
                <a:spcPts val="1200"/>
              </a:spcBef>
              <a:spcAft>
                <a:spcPts val="0"/>
              </a:spcAft>
              <a:buNone/>
              <a:defRPr sz="1400">
                <a:solidFill>
                  <a:schemeClr val="lt1"/>
                </a:solidFill>
              </a:defRPr>
            </a:lvl6pPr>
            <a:lvl7pPr lvl="6" algn="ctr" rtl="0">
              <a:spcBef>
                <a:spcPts val="1200"/>
              </a:spcBef>
              <a:spcAft>
                <a:spcPts val="0"/>
              </a:spcAft>
              <a:buNone/>
              <a:defRPr sz="1400">
                <a:solidFill>
                  <a:schemeClr val="lt1"/>
                </a:solidFill>
              </a:defRPr>
            </a:lvl7pPr>
            <a:lvl8pPr lvl="7" algn="ctr" rtl="0">
              <a:spcBef>
                <a:spcPts val="1200"/>
              </a:spcBef>
              <a:spcAft>
                <a:spcPts val="0"/>
              </a:spcAft>
              <a:buNone/>
              <a:defRPr sz="1400">
                <a:solidFill>
                  <a:schemeClr val="lt1"/>
                </a:solidFill>
              </a:defRPr>
            </a:lvl8pPr>
            <a:lvl9pPr lvl="8" algn="ctr" rtl="0">
              <a:spcBef>
                <a:spcPts val="1200"/>
              </a:spcBef>
              <a:spcAft>
                <a:spcPts val="1200"/>
              </a:spcAft>
              <a:buNone/>
              <a:defRPr sz="1400">
                <a:solidFill>
                  <a:schemeClr val="lt1"/>
                </a:solidFill>
              </a:defRPr>
            </a:lvl9pPr>
          </a:lstStyle>
          <a:p/>
        </p:txBody>
      </p:sp>
      <p:sp>
        <p:nvSpPr>
          <p:cNvPr id="141" name="Google Shape;141;p21"/>
          <p:cNvSpPr txBox="1"/>
          <p:nvPr>
            <p:ph type="subTitle" idx="3"/>
          </p:nvPr>
        </p:nvSpPr>
        <p:spPr>
          <a:xfrm>
            <a:off x="5293050" y="2118275"/>
            <a:ext cx="2678400" cy="3375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b="1">
                <a:solidFill>
                  <a:schemeClr val="lt1"/>
                </a:solidFill>
              </a:defRPr>
            </a:lvl1pPr>
            <a:lvl2pPr lvl="1" algn="ctr" rtl="0">
              <a:spcBef>
                <a:spcPts val="1200"/>
              </a:spcBef>
              <a:spcAft>
                <a:spcPts val="0"/>
              </a:spcAft>
              <a:buNone/>
              <a:defRPr b="1">
                <a:solidFill>
                  <a:schemeClr val="lt1"/>
                </a:solidFill>
              </a:defRPr>
            </a:lvl2pPr>
            <a:lvl3pPr lvl="2" algn="ctr" rtl="0">
              <a:spcBef>
                <a:spcPts val="1200"/>
              </a:spcBef>
              <a:spcAft>
                <a:spcPts val="0"/>
              </a:spcAft>
              <a:buNone/>
              <a:defRPr b="1">
                <a:solidFill>
                  <a:schemeClr val="lt1"/>
                </a:solidFill>
              </a:defRPr>
            </a:lvl3pPr>
            <a:lvl4pPr lvl="3" algn="ctr" rtl="0">
              <a:spcBef>
                <a:spcPts val="1200"/>
              </a:spcBef>
              <a:spcAft>
                <a:spcPts val="0"/>
              </a:spcAft>
              <a:buNone/>
              <a:defRPr b="1">
                <a:solidFill>
                  <a:schemeClr val="lt1"/>
                </a:solidFill>
              </a:defRPr>
            </a:lvl4pPr>
            <a:lvl5pPr lvl="4" algn="ctr" rtl="0">
              <a:spcBef>
                <a:spcPts val="1200"/>
              </a:spcBef>
              <a:spcAft>
                <a:spcPts val="0"/>
              </a:spcAft>
              <a:buNone/>
              <a:defRPr b="1">
                <a:solidFill>
                  <a:schemeClr val="lt1"/>
                </a:solidFill>
              </a:defRPr>
            </a:lvl5pPr>
            <a:lvl6pPr lvl="5" algn="ctr" rtl="0">
              <a:spcBef>
                <a:spcPts val="1200"/>
              </a:spcBef>
              <a:spcAft>
                <a:spcPts val="0"/>
              </a:spcAft>
              <a:buNone/>
              <a:defRPr b="1">
                <a:solidFill>
                  <a:schemeClr val="lt1"/>
                </a:solidFill>
              </a:defRPr>
            </a:lvl6pPr>
            <a:lvl7pPr lvl="6" algn="ctr" rtl="0">
              <a:spcBef>
                <a:spcPts val="1200"/>
              </a:spcBef>
              <a:spcAft>
                <a:spcPts val="0"/>
              </a:spcAft>
              <a:buNone/>
              <a:defRPr b="1">
                <a:solidFill>
                  <a:schemeClr val="lt1"/>
                </a:solidFill>
              </a:defRPr>
            </a:lvl7pPr>
            <a:lvl8pPr lvl="7" algn="ctr" rtl="0">
              <a:spcBef>
                <a:spcPts val="1200"/>
              </a:spcBef>
              <a:spcAft>
                <a:spcPts val="0"/>
              </a:spcAft>
              <a:buNone/>
              <a:defRPr b="1">
                <a:solidFill>
                  <a:schemeClr val="lt1"/>
                </a:solidFill>
              </a:defRPr>
            </a:lvl8pPr>
            <a:lvl9pPr lvl="8" algn="ctr" rtl="0">
              <a:spcBef>
                <a:spcPts val="1200"/>
              </a:spcBef>
              <a:spcAft>
                <a:spcPts val="1200"/>
              </a:spcAft>
              <a:buNone/>
              <a:defRPr b="1">
                <a:solidFill>
                  <a:schemeClr val="lt1"/>
                </a:solidFill>
              </a:defRPr>
            </a:lvl9pPr>
          </a:lstStyle>
          <a:p/>
        </p:txBody>
      </p:sp>
      <p:sp>
        <p:nvSpPr>
          <p:cNvPr id="142" name="Google Shape;142;p21"/>
          <p:cNvSpPr txBox="1"/>
          <p:nvPr>
            <p:ph type="subTitle" idx="4"/>
          </p:nvPr>
        </p:nvSpPr>
        <p:spPr>
          <a:xfrm>
            <a:off x="5181600" y="2413550"/>
            <a:ext cx="2901300" cy="7932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400">
                <a:solidFill>
                  <a:schemeClr val="lt1"/>
                </a:solidFill>
              </a:defRPr>
            </a:lvl1pPr>
            <a:lvl2pPr lvl="1" algn="ctr" rtl="0">
              <a:spcBef>
                <a:spcPts val="1200"/>
              </a:spcBef>
              <a:spcAft>
                <a:spcPts val="0"/>
              </a:spcAft>
              <a:buNone/>
              <a:defRPr sz="1400">
                <a:solidFill>
                  <a:schemeClr val="lt1"/>
                </a:solidFill>
              </a:defRPr>
            </a:lvl2pPr>
            <a:lvl3pPr lvl="2" algn="ctr" rtl="0">
              <a:spcBef>
                <a:spcPts val="1200"/>
              </a:spcBef>
              <a:spcAft>
                <a:spcPts val="0"/>
              </a:spcAft>
              <a:buNone/>
              <a:defRPr sz="1400">
                <a:solidFill>
                  <a:schemeClr val="lt1"/>
                </a:solidFill>
              </a:defRPr>
            </a:lvl3pPr>
            <a:lvl4pPr lvl="3" algn="ctr" rtl="0">
              <a:spcBef>
                <a:spcPts val="1200"/>
              </a:spcBef>
              <a:spcAft>
                <a:spcPts val="0"/>
              </a:spcAft>
              <a:buNone/>
              <a:defRPr sz="1400">
                <a:solidFill>
                  <a:schemeClr val="lt1"/>
                </a:solidFill>
              </a:defRPr>
            </a:lvl4pPr>
            <a:lvl5pPr lvl="4" algn="ctr" rtl="0">
              <a:spcBef>
                <a:spcPts val="1200"/>
              </a:spcBef>
              <a:spcAft>
                <a:spcPts val="0"/>
              </a:spcAft>
              <a:buNone/>
              <a:defRPr sz="1400">
                <a:solidFill>
                  <a:schemeClr val="lt1"/>
                </a:solidFill>
              </a:defRPr>
            </a:lvl5pPr>
            <a:lvl6pPr lvl="5" algn="ctr" rtl="0">
              <a:spcBef>
                <a:spcPts val="1200"/>
              </a:spcBef>
              <a:spcAft>
                <a:spcPts val="0"/>
              </a:spcAft>
              <a:buNone/>
              <a:defRPr sz="1400">
                <a:solidFill>
                  <a:schemeClr val="lt1"/>
                </a:solidFill>
              </a:defRPr>
            </a:lvl6pPr>
            <a:lvl7pPr lvl="6" algn="ctr" rtl="0">
              <a:spcBef>
                <a:spcPts val="1200"/>
              </a:spcBef>
              <a:spcAft>
                <a:spcPts val="0"/>
              </a:spcAft>
              <a:buNone/>
              <a:defRPr sz="1400">
                <a:solidFill>
                  <a:schemeClr val="lt1"/>
                </a:solidFill>
              </a:defRPr>
            </a:lvl7pPr>
            <a:lvl8pPr lvl="7" algn="ctr" rtl="0">
              <a:spcBef>
                <a:spcPts val="1200"/>
              </a:spcBef>
              <a:spcAft>
                <a:spcPts val="0"/>
              </a:spcAft>
              <a:buNone/>
              <a:defRPr sz="1400">
                <a:solidFill>
                  <a:schemeClr val="lt1"/>
                </a:solidFill>
              </a:defRPr>
            </a:lvl8pPr>
            <a:lvl9pPr lvl="8" algn="ctr" rtl="0">
              <a:spcBef>
                <a:spcPts val="1200"/>
              </a:spcBef>
              <a:spcAft>
                <a:spcPts val="1200"/>
              </a:spcAft>
              <a:buNone/>
              <a:defRPr sz="1400">
                <a:solidFill>
                  <a:schemeClr val="lt1"/>
                </a:solidFill>
              </a:defRPr>
            </a:lvl9pPr>
          </a:lstStyle>
          <a:p/>
        </p:txBody>
      </p:sp>
      <p:sp>
        <p:nvSpPr>
          <p:cNvPr id="143" name="Google Shape;143;p21"/>
          <p:cNvSpPr txBox="1"/>
          <p:nvPr>
            <p:ph type="title"/>
          </p:nvPr>
        </p:nvSpPr>
        <p:spPr>
          <a:xfrm>
            <a:off x="723900" y="540000"/>
            <a:ext cx="7700100" cy="5007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a:solidFill>
                  <a:schemeClr val="lt2"/>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44" name="Google Shape;144;p21"/>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gradFill>
            <a:gsLst>
              <a:gs pos="0">
                <a:schemeClr val="accent3"/>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21"/>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gradFill>
            <a:gsLst>
              <a:gs pos="0">
                <a:srgbClr val="FFFFFF">
                  <a:alpha val="0"/>
                </a:srgbClr>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1">
  <p:cSld name="TITLE_AND_BODY_1">
    <p:bg>
      <p:bgPr>
        <a:solidFill>
          <a:schemeClr val="dk2"/>
        </a:solidFill>
        <a:effectLst/>
      </p:bgPr>
    </p:bg>
    <p:spTree>
      <p:nvGrpSpPr>
        <p:cNvPr id="146" name="Shape 146"/>
        <p:cNvGrpSpPr/>
        <p:nvPr/>
      </p:nvGrpSpPr>
      <p:grpSpPr>
        <a:xfrm>
          <a:off x="0" y="0"/>
          <a:ext cx="0" cy="0"/>
          <a:chOff x="0" y="0"/>
          <a:chExt cx="0" cy="0"/>
        </a:xfrm>
      </p:grpSpPr>
      <p:sp>
        <p:nvSpPr>
          <p:cNvPr id="147" name="Google Shape;147;p22"/>
          <p:cNvSpPr txBox="1"/>
          <p:nvPr>
            <p:ph type="body" idx="1"/>
          </p:nvPr>
        </p:nvSpPr>
        <p:spPr>
          <a:xfrm>
            <a:off x="723900" y="1341175"/>
            <a:ext cx="7700100" cy="3259200"/>
          </a:xfrm>
          <a:prstGeom prst="rect">
            <a:avLst/>
          </a:prstGeom>
        </p:spPr>
        <p:txBody>
          <a:bodyPr spcFirstLastPara="1" wrap="square" lIns="91425" tIns="91425" rIns="91425" bIns="91425" anchor="t" anchorCtr="0">
            <a:normAutofit/>
          </a:bodyPr>
          <a:lstStyle>
            <a:lvl1pPr marL="457200" lvl="0" indent="-317500" rtl="0">
              <a:lnSpc>
                <a:spcPct val="100000"/>
              </a:lnSpc>
              <a:spcBef>
                <a:spcPts val="0"/>
              </a:spcBef>
              <a:spcAft>
                <a:spcPts val="0"/>
              </a:spcAft>
              <a:buClr>
                <a:schemeClr val="lt1"/>
              </a:buClr>
              <a:buSzPts val="1400"/>
              <a:buFont typeface="Roboto" panose="02000000000000000000"/>
              <a:buChar char="●"/>
              <a:defRPr sz="1400">
                <a:solidFill>
                  <a:schemeClr val="lt1"/>
                </a:solidFill>
              </a:defRPr>
            </a:lvl1pPr>
            <a:lvl2pPr marL="914400" lvl="1" indent="-317500" rtl="0">
              <a:lnSpc>
                <a:spcPct val="100000"/>
              </a:lnSpc>
              <a:spcBef>
                <a:spcPts val="0"/>
              </a:spcBef>
              <a:spcAft>
                <a:spcPts val="0"/>
              </a:spcAft>
              <a:buClr>
                <a:schemeClr val="lt1"/>
              </a:buClr>
              <a:buSzPts val="1400"/>
              <a:buFont typeface="Roboto" panose="02000000000000000000"/>
              <a:buChar char="○"/>
              <a:defRPr>
                <a:solidFill>
                  <a:schemeClr val="lt1"/>
                </a:solidFill>
              </a:defRPr>
            </a:lvl2pPr>
            <a:lvl3pPr marL="1371600" lvl="2" indent="-317500" rtl="0">
              <a:lnSpc>
                <a:spcPct val="100000"/>
              </a:lnSpc>
              <a:spcBef>
                <a:spcPts val="0"/>
              </a:spcBef>
              <a:spcAft>
                <a:spcPts val="0"/>
              </a:spcAft>
              <a:buClr>
                <a:schemeClr val="lt1"/>
              </a:buClr>
              <a:buSzPts val="1400"/>
              <a:buFont typeface="Roboto" panose="02000000000000000000"/>
              <a:buChar char="■"/>
              <a:defRPr>
                <a:solidFill>
                  <a:schemeClr val="lt1"/>
                </a:solidFill>
              </a:defRPr>
            </a:lvl3pPr>
            <a:lvl4pPr marL="1828800" lvl="3" indent="-317500" rtl="0">
              <a:lnSpc>
                <a:spcPct val="100000"/>
              </a:lnSpc>
              <a:spcBef>
                <a:spcPts val="0"/>
              </a:spcBef>
              <a:spcAft>
                <a:spcPts val="0"/>
              </a:spcAft>
              <a:buClr>
                <a:schemeClr val="lt1"/>
              </a:buClr>
              <a:buSzPts val="1400"/>
              <a:buFont typeface="Roboto" panose="02000000000000000000"/>
              <a:buChar char="●"/>
              <a:defRPr>
                <a:solidFill>
                  <a:schemeClr val="lt1"/>
                </a:solidFill>
              </a:defRPr>
            </a:lvl4pPr>
            <a:lvl5pPr marL="2286000" lvl="4" indent="-317500" rtl="0">
              <a:lnSpc>
                <a:spcPct val="100000"/>
              </a:lnSpc>
              <a:spcBef>
                <a:spcPts val="0"/>
              </a:spcBef>
              <a:spcAft>
                <a:spcPts val="0"/>
              </a:spcAft>
              <a:buClr>
                <a:schemeClr val="lt1"/>
              </a:buClr>
              <a:buSzPts val="1400"/>
              <a:buFont typeface="Roboto" panose="02000000000000000000"/>
              <a:buChar char="○"/>
              <a:defRPr>
                <a:solidFill>
                  <a:schemeClr val="lt1"/>
                </a:solidFill>
              </a:defRPr>
            </a:lvl5pPr>
            <a:lvl6pPr marL="2743200" lvl="5" indent="-317500" rtl="0">
              <a:lnSpc>
                <a:spcPct val="100000"/>
              </a:lnSpc>
              <a:spcBef>
                <a:spcPts val="0"/>
              </a:spcBef>
              <a:spcAft>
                <a:spcPts val="0"/>
              </a:spcAft>
              <a:buClr>
                <a:schemeClr val="lt1"/>
              </a:buClr>
              <a:buSzPts val="1400"/>
              <a:buFont typeface="Roboto" panose="02000000000000000000"/>
              <a:buChar char="■"/>
              <a:defRPr>
                <a:solidFill>
                  <a:schemeClr val="lt1"/>
                </a:solidFill>
              </a:defRPr>
            </a:lvl6pPr>
            <a:lvl7pPr marL="3200400" lvl="6" indent="-317500" rtl="0">
              <a:lnSpc>
                <a:spcPct val="100000"/>
              </a:lnSpc>
              <a:spcBef>
                <a:spcPts val="0"/>
              </a:spcBef>
              <a:spcAft>
                <a:spcPts val="0"/>
              </a:spcAft>
              <a:buClr>
                <a:schemeClr val="lt1"/>
              </a:buClr>
              <a:buSzPts val="1400"/>
              <a:buFont typeface="Roboto" panose="02000000000000000000"/>
              <a:buChar char="●"/>
              <a:defRPr>
                <a:solidFill>
                  <a:schemeClr val="lt1"/>
                </a:solidFill>
              </a:defRPr>
            </a:lvl7pPr>
            <a:lvl8pPr marL="3657600" lvl="7" indent="-317500" rtl="0">
              <a:lnSpc>
                <a:spcPct val="100000"/>
              </a:lnSpc>
              <a:spcBef>
                <a:spcPts val="0"/>
              </a:spcBef>
              <a:spcAft>
                <a:spcPts val="0"/>
              </a:spcAft>
              <a:buClr>
                <a:schemeClr val="lt1"/>
              </a:buClr>
              <a:buSzPts val="1400"/>
              <a:buFont typeface="Roboto" panose="02000000000000000000"/>
              <a:buChar char="○"/>
              <a:defRPr>
                <a:solidFill>
                  <a:schemeClr val="lt1"/>
                </a:solidFill>
              </a:defRPr>
            </a:lvl8pPr>
            <a:lvl9pPr marL="4114800" lvl="8" indent="-317500" rtl="0">
              <a:lnSpc>
                <a:spcPct val="100000"/>
              </a:lnSpc>
              <a:spcBef>
                <a:spcPts val="0"/>
              </a:spcBef>
              <a:spcAft>
                <a:spcPts val="0"/>
              </a:spcAft>
              <a:buClr>
                <a:schemeClr val="lt1"/>
              </a:buClr>
              <a:buSzPts val="1400"/>
              <a:buFont typeface="Roboto" panose="02000000000000000000"/>
              <a:buChar char="■"/>
              <a:defRPr>
                <a:solidFill>
                  <a:schemeClr val="lt1"/>
                </a:solidFill>
              </a:defRPr>
            </a:lvl9pPr>
          </a:lstStyle>
          <a:p/>
        </p:txBody>
      </p:sp>
      <p:sp>
        <p:nvSpPr>
          <p:cNvPr id="148" name="Google Shape;148;p22"/>
          <p:cNvSpPr txBox="1"/>
          <p:nvPr>
            <p:ph type="title"/>
          </p:nvPr>
        </p:nvSpPr>
        <p:spPr>
          <a:xfrm>
            <a:off x="723900" y="540000"/>
            <a:ext cx="7700100" cy="5007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2"/>
              </a:buClr>
              <a:buSzPts val="2400"/>
              <a:buNone/>
              <a:defRPr>
                <a:solidFill>
                  <a:schemeClr val="lt2"/>
                </a:solidFill>
              </a:defRPr>
            </a:lvl1pPr>
            <a:lvl2pPr lvl="1" rtl="0">
              <a:spcBef>
                <a:spcPts val="0"/>
              </a:spcBef>
              <a:spcAft>
                <a:spcPts val="0"/>
              </a:spcAft>
              <a:buClr>
                <a:schemeClr val="lt2"/>
              </a:buClr>
              <a:buSzPts val="2400"/>
              <a:buNone/>
              <a:defRPr>
                <a:solidFill>
                  <a:schemeClr val="lt2"/>
                </a:solidFill>
              </a:defRPr>
            </a:lvl2pPr>
            <a:lvl3pPr lvl="2" rtl="0">
              <a:spcBef>
                <a:spcPts val="0"/>
              </a:spcBef>
              <a:spcAft>
                <a:spcPts val="0"/>
              </a:spcAft>
              <a:buClr>
                <a:schemeClr val="lt2"/>
              </a:buClr>
              <a:buSzPts val="2400"/>
              <a:buNone/>
              <a:defRPr>
                <a:solidFill>
                  <a:schemeClr val="lt2"/>
                </a:solidFill>
              </a:defRPr>
            </a:lvl3pPr>
            <a:lvl4pPr lvl="3" rtl="0">
              <a:spcBef>
                <a:spcPts val="0"/>
              </a:spcBef>
              <a:spcAft>
                <a:spcPts val="0"/>
              </a:spcAft>
              <a:buClr>
                <a:schemeClr val="lt2"/>
              </a:buClr>
              <a:buSzPts val="2400"/>
              <a:buNone/>
              <a:defRPr>
                <a:solidFill>
                  <a:schemeClr val="lt2"/>
                </a:solidFill>
              </a:defRPr>
            </a:lvl4pPr>
            <a:lvl5pPr lvl="4" rtl="0">
              <a:spcBef>
                <a:spcPts val="0"/>
              </a:spcBef>
              <a:spcAft>
                <a:spcPts val="0"/>
              </a:spcAft>
              <a:buClr>
                <a:schemeClr val="lt2"/>
              </a:buClr>
              <a:buSzPts val="2400"/>
              <a:buNone/>
              <a:defRPr>
                <a:solidFill>
                  <a:schemeClr val="lt2"/>
                </a:solidFill>
              </a:defRPr>
            </a:lvl5pPr>
            <a:lvl6pPr lvl="5" rtl="0">
              <a:spcBef>
                <a:spcPts val="0"/>
              </a:spcBef>
              <a:spcAft>
                <a:spcPts val="0"/>
              </a:spcAft>
              <a:buClr>
                <a:schemeClr val="lt2"/>
              </a:buClr>
              <a:buSzPts val="2400"/>
              <a:buNone/>
              <a:defRPr>
                <a:solidFill>
                  <a:schemeClr val="lt2"/>
                </a:solidFill>
              </a:defRPr>
            </a:lvl6pPr>
            <a:lvl7pPr lvl="6" rtl="0">
              <a:spcBef>
                <a:spcPts val="0"/>
              </a:spcBef>
              <a:spcAft>
                <a:spcPts val="0"/>
              </a:spcAft>
              <a:buClr>
                <a:schemeClr val="lt2"/>
              </a:buClr>
              <a:buSzPts val="2400"/>
              <a:buNone/>
              <a:defRPr>
                <a:solidFill>
                  <a:schemeClr val="lt2"/>
                </a:solidFill>
              </a:defRPr>
            </a:lvl7pPr>
            <a:lvl8pPr lvl="7" rtl="0">
              <a:spcBef>
                <a:spcPts val="0"/>
              </a:spcBef>
              <a:spcAft>
                <a:spcPts val="0"/>
              </a:spcAft>
              <a:buClr>
                <a:schemeClr val="lt2"/>
              </a:buClr>
              <a:buSzPts val="2400"/>
              <a:buNone/>
              <a:defRPr>
                <a:solidFill>
                  <a:schemeClr val="lt2"/>
                </a:solidFill>
              </a:defRPr>
            </a:lvl8pPr>
            <a:lvl9pPr lvl="8" rtl="0">
              <a:spcBef>
                <a:spcPts val="0"/>
              </a:spcBef>
              <a:spcAft>
                <a:spcPts val="0"/>
              </a:spcAft>
              <a:buClr>
                <a:schemeClr val="lt2"/>
              </a:buClr>
              <a:buSzPts val="2400"/>
              <a:buNone/>
              <a:defRPr>
                <a:solidFill>
                  <a:schemeClr val="lt2"/>
                </a:solidFill>
              </a:defRPr>
            </a:lvl9pPr>
          </a:lstStyle>
          <a:p/>
        </p:txBody>
      </p:sp>
      <p:sp>
        <p:nvSpPr>
          <p:cNvPr id="149" name="Google Shape;149;p22"/>
          <p:cNvSpPr/>
          <p:nvPr/>
        </p:nvSpPr>
        <p:spPr>
          <a:xfrm rot="10800000" flipH="1">
            <a:off x="5564476" y="-1461465"/>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3"/>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22"/>
          <p:cNvSpPr/>
          <p:nvPr/>
        </p:nvSpPr>
        <p:spPr>
          <a:xfrm rot="10800000" flipH="1">
            <a:off x="6362399" y="-1176950"/>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2"/>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
  <p:cSld name="CUSTOM_7_1">
    <p:bg>
      <p:bgPr>
        <a:solidFill>
          <a:schemeClr val="dk2"/>
        </a:solidFill>
        <a:effectLst/>
      </p:bgPr>
    </p:bg>
    <p:spTree>
      <p:nvGrpSpPr>
        <p:cNvPr id="151" name="Shape 151"/>
        <p:cNvGrpSpPr/>
        <p:nvPr/>
      </p:nvGrpSpPr>
      <p:grpSpPr>
        <a:xfrm>
          <a:off x="0" y="0"/>
          <a:ext cx="0" cy="0"/>
          <a:chOff x="0" y="0"/>
          <a:chExt cx="0" cy="0"/>
        </a:xfrm>
      </p:grpSpPr>
      <p:sp>
        <p:nvSpPr>
          <p:cNvPr id="152" name="Google Shape;152;p23"/>
          <p:cNvSpPr txBox="1"/>
          <p:nvPr>
            <p:ph type="subTitle" idx="1"/>
          </p:nvPr>
        </p:nvSpPr>
        <p:spPr>
          <a:xfrm>
            <a:off x="713322" y="2132325"/>
            <a:ext cx="3858600" cy="1306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p:txBody>
      </p:sp>
      <p:sp>
        <p:nvSpPr>
          <p:cNvPr id="153" name="Google Shape;153;p23"/>
          <p:cNvSpPr txBox="1"/>
          <p:nvPr>
            <p:ph type="ctrTitle"/>
          </p:nvPr>
        </p:nvSpPr>
        <p:spPr>
          <a:xfrm>
            <a:off x="713225" y="1074175"/>
            <a:ext cx="3858600" cy="8580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2"/>
              </a:buClr>
              <a:buSzPts val="2400"/>
              <a:buNone/>
              <a:defRPr sz="72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
        <p:nvSpPr>
          <p:cNvPr id="154" name="Google Shape;154;p23"/>
          <p:cNvSpPr txBox="1"/>
          <p:nvPr/>
        </p:nvSpPr>
        <p:spPr>
          <a:xfrm>
            <a:off x="4955225" y="2655075"/>
            <a:ext cx="3475500" cy="1002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300"/>
              </a:spcBef>
              <a:spcAft>
                <a:spcPts val="0"/>
              </a:spcAft>
              <a:buClr>
                <a:schemeClr val="dk1"/>
              </a:buClr>
              <a:buSzPts val="1100"/>
              <a:buFont typeface="Arial" panose="020B0604020202020204"/>
              <a:buNone/>
            </a:pPr>
            <a:r>
              <a:rPr lang="en-GB" sz="1200">
                <a:solidFill>
                  <a:schemeClr val="lt1"/>
                </a:solidFill>
                <a:latin typeface="Poppins" panose="00000600000000000000"/>
                <a:ea typeface="Poppins" panose="00000600000000000000"/>
                <a:cs typeface="Poppins" panose="00000600000000000000"/>
                <a:sym typeface="Poppins" panose="00000600000000000000"/>
              </a:rPr>
              <a:t>This presentation template was created by </a:t>
            </a:r>
            <a:r>
              <a:rPr lang="en-GB" sz="1200" b="1">
                <a:solidFill>
                  <a:schemeClr val="lt1"/>
                </a:solidFill>
                <a:uFill>
                  <a:noFill/>
                </a:uFill>
                <a:latin typeface="Poppins" panose="00000600000000000000"/>
                <a:ea typeface="Poppins" panose="00000600000000000000"/>
                <a:cs typeface="Poppins" panose="00000600000000000000"/>
                <a:sym typeface="Poppins" panose="00000600000000000000"/>
                <a:hlinkClick r:id="rId2"/>
              </a:rPr>
              <a:t>Slidesgo</a:t>
            </a:r>
            <a:r>
              <a:rPr lang="en-GB" sz="1200">
                <a:solidFill>
                  <a:schemeClr val="lt1"/>
                </a:solidFill>
                <a:latin typeface="Poppins" panose="00000600000000000000"/>
                <a:ea typeface="Poppins" panose="00000600000000000000"/>
                <a:cs typeface="Poppins" panose="00000600000000000000"/>
                <a:sym typeface="Poppins" panose="00000600000000000000"/>
              </a:rPr>
              <a:t>, including icons by</a:t>
            </a:r>
            <a:r>
              <a:rPr lang="en-GB" sz="1200" b="1">
                <a:solidFill>
                  <a:schemeClr val="lt1"/>
                </a:solidFill>
                <a:latin typeface="Poppins" panose="00000600000000000000"/>
                <a:ea typeface="Poppins" panose="00000600000000000000"/>
                <a:cs typeface="Poppins" panose="00000600000000000000"/>
                <a:sym typeface="Poppins" panose="00000600000000000000"/>
              </a:rPr>
              <a:t> </a:t>
            </a:r>
            <a:r>
              <a:rPr lang="en-GB" sz="1200" b="1">
                <a:solidFill>
                  <a:schemeClr val="lt1"/>
                </a:solidFill>
                <a:uFill>
                  <a:noFill/>
                </a:uFill>
                <a:latin typeface="Poppins" panose="00000600000000000000"/>
                <a:ea typeface="Poppins" panose="00000600000000000000"/>
                <a:cs typeface="Poppins" panose="00000600000000000000"/>
                <a:sym typeface="Poppins" panose="00000600000000000000"/>
                <a:hlinkClick r:id="rId3"/>
              </a:rPr>
              <a:t>Flaticon</a:t>
            </a:r>
            <a:r>
              <a:rPr lang="en-GB" sz="1200">
                <a:solidFill>
                  <a:schemeClr val="lt1"/>
                </a:solidFill>
                <a:latin typeface="Poppins" panose="00000600000000000000"/>
                <a:ea typeface="Poppins" panose="00000600000000000000"/>
                <a:cs typeface="Poppins" panose="00000600000000000000"/>
                <a:sym typeface="Poppins" panose="00000600000000000000"/>
              </a:rPr>
              <a:t>, and infographics &amp; images by </a:t>
            </a:r>
            <a:r>
              <a:rPr lang="en-GB" sz="1200" b="1">
                <a:solidFill>
                  <a:schemeClr val="lt1"/>
                </a:solidFill>
                <a:uFill>
                  <a:noFill/>
                </a:uFill>
                <a:latin typeface="Poppins" panose="00000600000000000000"/>
                <a:ea typeface="Poppins" panose="00000600000000000000"/>
                <a:cs typeface="Poppins" panose="00000600000000000000"/>
                <a:sym typeface="Poppins" panose="00000600000000000000"/>
                <a:hlinkClick r:id="rId4"/>
              </a:rPr>
              <a:t>Freepik</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155" name="Google Shape;155;p23"/>
          <p:cNvSpPr/>
          <p:nvPr/>
        </p:nvSpPr>
        <p:spPr>
          <a:xfrm flipH="1">
            <a:off x="1853191" y="-832025"/>
            <a:ext cx="7290809" cy="3269501"/>
          </a:xfrm>
          <a:custGeom>
            <a:avLst/>
            <a:gdLst/>
            <a:ahLst/>
            <a:cxnLst/>
            <a:rect l="l" t="t" r="r" b="b"/>
            <a:pathLst>
              <a:path w="285774" h="105587" extrusionOk="0">
                <a:moveTo>
                  <a:pt x="0" y="0"/>
                </a:moveTo>
                <a:lnTo>
                  <a:pt x="104" y="56845"/>
                </a:lnTo>
                <a:lnTo>
                  <a:pt x="209" y="105587"/>
                </a:lnTo>
                <a:lnTo>
                  <a:pt x="1138" y="105575"/>
                </a:lnTo>
                <a:lnTo>
                  <a:pt x="2926" y="105494"/>
                </a:lnTo>
                <a:lnTo>
                  <a:pt x="4633" y="105343"/>
                </a:lnTo>
                <a:lnTo>
                  <a:pt x="6270" y="105111"/>
                </a:lnTo>
                <a:lnTo>
                  <a:pt x="7837" y="104820"/>
                </a:lnTo>
                <a:lnTo>
                  <a:pt x="9323" y="104449"/>
                </a:lnTo>
                <a:lnTo>
                  <a:pt x="10763" y="104008"/>
                </a:lnTo>
                <a:lnTo>
                  <a:pt x="12133" y="103508"/>
                </a:lnTo>
                <a:lnTo>
                  <a:pt x="13445" y="102951"/>
                </a:lnTo>
                <a:lnTo>
                  <a:pt x="14711" y="102336"/>
                </a:lnTo>
                <a:lnTo>
                  <a:pt x="15930" y="101662"/>
                </a:lnTo>
                <a:lnTo>
                  <a:pt x="17103" y="100931"/>
                </a:lnTo>
                <a:lnTo>
                  <a:pt x="18240" y="100153"/>
                </a:lnTo>
                <a:lnTo>
                  <a:pt x="19332" y="99329"/>
                </a:lnTo>
                <a:lnTo>
                  <a:pt x="20922" y="98005"/>
                </a:lnTo>
                <a:lnTo>
                  <a:pt x="22943" y="96089"/>
                </a:lnTo>
                <a:lnTo>
                  <a:pt x="24893" y="94011"/>
                </a:lnTo>
                <a:lnTo>
                  <a:pt x="26797" y="91816"/>
                </a:lnTo>
                <a:lnTo>
                  <a:pt x="28690" y="89506"/>
                </a:lnTo>
                <a:lnTo>
                  <a:pt x="31569" y="85895"/>
                </a:lnTo>
                <a:lnTo>
                  <a:pt x="34600" y="82122"/>
                </a:lnTo>
                <a:lnTo>
                  <a:pt x="36759" y="79579"/>
                </a:lnTo>
                <a:lnTo>
                  <a:pt x="39047" y="77025"/>
                </a:lnTo>
                <a:lnTo>
                  <a:pt x="41520" y="74470"/>
                </a:lnTo>
                <a:lnTo>
                  <a:pt x="44202" y="71951"/>
                </a:lnTo>
                <a:lnTo>
                  <a:pt x="46361" y="70105"/>
                </a:lnTo>
                <a:lnTo>
                  <a:pt x="47882" y="68886"/>
                </a:lnTo>
                <a:lnTo>
                  <a:pt x="49473" y="67678"/>
                </a:lnTo>
                <a:lnTo>
                  <a:pt x="51133" y="66505"/>
                </a:lnTo>
                <a:lnTo>
                  <a:pt x="52875" y="65356"/>
                </a:lnTo>
                <a:lnTo>
                  <a:pt x="54698" y="64218"/>
                </a:lnTo>
                <a:lnTo>
                  <a:pt x="56602" y="63127"/>
                </a:lnTo>
                <a:lnTo>
                  <a:pt x="58599" y="62059"/>
                </a:lnTo>
                <a:lnTo>
                  <a:pt x="60677" y="61025"/>
                </a:lnTo>
                <a:lnTo>
                  <a:pt x="62860" y="60027"/>
                </a:lnTo>
                <a:lnTo>
                  <a:pt x="65136" y="59063"/>
                </a:lnTo>
                <a:lnTo>
                  <a:pt x="67528" y="58146"/>
                </a:lnTo>
                <a:lnTo>
                  <a:pt x="70012" y="57275"/>
                </a:lnTo>
                <a:lnTo>
                  <a:pt x="72613" y="56439"/>
                </a:lnTo>
                <a:lnTo>
                  <a:pt x="75342" y="55661"/>
                </a:lnTo>
                <a:lnTo>
                  <a:pt x="78175" y="54941"/>
                </a:lnTo>
                <a:lnTo>
                  <a:pt x="81135" y="54256"/>
                </a:lnTo>
                <a:lnTo>
                  <a:pt x="84224" y="53641"/>
                </a:lnTo>
                <a:lnTo>
                  <a:pt x="87440" y="53084"/>
                </a:lnTo>
                <a:lnTo>
                  <a:pt x="90795" y="52584"/>
                </a:lnTo>
                <a:lnTo>
                  <a:pt x="94290" y="52155"/>
                </a:lnTo>
                <a:lnTo>
                  <a:pt x="97936" y="51783"/>
                </a:lnTo>
                <a:lnTo>
                  <a:pt x="101709" y="51481"/>
                </a:lnTo>
                <a:lnTo>
                  <a:pt x="105645" y="51249"/>
                </a:lnTo>
                <a:lnTo>
                  <a:pt x="109732" y="51098"/>
                </a:lnTo>
                <a:lnTo>
                  <a:pt x="113982" y="51017"/>
                </a:lnTo>
                <a:lnTo>
                  <a:pt x="116176" y="51017"/>
                </a:lnTo>
                <a:lnTo>
                  <a:pt x="117999" y="51005"/>
                </a:lnTo>
                <a:lnTo>
                  <a:pt x="121482" y="50889"/>
                </a:lnTo>
                <a:lnTo>
                  <a:pt x="124780" y="50680"/>
                </a:lnTo>
                <a:lnTo>
                  <a:pt x="127880" y="50367"/>
                </a:lnTo>
                <a:lnTo>
                  <a:pt x="130829" y="49960"/>
                </a:lnTo>
                <a:lnTo>
                  <a:pt x="133616" y="49461"/>
                </a:lnTo>
                <a:lnTo>
                  <a:pt x="136251" y="48869"/>
                </a:lnTo>
                <a:lnTo>
                  <a:pt x="138747" y="48207"/>
                </a:lnTo>
                <a:lnTo>
                  <a:pt x="141128" y="47464"/>
                </a:lnTo>
                <a:lnTo>
                  <a:pt x="143392" y="46651"/>
                </a:lnTo>
                <a:lnTo>
                  <a:pt x="145551" y="45781"/>
                </a:lnTo>
                <a:lnTo>
                  <a:pt x="147630" y="44840"/>
                </a:lnTo>
                <a:lnTo>
                  <a:pt x="149627" y="43842"/>
                </a:lnTo>
                <a:lnTo>
                  <a:pt x="151554" y="42797"/>
                </a:lnTo>
                <a:lnTo>
                  <a:pt x="154352" y="41160"/>
                </a:lnTo>
                <a:lnTo>
                  <a:pt x="157940" y="38826"/>
                </a:lnTo>
                <a:lnTo>
                  <a:pt x="161469" y="36376"/>
                </a:lnTo>
                <a:lnTo>
                  <a:pt x="165022" y="33845"/>
                </a:lnTo>
                <a:lnTo>
                  <a:pt x="168703" y="31291"/>
                </a:lnTo>
                <a:lnTo>
                  <a:pt x="172581" y="28725"/>
                </a:lnTo>
                <a:lnTo>
                  <a:pt x="175704" y="26832"/>
                </a:lnTo>
                <a:lnTo>
                  <a:pt x="177887" y="25601"/>
                </a:lnTo>
                <a:lnTo>
                  <a:pt x="180174" y="24382"/>
                </a:lnTo>
                <a:lnTo>
                  <a:pt x="182578" y="23186"/>
                </a:lnTo>
                <a:lnTo>
                  <a:pt x="185109" y="22037"/>
                </a:lnTo>
                <a:lnTo>
                  <a:pt x="187768" y="20911"/>
                </a:lnTo>
                <a:lnTo>
                  <a:pt x="189161" y="20377"/>
                </a:lnTo>
                <a:lnTo>
                  <a:pt x="189892" y="20098"/>
                </a:lnTo>
                <a:lnTo>
                  <a:pt x="191379" y="19610"/>
                </a:lnTo>
                <a:lnTo>
                  <a:pt x="192865" y="19181"/>
                </a:lnTo>
                <a:lnTo>
                  <a:pt x="194374" y="18809"/>
                </a:lnTo>
                <a:lnTo>
                  <a:pt x="196661" y="18356"/>
                </a:lnTo>
                <a:lnTo>
                  <a:pt x="199750" y="17938"/>
                </a:lnTo>
                <a:lnTo>
                  <a:pt x="202873" y="17718"/>
                </a:lnTo>
                <a:lnTo>
                  <a:pt x="206008" y="17660"/>
                </a:lnTo>
                <a:lnTo>
                  <a:pt x="209154" y="17753"/>
                </a:lnTo>
                <a:lnTo>
                  <a:pt x="212289" y="17962"/>
                </a:lnTo>
                <a:lnTo>
                  <a:pt x="213845" y="18113"/>
                </a:lnTo>
                <a:lnTo>
                  <a:pt x="215401" y="18275"/>
                </a:lnTo>
                <a:lnTo>
                  <a:pt x="218513" y="18681"/>
                </a:lnTo>
                <a:lnTo>
                  <a:pt x="223157" y="19390"/>
                </a:lnTo>
                <a:lnTo>
                  <a:pt x="227801" y="20086"/>
                </a:lnTo>
                <a:lnTo>
                  <a:pt x="230913" y="20493"/>
                </a:lnTo>
                <a:lnTo>
                  <a:pt x="234013" y="20806"/>
                </a:lnTo>
                <a:lnTo>
                  <a:pt x="237136" y="20980"/>
                </a:lnTo>
                <a:lnTo>
                  <a:pt x="238692" y="20992"/>
                </a:lnTo>
                <a:lnTo>
                  <a:pt x="240770" y="20980"/>
                </a:lnTo>
                <a:lnTo>
                  <a:pt x="244950" y="20760"/>
                </a:lnTo>
                <a:lnTo>
                  <a:pt x="249142" y="20342"/>
                </a:lnTo>
                <a:lnTo>
                  <a:pt x="253298" y="19726"/>
                </a:lnTo>
                <a:lnTo>
                  <a:pt x="257385" y="18925"/>
                </a:lnTo>
                <a:lnTo>
                  <a:pt x="261356" y="17962"/>
                </a:lnTo>
                <a:lnTo>
                  <a:pt x="265164" y="16835"/>
                </a:lnTo>
                <a:lnTo>
                  <a:pt x="268787" y="15547"/>
                </a:lnTo>
                <a:lnTo>
                  <a:pt x="271330" y="14502"/>
                </a:lnTo>
                <a:lnTo>
                  <a:pt x="272955" y="13759"/>
                </a:lnTo>
                <a:lnTo>
                  <a:pt x="274511" y="12981"/>
                </a:lnTo>
                <a:lnTo>
                  <a:pt x="275985" y="12180"/>
                </a:lnTo>
                <a:lnTo>
                  <a:pt x="277367" y="11355"/>
                </a:lnTo>
                <a:lnTo>
                  <a:pt x="278679" y="10496"/>
                </a:lnTo>
                <a:lnTo>
                  <a:pt x="279887" y="9614"/>
                </a:lnTo>
                <a:lnTo>
                  <a:pt x="281001" y="8708"/>
                </a:lnTo>
                <a:lnTo>
                  <a:pt x="282011" y="7779"/>
                </a:lnTo>
                <a:lnTo>
                  <a:pt x="282905" y="6827"/>
                </a:lnTo>
                <a:lnTo>
                  <a:pt x="283695" y="5863"/>
                </a:lnTo>
                <a:lnTo>
                  <a:pt x="284368" y="4876"/>
                </a:lnTo>
                <a:lnTo>
                  <a:pt x="284914" y="3866"/>
                </a:lnTo>
                <a:lnTo>
                  <a:pt x="285332" y="2845"/>
                </a:lnTo>
                <a:lnTo>
                  <a:pt x="285611" y="1811"/>
                </a:lnTo>
                <a:lnTo>
                  <a:pt x="285750" y="755"/>
                </a:lnTo>
                <a:lnTo>
                  <a:pt x="285773" y="232"/>
                </a:lnTo>
                <a:lnTo>
                  <a:pt x="142231" y="116"/>
                </a:lnTo>
                <a:lnTo>
                  <a:pt x="0" y="0"/>
                </a:lnTo>
                <a:close/>
              </a:path>
            </a:pathLst>
          </a:custGeom>
          <a:gradFill>
            <a:gsLst>
              <a:gs pos="0">
                <a:schemeClr val="accent3">
                  <a:alpha val="40000"/>
                </a:schemeClr>
              </a:gs>
              <a:gs pos="100000">
                <a:srgbClr val="FFFFFF">
                  <a:alpha val="0"/>
                  <a:alpha val="4000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CUSTOM_5">
    <p:bg>
      <p:bgPr>
        <a:solidFill>
          <a:schemeClr val="dk2"/>
        </a:solidFill>
        <a:effectLst/>
      </p:bgPr>
    </p:bg>
    <p:spTree>
      <p:nvGrpSpPr>
        <p:cNvPr id="156" name="Shape 156"/>
        <p:cNvGrpSpPr/>
        <p:nvPr/>
      </p:nvGrpSpPr>
      <p:grpSpPr>
        <a:xfrm>
          <a:off x="0" y="0"/>
          <a:ext cx="0" cy="0"/>
          <a:chOff x="0" y="0"/>
          <a:chExt cx="0" cy="0"/>
        </a:xfrm>
      </p:grpSpPr>
      <p:sp>
        <p:nvSpPr>
          <p:cNvPr id="157" name="Google Shape;157;p24"/>
          <p:cNvSpPr/>
          <p:nvPr/>
        </p:nvSpPr>
        <p:spPr>
          <a:xfrm rot="10800000" flipH="1">
            <a:off x="0" y="72"/>
            <a:ext cx="6900329" cy="5132054"/>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gradFill>
            <a:gsLst>
              <a:gs pos="0">
                <a:schemeClr val="accent3"/>
              </a:gs>
              <a:gs pos="100000">
                <a:srgbClr val="FFFFFF">
                  <a:alpha val="0"/>
                </a:srgbClr>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24"/>
          <p:cNvSpPr/>
          <p:nvPr/>
        </p:nvSpPr>
        <p:spPr>
          <a:xfrm flipH="1">
            <a:off x="2228210" y="-25"/>
            <a:ext cx="6915789" cy="5143552"/>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gradFill>
            <a:gsLst>
              <a:gs pos="0">
                <a:schemeClr val="accent2"/>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5_1">
    <p:bg>
      <p:bgPr>
        <a:solidFill>
          <a:schemeClr val="dk2"/>
        </a:solidFill>
        <a:effectLst/>
      </p:bgPr>
    </p:bg>
    <p:spTree>
      <p:nvGrpSpPr>
        <p:cNvPr id="159" name="Shape 159"/>
        <p:cNvGrpSpPr/>
        <p:nvPr/>
      </p:nvGrpSpPr>
      <p:grpSpPr>
        <a:xfrm>
          <a:off x="0" y="0"/>
          <a:ext cx="0" cy="0"/>
          <a:chOff x="0" y="0"/>
          <a:chExt cx="0" cy="0"/>
        </a:xfrm>
      </p:grpSpPr>
      <p:sp>
        <p:nvSpPr>
          <p:cNvPr id="160" name="Google Shape;160;p25"/>
          <p:cNvSpPr/>
          <p:nvPr/>
        </p:nvSpPr>
        <p:spPr>
          <a:xfrm rot="-5400000" flipH="1">
            <a:off x="4901349" y="623502"/>
            <a:ext cx="4866175" cy="3619171"/>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gradFill>
            <a:gsLst>
              <a:gs pos="0">
                <a:schemeClr val="accent3"/>
              </a:gs>
              <a:gs pos="100000">
                <a:srgbClr val="FFFFFF">
                  <a:alpha val="0"/>
                </a:srgbClr>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25"/>
          <p:cNvSpPr/>
          <p:nvPr/>
        </p:nvSpPr>
        <p:spPr>
          <a:xfrm rot="10800000">
            <a:off x="-895406" y="-251554"/>
            <a:ext cx="4740431" cy="5646629"/>
          </a:xfrm>
          <a:custGeom>
            <a:avLst/>
            <a:gdLst/>
            <a:ahLst/>
            <a:cxnLst/>
            <a:rect l="l" t="t" r="r" b="b"/>
            <a:pathLst>
              <a:path w="135055" h="136971" extrusionOk="0">
                <a:moveTo>
                  <a:pt x="1510" y="0"/>
                </a:moveTo>
                <a:lnTo>
                  <a:pt x="1294" y="419"/>
                </a:lnTo>
                <a:lnTo>
                  <a:pt x="1104" y="838"/>
                </a:lnTo>
                <a:lnTo>
                  <a:pt x="926" y="1282"/>
                </a:lnTo>
                <a:lnTo>
                  <a:pt x="761" y="1725"/>
                </a:lnTo>
                <a:lnTo>
                  <a:pt x="622" y="2182"/>
                </a:lnTo>
                <a:lnTo>
                  <a:pt x="495" y="2651"/>
                </a:lnTo>
                <a:lnTo>
                  <a:pt x="381" y="3134"/>
                </a:lnTo>
                <a:lnTo>
                  <a:pt x="292" y="3616"/>
                </a:lnTo>
                <a:lnTo>
                  <a:pt x="203" y="4110"/>
                </a:lnTo>
                <a:lnTo>
                  <a:pt x="140" y="4618"/>
                </a:lnTo>
                <a:lnTo>
                  <a:pt x="89" y="5112"/>
                </a:lnTo>
                <a:lnTo>
                  <a:pt x="51" y="5632"/>
                </a:lnTo>
                <a:lnTo>
                  <a:pt x="26" y="6140"/>
                </a:lnTo>
                <a:lnTo>
                  <a:pt x="13" y="6660"/>
                </a:lnTo>
                <a:lnTo>
                  <a:pt x="0" y="7180"/>
                </a:lnTo>
                <a:lnTo>
                  <a:pt x="13" y="7700"/>
                </a:lnTo>
                <a:lnTo>
                  <a:pt x="26" y="8220"/>
                </a:lnTo>
                <a:lnTo>
                  <a:pt x="51" y="8753"/>
                </a:lnTo>
                <a:lnTo>
                  <a:pt x="76" y="9273"/>
                </a:lnTo>
                <a:lnTo>
                  <a:pt x="114" y="9793"/>
                </a:lnTo>
                <a:lnTo>
                  <a:pt x="216" y="10820"/>
                </a:lnTo>
                <a:lnTo>
                  <a:pt x="330" y="11835"/>
                </a:lnTo>
                <a:lnTo>
                  <a:pt x="470" y="12837"/>
                </a:lnTo>
                <a:lnTo>
                  <a:pt x="622" y="13801"/>
                </a:lnTo>
                <a:lnTo>
                  <a:pt x="774" y="14727"/>
                </a:lnTo>
                <a:lnTo>
                  <a:pt x="926" y="15615"/>
                </a:lnTo>
                <a:lnTo>
                  <a:pt x="1040" y="16224"/>
                </a:lnTo>
                <a:lnTo>
                  <a:pt x="1180" y="16833"/>
                </a:lnTo>
                <a:lnTo>
                  <a:pt x="1332" y="17429"/>
                </a:lnTo>
                <a:lnTo>
                  <a:pt x="1497" y="18025"/>
                </a:lnTo>
                <a:lnTo>
                  <a:pt x="1675" y="18609"/>
                </a:lnTo>
                <a:lnTo>
                  <a:pt x="1878" y="19180"/>
                </a:lnTo>
                <a:lnTo>
                  <a:pt x="2093" y="19751"/>
                </a:lnTo>
                <a:lnTo>
                  <a:pt x="2321" y="20321"/>
                </a:lnTo>
                <a:lnTo>
                  <a:pt x="2575" y="20879"/>
                </a:lnTo>
                <a:lnTo>
                  <a:pt x="2829" y="21425"/>
                </a:lnTo>
                <a:lnTo>
                  <a:pt x="3108" y="21970"/>
                </a:lnTo>
                <a:lnTo>
                  <a:pt x="3400" y="22503"/>
                </a:lnTo>
                <a:lnTo>
                  <a:pt x="3704" y="23023"/>
                </a:lnTo>
                <a:lnTo>
                  <a:pt x="4034" y="23531"/>
                </a:lnTo>
                <a:lnTo>
                  <a:pt x="4364" y="24038"/>
                </a:lnTo>
                <a:lnTo>
                  <a:pt x="4706" y="24533"/>
                </a:lnTo>
                <a:lnTo>
                  <a:pt x="5074" y="25027"/>
                </a:lnTo>
                <a:lnTo>
                  <a:pt x="5442" y="25497"/>
                </a:lnTo>
                <a:lnTo>
                  <a:pt x="5835" y="25966"/>
                </a:lnTo>
                <a:lnTo>
                  <a:pt x="6241" y="26423"/>
                </a:lnTo>
                <a:lnTo>
                  <a:pt x="6647" y="26867"/>
                </a:lnTo>
                <a:lnTo>
                  <a:pt x="7078" y="27298"/>
                </a:lnTo>
                <a:lnTo>
                  <a:pt x="7510" y="27729"/>
                </a:lnTo>
                <a:lnTo>
                  <a:pt x="7966" y="28135"/>
                </a:lnTo>
                <a:lnTo>
                  <a:pt x="8423" y="28541"/>
                </a:lnTo>
                <a:lnTo>
                  <a:pt x="8905" y="28934"/>
                </a:lnTo>
                <a:lnTo>
                  <a:pt x="9387" y="29302"/>
                </a:lnTo>
                <a:lnTo>
                  <a:pt x="9882" y="29670"/>
                </a:lnTo>
                <a:lnTo>
                  <a:pt x="10389" y="30025"/>
                </a:lnTo>
                <a:lnTo>
                  <a:pt x="10909" y="30355"/>
                </a:lnTo>
                <a:lnTo>
                  <a:pt x="11429" y="30685"/>
                </a:lnTo>
                <a:lnTo>
                  <a:pt x="11975" y="31002"/>
                </a:lnTo>
                <a:lnTo>
                  <a:pt x="12799" y="31446"/>
                </a:lnTo>
                <a:lnTo>
                  <a:pt x="13636" y="31864"/>
                </a:lnTo>
                <a:lnTo>
                  <a:pt x="14486" y="32270"/>
                </a:lnTo>
                <a:lnTo>
                  <a:pt x="15349" y="32638"/>
                </a:lnTo>
                <a:lnTo>
                  <a:pt x="16224" y="32993"/>
                </a:lnTo>
                <a:lnTo>
                  <a:pt x="17099" y="33323"/>
                </a:lnTo>
                <a:lnTo>
                  <a:pt x="17987" y="33628"/>
                </a:lnTo>
                <a:lnTo>
                  <a:pt x="18888" y="33919"/>
                </a:lnTo>
                <a:lnTo>
                  <a:pt x="19788" y="34198"/>
                </a:lnTo>
                <a:lnTo>
                  <a:pt x="20702" y="34452"/>
                </a:lnTo>
                <a:lnTo>
                  <a:pt x="21615" y="34706"/>
                </a:lnTo>
                <a:lnTo>
                  <a:pt x="22528" y="34934"/>
                </a:lnTo>
                <a:lnTo>
                  <a:pt x="23454" y="35162"/>
                </a:lnTo>
                <a:lnTo>
                  <a:pt x="24393" y="35365"/>
                </a:lnTo>
                <a:lnTo>
                  <a:pt x="25319" y="35581"/>
                </a:lnTo>
                <a:lnTo>
                  <a:pt x="26258" y="35771"/>
                </a:lnTo>
                <a:lnTo>
                  <a:pt x="28135" y="36152"/>
                </a:lnTo>
                <a:lnTo>
                  <a:pt x="30012" y="36520"/>
                </a:lnTo>
                <a:lnTo>
                  <a:pt x="31890" y="36900"/>
                </a:lnTo>
                <a:lnTo>
                  <a:pt x="33754" y="37281"/>
                </a:lnTo>
                <a:lnTo>
                  <a:pt x="34693" y="37471"/>
                </a:lnTo>
                <a:lnTo>
                  <a:pt x="35619" y="37687"/>
                </a:lnTo>
                <a:lnTo>
                  <a:pt x="36532" y="37902"/>
                </a:lnTo>
                <a:lnTo>
                  <a:pt x="37446" y="38118"/>
                </a:lnTo>
                <a:lnTo>
                  <a:pt x="38359" y="38359"/>
                </a:lnTo>
                <a:lnTo>
                  <a:pt x="39260" y="38600"/>
                </a:lnTo>
                <a:lnTo>
                  <a:pt x="40160" y="38866"/>
                </a:lnTo>
                <a:lnTo>
                  <a:pt x="41048" y="39146"/>
                </a:lnTo>
                <a:lnTo>
                  <a:pt x="41568" y="39323"/>
                </a:lnTo>
                <a:lnTo>
                  <a:pt x="42101" y="39501"/>
                </a:lnTo>
                <a:lnTo>
                  <a:pt x="42621" y="39691"/>
                </a:lnTo>
                <a:lnTo>
                  <a:pt x="43141" y="39894"/>
                </a:lnTo>
                <a:lnTo>
                  <a:pt x="43674" y="40110"/>
                </a:lnTo>
                <a:lnTo>
                  <a:pt x="44194" y="40338"/>
                </a:lnTo>
                <a:lnTo>
                  <a:pt x="44714" y="40566"/>
                </a:lnTo>
                <a:lnTo>
                  <a:pt x="45247" y="40807"/>
                </a:lnTo>
                <a:lnTo>
                  <a:pt x="45767" y="41048"/>
                </a:lnTo>
                <a:lnTo>
                  <a:pt x="46287" y="41315"/>
                </a:lnTo>
                <a:lnTo>
                  <a:pt x="46794" y="41581"/>
                </a:lnTo>
                <a:lnTo>
                  <a:pt x="47314" y="41847"/>
                </a:lnTo>
                <a:lnTo>
                  <a:pt x="47822" y="42139"/>
                </a:lnTo>
                <a:lnTo>
                  <a:pt x="48329" y="42431"/>
                </a:lnTo>
                <a:lnTo>
                  <a:pt x="48824" y="42735"/>
                </a:lnTo>
                <a:lnTo>
                  <a:pt x="49331" y="43040"/>
                </a:lnTo>
                <a:lnTo>
                  <a:pt x="49813" y="43357"/>
                </a:lnTo>
                <a:lnTo>
                  <a:pt x="50308" y="43687"/>
                </a:lnTo>
                <a:lnTo>
                  <a:pt x="50790" y="44016"/>
                </a:lnTo>
                <a:lnTo>
                  <a:pt x="51259" y="44359"/>
                </a:lnTo>
                <a:lnTo>
                  <a:pt x="51729" y="44714"/>
                </a:lnTo>
                <a:lnTo>
                  <a:pt x="52185" y="45069"/>
                </a:lnTo>
                <a:lnTo>
                  <a:pt x="52642" y="45437"/>
                </a:lnTo>
                <a:lnTo>
                  <a:pt x="53086" y="45818"/>
                </a:lnTo>
                <a:lnTo>
                  <a:pt x="53530" y="46198"/>
                </a:lnTo>
                <a:lnTo>
                  <a:pt x="53961" y="46591"/>
                </a:lnTo>
                <a:lnTo>
                  <a:pt x="54380" y="46985"/>
                </a:lnTo>
                <a:lnTo>
                  <a:pt x="54786" y="47391"/>
                </a:lnTo>
                <a:lnTo>
                  <a:pt x="55192" y="47797"/>
                </a:lnTo>
                <a:lnTo>
                  <a:pt x="55572" y="48215"/>
                </a:lnTo>
                <a:lnTo>
                  <a:pt x="55953" y="48646"/>
                </a:lnTo>
                <a:lnTo>
                  <a:pt x="56321" y="49078"/>
                </a:lnTo>
                <a:lnTo>
                  <a:pt x="56676" y="49522"/>
                </a:lnTo>
                <a:lnTo>
                  <a:pt x="57018" y="49966"/>
                </a:lnTo>
                <a:lnTo>
                  <a:pt x="57361" y="50422"/>
                </a:lnTo>
                <a:lnTo>
                  <a:pt x="57678" y="50879"/>
                </a:lnTo>
                <a:lnTo>
                  <a:pt x="57982" y="51348"/>
                </a:lnTo>
                <a:lnTo>
                  <a:pt x="58274" y="51818"/>
                </a:lnTo>
                <a:lnTo>
                  <a:pt x="58553" y="52300"/>
                </a:lnTo>
                <a:lnTo>
                  <a:pt x="58819" y="52782"/>
                </a:lnTo>
                <a:lnTo>
                  <a:pt x="59061" y="53276"/>
                </a:lnTo>
                <a:lnTo>
                  <a:pt x="59302" y="53771"/>
                </a:lnTo>
                <a:lnTo>
                  <a:pt x="59517" y="54278"/>
                </a:lnTo>
                <a:lnTo>
                  <a:pt x="59720" y="54786"/>
                </a:lnTo>
                <a:lnTo>
                  <a:pt x="59898" y="55293"/>
                </a:lnTo>
                <a:lnTo>
                  <a:pt x="60075" y="55813"/>
                </a:lnTo>
                <a:lnTo>
                  <a:pt x="60215" y="56346"/>
                </a:lnTo>
                <a:lnTo>
                  <a:pt x="60354" y="56879"/>
                </a:lnTo>
                <a:lnTo>
                  <a:pt x="60469" y="57412"/>
                </a:lnTo>
                <a:lnTo>
                  <a:pt x="60557" y="57957"/>
                </a:lnTo>
                <a:lnTo>
                  <a:pt x="60646" y="58502"/>
                </a:lnTo>
                <a:lnTo>
                  <a:pt x="60697" y="59061"/>
                </a:lnTo>
                <a:lnTo>
                  <a:pt x="60735" y="59619"/>
                </a:lnTo>
                <a:lnTo>
                  <a:pt x="60748" y="60177"/>
                </a:lnTo>
                <a:lnTo>
                  <a:pt x="60748" y="60748"/>
                </a:lnTo>
                <a:lnTo>
                  <a:pt x="60722" y="61318"/>
                </a:lnTo>
                <a:lnTo>
                  <a:pt x="60684" y="61902"/>
                </a:lnTo>
                <a:lnTo>
                  <a:pt x="60608" y="62473"/>
                </a:lnTo>
                <a:lnTo>
                  <a:pt x="60519" y="63069"/>
                </a:lnTo>
                <a:lnTo>
                  <a:pt x="60405" y="63652"/>
                </a:lnTo>
                <a:lnTo>
                  <a:pt x="60266" y="64249"/>
                </a:lnTo>
                <a:lnTo>
                  <a:pt x="60113" y="64845"/>
                </a:lnTo>
                <a:lnTo>
                  <a:pt x="59923" y="65454"/>
                </a:lnTo>
                <a:lnTo>
                  <a:pt x="59720" y="66063"/>
                </a:lnTo>
                <a:lnTo>
                  <a:pt x="59568" y="66468"/>
                </a:lnTo>
                <a:lnTo>
                  <a:pt x="59403" y="66874"/>
                </a:lnTo>
                <a:lnTo>
                  <a:pt x="59225" y="67280"/>
                </a:lnTo>
                <a:lnTo>
                  <a:pt x="59035" y="67661"/>
                </a:lnTo>
                <a:lnTo>
                  <a:pt x="58845" y="68041"/>
                </a:lnTo>
                <a:lnTo>
                  <a:pt x="58642" y="68422"/>
                </a:lnTo>
                <a:lnTo>
                  <a:pt x="58426" y="68790"/>
                </a:lnTo>
                <a:lnTo>
                  <a:pt x="58211" y="69145"/>
                </a:lnTo>
                <a:lnTo>
                  <a:pt x="57982" y="69500"/>
                </a:lnTo>
                <a:lnTo>
                  <a:pt x="57754" y="69843"/>
                </a:lnTo>
                <a:lnTo>
                  <a:pt x="57500" y="70185"/>
                </a:lnTo>
                <a:lnTo>
                  <a:pt x="57259" y="70515"/>
                </a:lnTo>
                <a:lnTo>
                  <a:pt x="56993" y="70845"/>
                </a:lnTo>
                <a:lnTo>
                  <a:pt x="56727" y="71162"/>
                </a:lnTo>
                <a:lnTo>
                  <a:pt x="56460" y="71466"/>
                </a:lnTo>
                <a:lnTo>
                  <a:pt x="56168" y="71771"/>
                </a:lnTo>
                <a:lnTo>
                  <a:pt x="55889" y="72075"/>
                </a:lnTo>
                <a:lnTo>
                  <a:pt x="55598" y="72367"/>
                </a:lnTo>
                <a:lnTo>
                  <a:pt x="55293" y="72646"/>
                </a:lnTo>
                <a:lnTo>
                  <a:pt x="54989" y="72925"/>
                </a:lnTo>
                <a:lnTo>
                  <a:pt x="54672" y="73204"/>
                </a:lnTo>
                <a:lnTo>
                  <a:pt x="54354" y="73470"/>
                </a:lnTo>
                <a:lnTo>
                  <a:pt x="54025" y="73724"/>
                </a:lnTo>
                <a:lnTo>
                  <a:pt x="53695" y="73978"/>
                </a:lnTo>
                <a:lnTo>
                  <a:pt x="53365" y="74232"/>
                </a:lnTo>
                <a:lnTo>
                  <a:pt x="53023" y="74473"/>
                </a:lnTo>
                <a:lnTo>
                  <a:pt x="52325" y="74942"/>
                </a:lnTo>
                <a:lnTo>
                  <a:pt x="51615" y="75386"/>
                </a:lnTo>
                <a:lnTo>
                  <a:pt x="50879" y="75817"/>
                </a:lnTo>
                <a:lnTo>
                  <a:pt x="50143" y="76223"/>
                </a:lnTo>
                <a:lnTo>
                  <a:pt x="49382" y="76604"/>
                </a:lnTo>
                <a:lnTo>
                  <a:pt x="48608" y="76971"/>
                </a:lnTo>
                <a:lnTo>
                  <a:pt x="47822" y="77327"/>
                </a:lnTo>
                <a:lnTo>
                  <a:pt x="47035" y="77656"/>
                </a:lnTo>
                <a:lnTo>
                  <a:pt x="46236" y="77974"/>
                </a:lnTo>
                <a:lnTo>
                  <a:pt x="45424" y="78265"/>
                </a:lnTo>
                <a:lnTo>
                  <a:pt x="44625" y="78544"/>
                </a:lnTo>
                <a:lnTo>
                  <a:pt x="43801" y="78823"/>
                </a:lnTo>
                <a:lnTo>
                  <a:pt x="42989" y="79077"/>
                </a:lnTo>
                <a:lnTo>
                  <a:pt x="42177" y="79318"/>
                </a:lnTo>
                <a:lnTo>
                  <a:pt x="41365" y="79546"/>
                </a:lnTo>
                <a:lnTo>
                  <a:pt x="40553" y="79762"/>
                </a:lnTo>
                <a:lnTo>
                  <a:pt x="39742" y="79965"/>
                </a:lnTo>
                <a:lnTo>
                  <a:pt x="38942" y="80155"/>
                </a:lnTo>
                <a:lnTo>
                  <a:pt x="38143" y="80346"/>
                </a:lnTo>
                <a:lnTo>
                  <a:pt x="36761" y="80650"/>
                </a:lnTo>
                <a:lnTo>
                  <a:pt x="35365" y="80954"/>
                </a:lnTo>
                <a:lnTo>
                  <a:pt x="32562" y="81563"/>
                </a:lnTo>
                <a:lnTo>
                  <a:pt x="31154" y="81880"/>
                </a:lnTo>
                <a:lnTo>
                  <a:pt x="29746" y="82210"/>
                </a:lnTo>
                <a:lnTo>
                  <a:pt x="28338" y="82565"/>
                </a:lnTo>
                <a:lnTo>
                  <a:pt x="27640" y="82756"/>
                </a:lnTo>
                <a:lnTo>
                  <a:pt x="26955" y="82959"/>
                </a:lnTo>
                <a:lnTo>
                  <a:pt x="26258" y="83162"/>
                </a:lnTo>
                <a:lnTo>
                  <a:pt x="25573" y="83365"/>
                </a:lnTo>
                <a:lnTo>
                  <a:pt x="24888" y="83593"/>
                </a:lnTo>
                <a:lnTo>
                  <a:pt x="24203" y="83821"/>
                </a:lnTo>
                <a:lnTo>
                  <a:pt x="23530" y="84062"/>
                </a:lnTo>
                <a:lnTo>
                  <a:pt x="22858" y="84316"/>
                </a:lnTo>
                <a:lnTo>
                  <a:pt x="22199" y="84582"/>
                </a:lnTo>
                <a:lnTo>
                  <a:pt x="21539" y="84861"/>
                </a:lnTo>
                <a:lnTo>
                  <a:pt x="20892" y="85153"/>
                </a:lnTo>
                <a:lnTo>
                  <a:pt x="20245" y="85470"/>
                </a:lnTo>
                <a:lnTo>
                  <a:pt x="19598" y="85787"/>
                </a:lnTo>
                <a:lnTo>
                  <a:pt x="18977" y="86130"/>
                </a:lnTo>
                <a:lnTo>
                  <a:pt x="18355" y="86485"/>
                </a:lnTo>
                <a:lnTo>
                  <a:pt x="17746" y="86853"/>
                </a:lnTo>
                <a:lnTo>
                  <a:pt x="17137" y="87246"/>
                </a:lnTo>
                <a:lnTo>
                  <a:pt x="16541" y="87652"/>
                </a:lnTo>
                <a:lnTo>
                  <a:pt x="15742" y="88235"/>
                </a:lnTo>
                <a:lnTo>
                  <a:pt x="14968" y="88832"/>
                </a:lnTo>
                <a:lnTo>
                  <a:pt x="14232" y="89441"/>
                </a:lnTo>
                <a:lnTo>
                  <a:pt x="13522" y="90075"/>
                </a:lnTo>
                <a:lnTo>
                  <a:pt x="12824" y="90709"/>
                </a:lnTo>
                <a:lnTo>
                  <a:pt x="12165" y="91369"/>
                </a:lnTo>
                <a:lnTo>
                  <a:pt x="11543" y="92041"/>
                </a:lnTo>
                <a:lnTo>
                  <a:pt x="10934" y="92713"/>
                </a:lnTo>
                <a:lnTo>
                  <a:pt x="10351" y="93411"/>
                </a:lnTo>
                <a:lnTo>
                  <a:pt x="9806" y="94109"/>
                </a:lnTo>
                <a:lnTo>
                  <a:pt x="9285" y="94832"/>
                </a:lnTo>
                <a:lnTo>
                  <a:pt x="8791" y="95555"/>
                </a:lnTo>
                <a:lnTo>
                  <a:pt x="8321" y="96290"/>
                </a:lnTo>
                <a:lnTo>
                  <a:pt x="7877" y="97026"/>
                </a:lnTo>
                <a:lnTo>
                  <a:pt x="7472" y="97787"/>
                </a:lnTo>
                <a:lnTo>
                  <a:pt x="7078" y="98548"/>
                </a:lnTo>
                <a:lnTo>
                  <a:pt x="6723" y="99309"/>
                </a:lnTo>
                <a:lnTo>
                  <a:pt x="6381" y="100083"/>
                </a:lnTo>
                <a:lnTo>
                  <a:pt x="6076" y="100869"/>
                </a:lnTo>
                <a:lnTo>
                  <a:pt x="5797" y="101656"/>
                </a:lnTo>
                <a:lnTo>
                  <a:pt x="5543" y="102442"/>
                </a:lnTo>
                <a:lnTo>
                  <a:pt x="5328" y="103242"/>
                </a:lnTo>
                <a:lnTo>
                  <a:pt x="5125" y="104041"/>
                </a:lnTo>
                <a:lnTo>
                  <a:pt x="4947" y="104840"/>
                </a:lnTo>
                <a:lnTo>
                  <a:pt x="4808" y="105652"/>
                </a:lnTo>
                <a:lnTo>
                  <a:pt x="4681" y="106463"/>
                </a:lnTo>
                <a:lnTo>
                  <a:pt x="4592" y="107275"/>
                </a:lnTo>
                <a:lnTo>
                  <a:pt x="4529" y="108087"/>
                </a:lnTo>
                <a:lnTo>
                  <a:pt x="4491" y="108899"/>
                </a:lnTo>
                <a:lnTo>
                  <a:pt x="4478" y="109711"/>
                </a:lnTo>
                <a:lnTo>
                  <a:pt x="4491" y="110535"/>
                </a:lnTo>
                <a:lnTo>
                  <a:pt x="4529" y="111347"/>
                </a:lnTo>
                <a:lnTo>
                  <a:pt x="4592" y="112159"/>
                </a:lnTo>
                <a:lnTo>
                  <a:pt x="4681" y="112971"/>
                </a:lnTo>
                <a:lnTo>
                  <a:pt x="4808" y="113783"/>
                </a:lnTo>
                <a:lnTo>
                  <a:pt x="4947" y="114582"/>
                </a:lnTo>
                <a:lnTo>
                  <a:pt x="5112" y="115381"/>
                </a:lnTo>
                <a:lnTo>
                  <a:pt x="5315" y="116180"/>
                </a:lnTo>
                <a:lnTo>
                  <a:pt x="5531" y="116979"/>
                </a:lnTo>
                <a:lnTo>
                  <a:pt x="5784" y="117766"/>
                </a:lnTo>
                <a:lnTo>
                  <a:pt x="6051" y="118552"/>
                </a:lnTo>
                <a:lnTo>
                  <a:pt x="6355" y="119326"/>
                </a:lnTo>
                <a:lnTo>
                  <a:pt x="6685" y="120100"/>
                </a:lnTo>
                <a:lnTo>
                  <a:pt x="7028" y="120861"/>
                </a:lnTo>
                <a:lnTo>
                  <a:pt x="7408" y="121622"/>
                </a:lnTo>
                <a:lnTo>
                  <a:pt x="7814" y="122370"/>
                </a:lnTo>
                <a:lnTo>
                  <a:pt x="8245" y="123106"/>
                </a:lnTo>
                <a:lnTo>
                  <a:pt x="8689" y="123829"/>
                </a:lnTo>
                <a:lnTo>
                  <a:pt x="9171" y="124552"/>
                </a:lnTo>
                <a:lnTo>
                  <a:pt x="9679" y="125262"/>
                </a:lnTo>
                <a:lnTo>
                  <a:pt x="10211" y="125960"/>
                </a:lnTo>
                <a:lnTo>
                  <a:pt x="10757" y="126645"/>
                </a:lnTo>
                <a:lnTo>
                  <a:pt x="11340" y="127317"/>
                </a:lnTo>
                <a:lnTo>
                  <a:pt x="11949" y="127977"/>
                </a:lnTo>
                <a:lnTo>
                  <a:pt x="12571" y="128624"/>
                </a:lnTo>
                <a:lnTo>
                  <a:pt x="13230" y="129258"/>
                </a:lnTo>
                <a:lnTo>
                  <a:pt x="13915" y="129880"/>
                </a:lnTo>
                <a:lnTo>
                  <a:pt x="14626" y="130488"/>
                </a:lnTo>
                <a:lnTo>
                  <a:pt x="15349" y="131085"/>
                </a:lnTo>
                <a:lnTo>
                  <a:pt x="16110" y="131655"/>
                </a:lnTo>
                <a:lnTo>
                  <a:pt x="16884" y="132214"/>
                </a:lnTo>
                <a:lnTo>
                  <a:pt x="17695" y="132746"/>
                </a:lnTo>
                <a:lnTo>
                  <a:pt x="18520" y="133279"/>
                </a:lnTo>
                <a:lnTo>
                  <a:pt x="19383" y="133774"/>
                </a:lnTo>
                <a:lnTo>
                  <a:pt x="20930" y="134611"/>
                </a:lnTo>
                <a:lnTo>
                  <a:pt x="22490" y="135423"/>
                </a:lnTo>
                <a:lnTo>
                  <a:pt x="24063" y="136209"/>
                </a:lnTo>
                <a:lnTo>
                  <a:pt x="25649" y="136970"/>
                </a:lnTo>
                <a:lnTo>
                  <a:pt x="135055" y="136970"/>
                </a:lnTo>
                <a:lnTo>
                  <a:pt x="135055" y="0"/>
                </a:lnTo>
                <a:close/>
              </a:path>
            </a:pathLst>
          </a:custGeom>
          <a:gradFill>
            <a:gsLst>
              <a:gs pos="0">
                <a:schemeClr val="accent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165" name="Shape 16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bg>
      <p:bgPr>
        <a:solidFill>
          <a:schemeClr val="dk2"/>
        </a:solidFill>
        <a:effectLst/>
      </p:bgPr>
    </p:bg>
    <p:spTree>
      <p:nvGrpSpPr>
        <p:cNvPr id="18" name="Shape 18"/>
        <p:cNvGrpSpPr/>
        <p:nvPr/>
      </p:nvGrpSpPr>
      <p:grpSpPr>
        <a:xfrm>
          <a:off x="0" y="0"/>
          <a:ext cx="0" cy="0"/>
          <a:chOff x="0" y="0"/>
          <a:chExt cx="0" cy="0"/>
        </a:xfrm>
      </p:grpSpPr>
      <p:sp>
        <p:nvSpPr>
          <p:cNvPr id="19" name="Google Shape;19;p4"/>
          <p:cNvSpPr txBox="1"/>
          <p:nvPr>
            <p:ph type="title"/>
          </p:nvPr>
        </p:nvSpPr>
        <p:spPr>
          <a:xfrm>
            <a:off x="713250" y="445025"/>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2"/>
              </a:buClr>
              <a:buSzPts val="2400"/>
              <a:buNone/>
              <a:defRPr>
                <a:solidFill>
                  <a:schemeClr val="lt2"/>
                </a:solidFill>
              </a:defRPr>
            </a:lvl1pPr>
            <a:lvl2pPr lvl="1" rtl="0">
              <a:spcBef>
                <a:spcPts val="0"/>
              </a:spcBef>
              <a:spcAft>
                <a:spcPts val="0"/>
              </a:spcAft>
              <a:buClr>
                <a:schemeClr val="lt2"/>
              </a:buClr>
              <a:buSzPts val="2400"/>
              <a:buNone/>
              <a:defRPr>
                <a:solidFill>
                  <a:schemeClr val="lt2"/>
                </a:solidFill>
              </a:defRPr>
            </a:lvl2pPr>
            <a:lvl3pPr lvl="2" rtl="0">
              <a:spcBef>
                <a:spcPts val="0"/>
              </a:spcBef>
              <a:spcAft>
                <a:spcPts val="0"/>
              </a:spcAft>
              <a:buClr>
                <a:schemeClr val="lt2"/>
              </a:buClr>
              <a:buSzPts val="2400"/>
              <a:buNone/>
              <a:defRPr>
                <a:solidFill>
                  <a:schemeClr val="lt2"/>
                </a:solidFill>
              </a:defRPr>
            </a:lvl3pPr>
            <a:lvl4pPr lvl="3" rtl="0">
              <a:spcBef>
                <a:spcPts val="0"/>
              </a:spcBef>
              <a:spcAft>
                <a:spcPts val="0"/>
              </a:spcAft>
              <a:buClr>
                <a:schemeClr val="lt2"/>
              </a:buClr>
              <a:buSzPts val="2400"/>
              <a:buNone/>
              <a:defRPr>
                <a:solidFill>
                  <a:schemeClr val="lt2"/>
                </a:solidFill>
              </a:defRPr>
            </a:lvl4pPr>
            <a:lvl5pPr lvl="4" rtl="0">
              <a:spcBef>
                <a:spcPts val="0"/>
              </a:spcBef>
              <a:spcAft>
                <a:spcPts val="0"/>
              </a:spcAft>
              <a:buClr>
                <a:schemeClr val="lt2"/>
              </a:buClr>
              <a:buSzPts val="2400"/>
              <a:buNone/>
              <a:defRPr>
                <a:solidFill>
                  <a:schemeClr val="lt2"/>
                </a:solidFill>
              </a:defRPr>
            </a:lvl5pPr>
            <a:lvl6pPr lvl="5" rtl="0">
              <a:spcBef>
                <a:spcPts val="0"/>
              </a:spcBef>
              <a:spcAft>
                <a:spcPts val="0"/>
              </a:spcAft>
              <a:buClr>
                <a:schemeClr val="lt2"/>
              </a:buClr>
              <a:buSzPts val="2400"/>
              <a:buNone/>
              <a:defRPr>
                <a:solidFill>
                  <a:schemeClr val="lt2"/>
                </a:solidFill>
              </a:defRPr>
            </a:lvl6pPr>
            <a:lvl7pPr lvl="6" rtl="0">
              <a:spcBef>
                <a:spcPts val="0"/>
              </a:spcBef>
              <a:spcAft>
                <a:spcPts val="0"/>
              </a:spcAft>
              <a:buClr>
                <a:schemeClr val="lt2"/>
              </a:buClr>
              <a:buSzPts val="2400"/>
              <a:buNone/>
              <a:defRPr>
                <a:solidFill>
                  <a:schemeClr val="lt2"/>
                </a:solidFill>
              </a:defRPr>
            </a:lvl7pPr>
            <a:lvl8pPr lvl="7" rtl="0">
              <a:spcBef>
                <a:spcPts val="0"/>
              </a:spcBef>
              <a:spcAft>
                <a:spcPts val="0"/>
              </a:spcAft>
              <a:buClr>
                <a:schemeClr val="lt2"/>
              </a:buClr>
              <a:buSzPts val="2400"/>
              <a:buNone/>
              <a:defRPr>
                <a:solidFill>
                  <a:schemeClr val="lt2"/>
                </a:solidFill>
              </a:defRPr>
            </a:lvl8pPr>
            <a:lvl9pPr lvl="8" rtl="0">
              <a:spcBef>
                <a:spcPts val="0"/>
              </a:spcBef>
              <a:spcAft>
                <a:spcPts val="0"/>
              </a:spcAft>
              <a:buClr>
                <a:schemeClr val="lt2"/>
              </a:buClr>
              <a:buSzPts val="2400"/>
              <a:buNone/>
              <a:defRPr>
                <a:solidFill>
                  <a:schemeClr val="lt2"/>
                </a:solidFill>
              </a:defRPr>
            </a:lvl9pPr>
          </a:lstStyle>
          <a:p/>
        </p:txBody>
      </p:sp>
      <p:sp>
        <p:nvSpPr>
          <p:cNvPr id="20" name="Google Shape;20;p4"/>
          <p:cNvSpPr txBox="1"/>
          <p:nvPr>
            <p:ph type="subTitle" idx="1"/>
          </p:nvPr>
        </p:nvSpPr>
        <p:spPr>
          <a:xfrm>
            <a:off x="713250" y="1184862"/>
            <a:ext cx="7717500" cy="34473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1400"/>
              <a:buFont typeface="Nunito Sans"/>
              <a:buAutoNum type="arabicPeriod"/>
              <a:defRPr sz="1150">
                <a:solidFill>
                  <a:schemeClr val="lt1"/>
                </a:solidFill>
              </a:defRPr>
            </a:lvl1pPr>
            <a:lvl2pPr lvl="1" rtl="0">
              <a:spcBef>
                <a:spcPts val="0"/>
              </a:spcBef>
              <a:spcAft>
                <a:spcPts val="0"/>
              </a:spcAft>
              <a:buClr>
                <a:schemeClr val="lt1"/>
              </a:buClr>
              <a:buSzPts val="1400"/>
              <a:buFont typeface="Nunito Sans"/>
              <a:buAutoNum type="alphaLcPeriod"/>
              <a:defRPr>
                <a:solidFill>
                  <a:schemeClr val="lt1"/>
                </a:solidFill>
              </a:defRPr>
            </a:lvl2pPr>
            <a:lvl3pPr lvl="2" rtl="0">
              <a:spcBef>
                <a:spcPts val="0"/>
              </a:spcBef>
              <a:spcAft>
                <a:spcPts val="0"/>
              </a:spcAft>
              <a:buClr>
                <a:schemeClr val="lt1"/>
              </a:buClr>
              <a:buSzPts val="1400"/>
              <a:buFont typeface="Nunito Sans"/>
              <a:buAutoNum type="romanLcPeriod"/>
              <a:defRPr>
                <a:solidFill>
                  <a:schemeClr val="lt1"/>
                </a:solidFill>
              </a:defRPr>
            </a:lvl3pPr>
            <a:lvl4pPr lvl="3" rtl="0">
              <a:spcBef>
                <a:spcPts val="0"/>
              </a:spcBef>
              <a:spcAft>
                <a:spcPts val="0"/>
              </a:spcAft>
              <a:buClr>
                <a:schemeClr val="lt1"/>
              </a:buClr>
              <a:buSzPts val="1400"/>
              <a:buFont typeface="Nunito Sans"/>
              <a:buAutoNum type="arabicPeriod"/>
              <a:defRPr>
                <a:solidFill>
                  <a:schemeClr val="lt1"/>
                </a:solidFill>
              </a:defRPr>
            </a:lvl4pPr>
            <a:lvl5pPr lvl="4" rtl="0">
              <a:spcBef>
                <a:spcPts val="0"/>
              </a:spcBef>
              <a:spcAft>
                <a:spcPts val="0"/>
              </a:spcAft>
              <a:buClr>
                <a:schemeClr val="lt1"/>
              </a:buClr>
              <a:buSzPts val="1400"/>
              <a:buFont typeface="Nunito Sans"/>
              <a:buAutoNum type="alphaLcPeriod"/>
              <a:defRPr>
                <a:solidFill>
                  <a:schemeClr val="lt1"/>
                </a:solidFill>
              </a:defRPr>
            </a:lvl5pPr>
            <a:lvl6pPr lvl="5" rtl="0">
              <a:spcBef>
                <a:spcPts val="0"/>
              </a:spcBef>
              <a:spcAft>
                <a:spcPts val="0"/>
              </a:spcAft>
              <a:buClr>
                <a:schemeClr val="lt1"/>
              </a:buClr>
              <a:buSzPts val="1400"/>
              <a:buFont typeface="Nunito Sans"/>
              <a:buAutoNum type="romanLcPeriod"/>
              <a:defRPr>
                <a:solidFill>
                  <a:schemeClr val="lt1"/>
                </a:solidFill>
              </a:defRPr>
            </a:lvl6pPr>
            <a:lvl7pPr lvl="6" rtl="0">
              <a:spcBef>
                <a:spcPts val="0"/>
              </a:spcBef>
              <a:spcAft>
                <a:spcPts val="0"/>
              </a:spcAft>
              <a:buClr>
                <a:schemeClr val="lt1"/>
              </a:buClr>
              <a:buSzPts val="1400"/>
              <a:buFont typeface="Nunito Sans"/>
              <a:buAutoNum type="arabicPeriod"/>
              <a:defRPr>
                <a:solidFill>
                  <a:schemeClr val="lt1"/>
                </a:solidFill>
              </a:defRPr>
            </a:lvl7pPr>
            <a:lvl8pPr lvl="7" rtl="0">
              <a:spcBef>
                <a:spcPts val="0"/>
              </a:spcBef>
              <a:spcAft>
                <a:spcPts val="0"/>
              </a:spcAft>
              <a:buClr>
                <a:schemeClr val="lt1"/>
              </a:buClr>
              <a:buSzPts val="1400"/>
              <a:buFont typeface="Nunito Sans"/>
              <a:buAutoNum type="alphaLcPeriod"/>
              <a:defRPr>
                <a:solidFill>
                  <a:schemeClr val="lt1"/>
                </a:solidFill>
              </a:defRPr>
            </a:lvl8pPr>
            <a:lvl9pPr lvl="8" rtl="0">
              <a:spcBef>
                <a:spcPts val="0"/>
              </a:spcBef>
              <a:spcAft>
                <a:spcPts val="0"/>
              </a:spcAft>
              <a:buClr>
                <a:schemeClr val="lt1"/>
              </a:buClr>
              <a:buSzPts val="1400"/>
              <a:buFont typeface="Nunito Sans"/>
              <a:buAutoNum type="romanLcPeriod"/>
              <a:defRPr>
                <a:solidFill>
                  <a:schemeClr val="lt1"/>
                </a:solidFill>
              </a:defRPr>
            </a:lvl9pPr>
          </a:lstStyle>
          <a:p/>
        </p:txBody>
      </p:sp>
      <p:sp>
        <p:nvSpPr>
          <p:cNvPr id="21" name="Google Shape;21;p4"/>
          <p:cNvSpPr/>
          <p:nvPr/>
        </p:nvSpPr>
        <p:spPr>
          <a:xfrm rot="10800000" flipH="1">
            <a:off x="5564476" y="-1461465"/>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2"/>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4"/>
          <p:cNvSpPr/>
          <p:nvPr/>
        </p:nvSpPr>
        <p:spPr>
          <a:xfrm rot="10800000" flipH="1">
            <a:off x="6362399" y="-1176950"/>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3"/>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bg>
      <p:bgPr>
        <a:solidFill>
          <a:schemeClr val="dk2"/>
        </a:solidFill>
        <a:effectLst/>
      </p:bgPr>
    </p:bg>
    <p:spTree>
      <p:nvGrpSpPr>
        <p:cNvPr id="23" name="Shape 23"/>
        <p:cNvGrpSpPr/>
        <p:nvPr/>
      </p:nvGrpSpPr>
      <p:grpSpPr>
        <a:xfrm>
          <a:off x="0" y="0"/>
          <a:ext cx="0" cy="0"/>
          <a:chOff x="0" y="0"/>
          <a:chExt cx="0" cy="0"/>
        </a:xfrm>
      </p:grpSpPr>
      <p:sp>
        <p:nvSpPr>
          <p:cNvPr id="24" name="Google Shape;24;p5"/>
          <p:cNvSpPr txBox="1"/>
          <p:nvPr>
            <p:ph type="subTitle" idx="1"/>
          </p:nvPr>
        </p:nvSpPr>
        <p:spPr>
          <a:xfrm>
            <a:off x="2076525" y="2118275"/>
            <a:ext cx="2285700" cy="3375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b="1">
                <a:solidFill>
                  <a:schemeClr val="lt1"/>
                </a:solidFill>
              </a:defRPr>
            </a:lvl1pPr>
            <a:lvl2pPr lvl="1" algn="ctr" rtl="0">
              <a:spcBef>
                <a:spcPts val="1200"/>
              </a:spcBef>
              <a:spcAft>
                <a:spcPts val="0"/>
              </a:spcAft>
              <a:buNone/>
              <a:defRPr b="1">
                <a:solidFill>
                  <a:schemeClr val="lt1"/>
                </a:solidFill>
              </a:defRPr>
            </a:lvl2pPr>
            <a:lvl3pPr lvl="2" algn="ctr" rtl="0">
              <a:spcBef>
                <a:spcPts val="1200"/>
              </a:spcBef>
              <a:spcAft>
                <a:spcPts val="0"/>
              </a:spcAft>
              <a:buNone/>
              <a:defRPr b="1">
                <a:solidFill>
                  <a:schemeClr val="lt1"/>
                </a:solidFill>
              </a:defRPr>
            </a:lvl3pPr>
            <a:lvl4pPr lvl="3" algn="ctr" rtl="0">
              <a:spcBef>
                <a:spcPts val="1200"/>
              </a:spcBef>
              <a:spcAft>
                <a:spcPts val="0"/>
              </a:spcAft>
              <a:buNone/>
              <a:defRPr b="1">
                <a:solidFill>
                  <a:schemeClr val="lt1"/>
                </a:solidFill>
              </a:defRPr>
            </a:lvl4pPr>
            <a:lvl5pPr lvl="4" algn="ctr" rtl="0">
              <a:spcBef>
                <a:spcPts val="1200"/>
              </a:spcBef>
              <a:spcAft>
                <a:spcPts val="0"/>
              </a:spcAft>
              <a:buNone/>
              <a:defRPr b="1">
                <a:solidFill>
                  <a:schemeClr val="lt1"/>
                </a:solidFill>
              </a:defRPr>
            </a:lvl5pPr>
            <a:lvl6pPr lvl="5" algn="ctr" rtl="0">
              <a:spcBef>
                <a:spcPts val="1200"/>
              </a:spcBef>
              <a:spcAft>
                <a:spcPts val="0"/>
              </a:spcAft>
              <a:buNone/>
              <a:defRPr b="1">
                <a:solidFill>
                  <a:schemeClr val="lt1"/>
                </a:solidFill>
              </a:defRPr>
            </a:lvl6pPr>
            <a:lvl7pPr lvl="6" algn="ctr" rtl="0">
              <a:spcBef>
                <a:spcPts val="1200"/>
              </a:spcBef>
              <a:spcAft>
                <a:spcPts val="0"/>
              </a:spcAft>
              <a:buNone/>
              <a:defRPr b="1">
                <a:solidFill>
                  <a:schemeClr val="lt1"/>
                </a:solidFill>
              </a:defRPr>
            </a:lvl7pPr>
            <a:lvl8pPr lvl="7" algn="ctr" rtl="0">
              <a:spcBef>
                <a:spcPts val="1200"/>
              </a:spcBef>
              <a:spcAft>
                <a:spcPts val="0"/>
              </a:spcAft>
              <a:buNone/>
              <a:defRPr b="1">
                <a:solidFill>
                  <a:schemeClr val="lt1"/>
                </a:solidFill>
              </a:defRPr>
            </a:lvl8pPr>
            <a:lvl9pPr lvl="8" algn="ctr" rtl="0">
              <a:spcBef>
                <a:spcPts val="1200"/>
              </a:spcBef>
              <a:spcAft>
                <a:spcPts val="1200"/>
              </a:spcAft>
              <a:buNone/>
              <a:defRPr b="1">
                <a:solidFill>
                  <a:schemeClr val="lt1"/>
                </a:solidFill>
              </a:defRPr>
            </a:lvl9pPr>
          </a:lstStyle>
          <a:p/>
        </p:txBody>
      </p:sp>
      <p:sp>
        <p:nvSpPr>
          <p:cNvPr id="25" name="Google Shape;25;p5"/>
          <p:cNvSpPr txBox="1"/>
          <p:nvPr>
            <p:ph type="subTitle" idx="2"/>
          </p:nvPr>
        </p:nvSpPr>
        <p:spPr>
          <a:xfrm>
            <a:off x="2076525" y="2413546"/>
            <a:ext cx="2285700" cy="6117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400">
                <a:solidFill>
                  <a:schemeClr val="lt1"/>
                </a:solidFill>
              </a:defRPr>
            </a:lvl1pPr>
            <a:lvl2pPr lvl="1" algn="ctr" rtl="0">
              <a:spcBef>
                <a:spcPts val="1200"/>
              </a:spcBef>
              <a:spcAft>
                <a:spcPts val="0"/>
              </a:spcAft>
              <a:buNone/>
              <a:defRPr sz="1400">
                <a:solidFill>
                  <a:schemeClr val="lt1"/>
                </a:solidFill>
              </a:defRPr>
            </a:lvl2pPr>
            <a:lvl3pPr lvl="2" algn="ctr" rtl="0">
              <a:spcBef>
                <a:spcPts val="1200"/>
              </a:spcBef>
              <a:spcAft>
                <a:spcPts val="0"/>
              </a:spcAft>
              <a:buNone/>
              <a:defRPr sz="1400">
                <a:solidFill>
                  <a:schemeClr val="lt1"/>
                </a:solidFill>
              </a:defRPr>
            </a:lvl3pPr>
            <a:lvl4pPr lvl="3" algn="ctr" rtl="0">
              <a:spcBef>
                <a:spcPts val="1200"/>
              </a:spcBef>
              <a:spcAft>
                <a:spcPts val="0"/>
              </a:spcAft>
              <a:buNone/>
              <a:defRPr sz="1400">
                <a:solidFill>
                  <a:schemeClr val="lt1"/>
                </a:solidFill>
              </a:defRPr>
            </a:lvl4pPr>
            <a:lvl5pPr lvl="4" algn="ctr" rtl="0">
              <a:spcBef>
                <a:spcPts val="1200"/>
              </a:spcBef>
              <a:spcAft>
                <a:spcPts val="0"/>
              </a:spcAft>
              <a:buNone/>
              <a:defRPr sz="1400">
                <a:solidFill>
                  <a:schemeClr val="lt1"/>
                </a:solidFill>
              </a:defRPr>
            </a:lvl5pPr>
            <a:lvl6pPr lvl="5" algn="ctr" rtl="0">
              <a:spcBef>
                <a:spcPts val="1200"/>
              </a:spcBef>
              <a:spcAft>
                <a:spcPts val="0"/>
              </a:spcAft>
              <a:buNone/>
              <a:defRPr sz="1400">
                <a:solidFill>
                  <a:schemeClr val="lt1"/>
                </a:solidFill>
              </a:defRPr>
            </a:lvl6pPr>
            <a:lvl7pPr lvl="6" algn="ctr" rtl="0">
              <a:spcBef>
                <a:spcPts val="1200"/>
              </a:spcBef>
              <a:spcAft>
                <a:spcPts val="0"/>
              </a:spcAft>
              <a:buNone/>
              <a:defRPr sz="1400">
                <a:solidFill>
                  <a:schemeClr val="lt1"/>
                </a:solidFill>
              </a:defRPr>
            </a:lvl7pPr>
            <a:lvl8pPr lvl="7" algn="ctr" rtl="0">
              <a:spcBef>
                <a:spcPts val="1200"/>
              </a:spcBef>
              <a:spcAft>
                <a:spcPts val="0"/>
              </a:spcAft>
              <a:buNone/>
              <a:defRPr sz="1400">
                <a:solidFill>
                  <a:schemeClr val="lt1"/>
                </a:solidFill>
              </a:defRPr>
            </a:lvl8pPr>
            <a:lvl9pPr lvl="8" algn="ctr" rtl="0">
              <a:spcBef>
                <a:spcPts val="1200"/>
              </a:spcBef>
              <a:spcAft>
                <a:spcPts val="1200"/>
              </a:spcAft>
              <a:buNone/>
              <a:defRPr sz="1400">
                <a:solidFill>
                  <a:schemeClr val="lt1"/>
                </a:solidFill>
              </a:defRPr>
            </a:lvl9pPr>
          </a:lstStyle>
          <a:p/>
        </p:txBody>
      </p:sp>
      <p:sp>
        <p:nvSpPr>
          <p:cNvPr id="26" name="Google Shape;26;p5"/>
          <p:cNvSpPr txBox="1"/>
          <p:nvPr>
            <p:ph type="subTitle" idx="3"/>
          </p:nvPr>
        </p:nvSpPr>
        <p:spPr>
          <a:xfrm>
            <a:off x="4781775" y="2118275"/>
            <a:ext cx="2285700" cy="3375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b="1">
                <a:solidFill>
                  <a:schemeClr val="lt1"/>
                </a:solidFill>
              </a:defRPr>
            </a:lvl1pPr>
            <a:lvl2pPr lvl="1" algn="ctr" rtl="0">
              <a:spcBef>
                <a:spcPts val="1200"/>
              </a:spcBef>
              <a:spcAft>
                <a:spcPts val="0"/>
              </a:spcAft>
              <a:buNone/>
              <a:defRPr b="1">
                <a:solidFill>
                  <a:schemeClr val="lt1"/>
                </a:solidFill>
              </a:defRPr>
            </a:lvl2pPr>
            <a:lvl3pPr lvl="2" algn="ctr" rtl="0">
              <a:spcBef>
                <a:spcPts val="1200"/>
              </a:spcBef>
              <a:spcAft>
                <a:spcPts val="0"/>
              </a:spcAft>
              <a:buNone/>
              <a:defRPr b="1">
                <a:solidFill>
                  <a:schemeClr val="lt1"/>
                </a:solidFill>
              </a:defRPr>
            </a:lvl3pPr>
            <a:lvl4pPr lvl="3" algn="ctr" rtl="0">
              <a:spcBef>
                <a:spcPts val="1200"/>
              </a:spcBef>
              <a:spcAft>
                <a:spcPts val="0"/>
              </a:spcAft>
              <a:buNone/>
              <a:defRPr b="1">
                <a:solidFill>
                  <a:schemeClr val="lt1"/>
                </a:solidFill>
              </a:defRPr>
            </a:lvl4pPr>
            <a:lvl5pPr lvl="4" algn="ctr" rtl="0">
              <a:spcBef>
                <a:spcPts val="1200"/>
              </a:spcBef>
              <a:spcAft>
                <a:spcPts val="0"/>
              </a:spcAft>
              <a:buNone/>
              <a:defRPr b="1">
                <a:solidFill>
                  <a:schemeClr val="lt1"/>
                </a:solidFill>
              </a:defRPr>
            </a:lvl5pPr>
            <a:lvl6pPr lvl="5" algn="ctr" rtl="0">
              <a:spcBef>
                <a:spcPts val="1200"/>
              </a:spcBef>
              <a:spcAft>
                <a:spcPts val="0"/>
              </a:spcAft>
              <a:buNone/>
              <a:defRPr b="1">
                <a:solidFill>
                  <a:schemeClr val="lt1"/>
                </a:solidFill>
              </a:defRPr>
            </a:lvl6pPr>
            <a:lvl7pPr lvl="6" algn="ctr" rtl="0">
              <a:spcBef>
                <a:spcPts val="1200"/>
              </a:spcBef>
              <a:spcAft>
                <a:spcPts val="0"/>
              </a:spcAft>
              <a:buNone/>
              <a:defRPr b="1">
                <a:solidFill>
                  <a:schemeClr val="lt1"/>
                </a:solidFill>
              </a:defRPr>
            </a:lvl7pPr>
            <a:lvl8pPr lvl="7" algn="ctr" rtl="0">
              <a:spcBef>
                <a:spcPts val="1200"/>
              </a:spcBef>
              <a:spcAft>
                <a:spcPts val="0"/>
              </a:spcAft>
              <a:buNone/>
              <a:defRPr b="1">
                <a:solidFill>
                  <a:schemeClr val="lt1"/>
                </a:solidFill>
              </a:defRPr>
            </a:lvl8pPr>
            <a:lvl9pPr lvl="8" algn="ctr" rtl="0">
              <a:spcBef>
                <a:spcPts val="1200"/>
              </a:spcBef>
              <a:spcAft>
                <a:spcPts val="1200"/>
              </a:spcAft>
              <a:buNone/>
              <a:defRPr b="1">
                <a:solidFill>
                  <a:schemeClr val="lt1"/>
                </a:solidFill>
              </a:defRPr>
            </a:lvl9pPr>
          </a:lstStyle>
          <a:p/>
        </p:txBody>
      </p:sp>
      <p:sp>
        <p:nvSpPr>
          <p:cNvPr id="27" name="Google Shape;27;p5"/>
          <p:cNvSpPr txBox="1"/>
          <p:nvPr>
            <p:ph type="subTitle" idx="4"/>
          </p:nvPr>
        </p:nvSpPr>
        <p:spPr>
          <a:xfrm>
            <a:off x="4781775" y="2413546"/>
            <a:ext cx="2285700" cy="6117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400">
                <a:solidFill>
                  <a:schemeClr val="lt1"/>
                </a:solidFill>
              </a:defRPr>
            </a:lvl1pPr>
            <a:lvl2pPr lvl="1" algn="ctr" rtl="0">
              <a:spcBef>
                <a:spcPts val="1200"/>
              </a:spcBef>
              <a:spcAft>
                <a:spcPts val="0"/>
              </a:spcAft>
              <a:buNone/>
              <a:defRPr sz="1400">
                <a:solidFill>
                  <a:schemeClr val="lt1"/>
                </a:solidFill>
              </a:defRPr>
            </a:lvl2pPr>
            <a:lvl3pPr lvl="2" algn="ctr" rtl="0">
              <a:spcBef>
                <a:spcPts val="1200"/>
              </a:spcBef>
              <a:spcAft>
                <a:spcPts val="0"/>
              </a:spcAft>
              <a:buNone/>
              <a:defRPr sz="1400">
                <a:solidFill>
                  <a:schemeClr val="lt1"/>
                </a:solidFill>
              </a:defRPr>
            </a:lvl3pPr>
            <a:lvl4pPr lvl="3" algn="ctr" rtl="0">
              <a:spcBef>
                <a:spcPts val="1200"/>
              </a:spcBef>
              <a:spcAft>
                <a:spcPts val="0"/>
              </a:spcAft>
              <a:buNone/>
              <a:defRPr sz="1400">
                <a:solidFill>
                  <a:schemeClr val="lt1"/>
                </a:solidFill>
              </a:defRPr>
            </a:lvl4pPr>
            <a:lvl5pPr lvl="4" algn="ctr" rtl="0">
              <a:spcBef>
                <a:spcPts val="1200"/>
              </a:spcBef>
              <a:spcAft>
                <a:spcPts val="0"/>
              </a:spcAft>
              <a:buNone/>
              <a:defRPr sz="1400">
                <a:solidFill>
                  <a:schemeClr val="lt1"/>
                </a:solidFill>
              </a:defRPr>
            </a:lvl5pPr>
            <a:lvl6pPr lvl="5" algn="ctr" rtl="0">
              <a:spcBef>
                <a:spcPts val="1200"/>
              </a:spcBef>
              <a:spcAft>
                <a:spcPts val="0"/>
              </a:spcAft>
              <a:buNone/>
              <a:defRPr sz="1400">
                <a:solidFill>
                  <a:schemeClr val="lt1"/>
                </a:solidFill>
              </a:defRPr>
            </a:lvl6pPr>
            <a:lvl7pPr lvl="6" algn="ctr" rtl="0">
              <a:spcBef>
                <a:spcPts val="1200"/>
              </a:spcBef>
              <a:spcAft>
                <a:spcPts val="0"/>
              </a:spcAft>
              <a:buNone/>
              <a:defRPr sz="1400">
                <a:solidFill>
                  <a:schemeClr val="lt1"/>
                </a:solidFill>
              </a:defRPr>
            </a:lvl7pPr>
            <a:lvl8pPr lvl="7" algn="ctr" rtl="0">
              <a:spcBef>
                <a:spcPts val="1200"/>
              </a:spcBef>
              <a:spcAft>
                <a:spcPts val="0"/>
              </a:spcAft>
              <a:buNone/>
              <a:defRPr sz="1400">
                <a:solidFill>
                  <a:schemeClr val="lt1"/>
                </a:solidFill>
              </a:defRPr>
            </a:lvl8pPr>
            <a:lvl9pPr lvl="8" algn="ctr" rtl="0">
              <a:spcBef>
                <a:spcPts val="1200"/>
              </a:spcBef>
              <a:spcAft>
                <a:spcPts val="1200"/>
              </a:spcAft>
              <a:buNone/>
              <a:defRPr sz="1400">
                <a:solidFill>
                  <a:schemeClr val="lt1"/>
                </a:solidFill>
              </a:defRPr>
            </a:lvl9pPr>
          </a:lstStyle>
          <a:p/>
        </p:txBody>
      </p:sp>
      <p:sp>
        <p:nvSpPr>
          <p:cNvPr id="28" name="Google Shape;28;p5"/>
          <p:cNvSpPr txBox="1"/>
          <p:nvPr>
            <p:ph type="title"/>
          </p:nvPr>
        </p:nvSpPr>
        <p:spPr>
          <a:xfrm>
            <a:off x="723900" y="540000"/>
            <a:ext cx="7700100" cy="5007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2"/>
              </a:buClr>
              <a:buSzPts val="2400"/>
              <a:buNone/>
              <a:defRPr>
                <a:solidFill>
                  <a:schemeClr val="lt2"/>
                </a:solidFill>
              </a:defRPr>
            </a:lvl1pPr>
            <a:lvl2pPr lvl="1" rtl="0">
              <a:spcBef>
                <a:spcPts val="0"/>
              </a:spcBef>
              <a:spcAft>
                <a:spcPts val="0"/>
              </a:spcAft>
              <a:buClr>
                <a:schemeClr val="lt2"/>
              </a:buClr>
              <a:buSzPts val="2400"/>
              <a:buNone/>
              <a:defRPr>
                <a:solidFill>
                  <a:schemeClr val="lt2"/>
                </a:solidFill>
              </a:defRPr>
            </a:lvl2pPr>
            <a:lvl3pPr lvl="2" rtl="0">
              <a:spcBef>
                <a:spcPts val="0"/>
              </a:spcBef>
              <a:spcAft>
                <a:spcPts val="0"/>
              </a:spcAft>
              <a:buClr>
                <a:schemeClr val="lt2"/>
              </a:buClr>
              <a:buSzPts val="2400"/>
              <a:buNone/>
              <a:defRPr>
                <a:solidFill>
                  <a:schemeClr val="lt2"/>
                </a:solidFill>
              </a:defRPr>
            </a:lvl3pPr>
            <a:lvl4pPr lvl="3" rtl="0">
              <a:spcBef>
                <a:spcPts val="0"/>
              </a:spcBef>
              <a:spcAft>
                <a:spcPts val="0"/>
              </a:spcAft>
              <a:buClr>
                <a:schemeClr val="lt2"/>
              </a:buClr>
              <a:buSzPts val="2400"/>
              <a:buNone/>
              <a:defRPr>
                <a:solidFill>
                  <a:schemeClr val="lt2"/>
                </a:solidFill>
              </a:defRPr>
            </a:lvl4pPr>
            <a:lvl5pPr lvl="4" rtl="0">
              <a:spcBef>
                <a:spcPts val="0"/>
              </a:spcBef>
              <a:spcAft>
                <a:spcPts val="0"/>
              </a:spcAft>
              <a:buClr>
                <a:schemeClr val="lt2"/>
              </a:buClr>
              <a:buSzPts val="2400"/>
              <a:buNone/>
              <a:defRPr>
                <a:solidFill>
                  <a:schemeClr val="lt2"/>
                </a:solidFill>
              </a:defRPr>
            </a:lvl5pPr>
            <a:lvl6pPr lvl="5" rtl="0">
              <a:spcBef>
                <a:spcPts val="0"/>
              </a:spcBef>
              <a:spcAft>
                <a:spcPts val="0"/>
              </a:spcAft>
              <a:buClr>
                <a:schemeClr val="lt2"/>
              </a:buClr>
              <a:buSzPts val="2400"/>
              <a:buNone/>
              <a:defRPr>
                <a:solidFill>
                  <a:schemeClr val="lt2"/>
                </a:solidFill>
              </a:defRPr>
            </a:lvl6pPr>
            <a:lvl7pPr lvl="6" rtl="0">
              <a:spcBef>
                <a:spcPts val="0"/>
              </a:spcBef>
              <a:spcAft>
                <a:spcPts val="0"/>
              </a:spcAft>
              <a:buClr>
                <a:schemeClr val="lt2"/>
              </a:buClr>
              <a:buSzPts val="2400"/>
              <a:buNone/>
              <a:defRPr>
                <a:solidFill>
                  <a:schemeClr val="lt2"/>
                </a:solidFill>
              </a:defRPr>
            </a:lvl7pPr>
            <a:lvl8pPr lvl="7" rtl="0">
              <a:spcBef>
                <a:spcPts val="0"/>
              </a:spcBef>
              <a:spcAft>
                <a:spcPts val="0"/>
              </a:spcAft>
              <a:buClr>
                <a:schemeClr val="lt2"/>
              </a:buClr>
              <a:buSzPts val="2400"/>
              <a:buNone/>
              <a:defRPr>
                <a:solidFill>
                  <a:schemeClr val="lt2"/>
                </a:solidFill>
              </a:defRPr>
            </a:lvl8pPr>
            <a:lvl9pPr lvl="8" rtl="0">
              <a:spcBef>
                <a:spcPts val="0"/>
              </a:spcBef>
              <a:spcAft>
                <a:spcPts val="0"/>
              </a:spcAft>
              <a:buClr>
                <a:schemeClr val="lt2"/>
              </a:buClr>
              <a:buSzPts val="2400"/>
              <a:buNone/>
              <a:defRPr>
                <a:solidFill>
                  <a:schemeClr val="lt2"/>
                </a:solidFill>
              </a:defRPr>
            </a:lvl9pPr>
          </a:lstStyle>
          <a:p/>
        </p:txBody>
      </p:sp>
      <p:sp>
        <p:nvSpPr>
          <p:cNvPr id="29" name="Google Shape;29;p5"/>
          <p:cNvSpPr/>
          <p:nvPr/>
        </p:nvSpPr>
        <p:spPr>
          <a:xfrm flipH="1">
            <a:off x="-38781" y="3350356"/>
            <a:ext cx="10160606" cy="1840413"/>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gradFill>
            <a:gsLst>
              <a:gs pos="0">
                <a:srgbClr val="FFFFFF">
                  <a:alpha val="0"/>
                </a:srgbClr>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5"/>
          <p:cNvSpPr/>
          <p:nvPr/>
        </p:nvSpPr>
        <p:spPr>
          <a:xfrm flipH="1">
            <a:off x="-38789" y="3521701"/>
            <a:ext cx="10160632" cy="184045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gradFill>
            <a:gsLst>
              <a:gs pos="0">
                <a:schemeClr val="accent3"/>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bg>
      <p:bgPr>
        <a:solidFill>
          <a:schemeClr val="dk2"/>
        </a:solidFill>
        <a:effectLst/>
      </p:bgPr>
    </p:bg>
    <p:spTree>
      <p:nvGrpSpPr>
        <p:cNvPr id="31" name="Shape 31"/>
        <p:cNvGrpSpPr/>
        <p:nvPr/>
      </p:nvGrpSpPr>
      <p:grpSpPr>
        <a:xfrm>
          <a:off x="0" y="0"/>
          <a:ext cx="0" cy="0"/>
          <a:chOff x="0" y="0"/>
          <a:chExt cx="0" cy="0"/>
        </a:xfrm>
      </p:grpSpPr>
      <p:sp>
        <p:nvSpPr>
          <p:cNvPr id="32" name="Google Shape;32;p6"/>
          <p:cNvSpPr txBox="1"/>
          <p:nvPr>
            <p:ph type="title"/>
          </p:nvPr>
        </p:nvSpPr>
        <p:spPr>
          <a:xfrm>
            <a:off x="723900" y="540000"/>
            <a:ext cx="7700100" cy="5007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2"/>
              </a:buClr>
              <a:buSzPts val="2400"/>
              <a:buNone/>
              <a:defRPr>
                <a:solidFill>
                  <a:schemeClr val="lt2"/>
                </a:solidFill>
              </a:defRPr>
            </a:lvl1pPr>
            <a:lvl2pPr lvl="1" rtl="0">
              <a:spcBef>
                <a:spcPts val="0"/>
              </a:spcBef>
              <a:spcAft>
                <a:spcPts val="0"/>
              </a:spcAft>
              <a:buClr>
                <a:schemeClr val="lt2"/>
              </a:buClr>
              <a:buSzPts val="2400"/>
              <a:buNone/>
              <a:defRPr>
                <a:solidFill>
                  <a:schemeClr val="lt2"/>
                </a:solidFill>
              </a:defRPr>
            </a:lvl2pPr>
            <a:lvl3pPr lvl="2" rtl="0">
              <a:spcBef>
                <a:spcPts val="0"/>
              </a:spcBef>
              <a:spcAft>
                <a:spcPts val="0"/>
              </a:spcAft>
              <a:buClr>
                <a:schemeClr val="lt2"/>
              </a:buClr>
              <a:buSzPts val="2400"/>
              <a:buNone/>
              <a:defRPr>
                <a:solidFill>
                  <a:schemeClr val="lt2"/>
                </a:solidFill>
              </a:defRPr>
            </a:lvl3pPr>
            <a:lvl4pPr lvl="3" rtl="0">
              <a:spcBef>
                <a:spcPts val="0"/>
              </a:spcBef>
              <a:spcAft>
                <a:spcPts val="0"/>
              </a:spcAft>
              <a:buClr>
                <a:schemeClr val="lt2"/>
              </a:buClr>
              <a:buSzPts val="2400"/>
              <a:buNone/>
              <a:defRPr>
                <a:solidFill>
                  <a:schemeClr val="lt2"/>
                </a:solidFill>
              </a:defRPr>
            </a:lvl4pPr>
            <a:lvl5pPr lvl="4" rtl="0">
              <a:spcBef>
                <a:spcPts val="0"/>
              </a:spcBef>
              <a:spcAft>
                <a:spcPts val="0"/>
              </a:spcAft>
              <a:buClr>
                <a:schemeClr val="lt2"/>
              </a:buClr>
              <a:buSzPts val="2400"/>
              <a:buNone/>
              <a:defRPr>
                <a:solidFill>
                  <a:schemeClr val="lt2"/>
                </a:solidFill>
              </a:defRPr>
            </a:lvl5pPr>
            <a:lvl6pPr lvl="5" rtl="0">
              <a:spcBef>
                <a:spcPts val="0"/>
              </a:spcBef>
              <a:spcAft>
                <a:spcPts val="0"/>
              </a:spcAft>
              <a:buClr>
                <a:schemeClr val="lt2"/>
              </a:buClr>
              <a:buSzPts val="2400"/>
              <a:buNone/>
              <a:defRPr>
                <a:solidFill>
                  <a:schemeClr val="lt2"/>
                </a:solidFill>
              </a:defRPr>
            </a:lvl6pPr>
            <a:lvl7pPr lvl="6" rtl="0">
              <a:spcBef>
                <a:spcPts val="0"/>
              </a:spcBef>
              <a:spcAft>
                <a:spcPts val="0"/>
              </a:spcAft>
              <a:buClr>
                <a:schemeClr val="lt2"/>
              </a:buClr>
              <a:buSzPts val="2400"/>
              <a:buNone/>
              <a:defRPr>
                <a:solidFill>
                  <a:schemeClr val="lt2"/>
                </a:solidFill>
              </a:defRPr>
            </a:lvl7pPr>
            <a:lvl8pPr lvl="7" rtl="0">
              <a:spcBef>
                <a:spcPts val="0"/>
              </a:spcBef>
              <a:spcAft>
                <a:spcPts val="0"/>
              </a:spcAft>
              <a:buClr>
                <a:schemeClr val="lt2"/>
              </a:buClr>
              <a:buSzPts val="2400"/>
              <a:buNone/>
              <a:defRPr>
                <a:solidFill>
                  <a:schemeClr val="lt2"/>
                </a:solidFill>
              </a:defRPr>
            </a:lvl8pPr>
            <a:lvl9pPr lvl="8" rtl="0">
              <a:spcBef>
                <a:spcPts val="0"/>
              </a:spcBef>
              <a:spcAft>
                <a:spcPts val="0"/>
              </a:spcAft>
              <a:buClr>
                <a:schemeClr val="lt2"/>
              </a:buClr>
              <a:buSzPts val="2400"/>
              <a:buNone/>
              <a:defRPr>
                <a:solidFill>
                  <a:schemeClr val="lt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2"/>
        </a:solidFill>
        <a:effectLst/>
      </p:bgPr>
    </p:bg>
    <p:spTree>
      <p:nvGrpSpPr>
        <p:cNvPr id="33" name="Shape 33"/>
        <p:cNvGrpSpPr/>
        <p:nvPr/>
      </p:nvGrpSpPr>
      <p:grpSpPr>
        <a:xfrm>
          <a:off x="0" y="0"/>
          <a:ext cx="0" cy="0"/>
          <a:chOff x="0" y="0"/>
          <a:chExt cx="0" cy="0"/>
        </a:xfrm>
      </p:grpSpPr>
      <p:sp>
        <p:nvSpPr>
          <p:cNvPr id="34" name="Google Shape;34;p7"/>
          <p:cNvSpPr txBox="1"/>
          <p:nvPr>
            <p:ph type="title"/>
          </p:nvPr>
        </p:nvSpPr>
        <p:spPr>
          <a:xfrm>
            <a:off x="723900" y="540000"/>
            <a:ext cx="7700100" cy="5007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a:solidFill>
                  <a:schemeClr val="lt2"/>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35" name="Google Shape;35;p7"/>
          <p:cNvSpPr txBox="1"/>
          <p:nvPr>
            <p:ph type="subTitle" idx="1"/>
          </p:nvPr>
        </p:nvSpPr>
        <p:spPr>
          <a:xfrm>
            <a:off x="723900" y="1557625"/>
            <a:ext cx="3436800" cy="2417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1665"/>
              <a:buFont typeface="Encode Sans"/>
              <a:buChar char="●"/>
              <a:defRPr sz="1400">
                <a:solidFill>
                  <a:schemeClr val="lt1"/>
                </a:solidFill>
              </a:defRPr>
            </a:lvl1pPr>
            <a:lvl2pPr lvl="1" rtl="0">
              <a:spcBef>
                <a:spcPts val="0"/>
              </a:spcBef>
              <a:spcAft>
                <a:spcPts val="0"/>
              </a:spcAft>
              <a:buClr>
                <a:schemeClr val="lt1"/>
              </a:buClr>
              <a:buSzPts val="1295"/>
              <a:buFont typeface="Encode Sans"/>
              <a:buChar char="○"/>
              <a:defRPr>
                <a:solidFill>
                  <a:schemeClr val="lt1"/>
                </a:solidFill>
              </a:defRPr>
            </a:lvl2pPr>
            <a:lvl3pPr lvl="2" rtl="0">
              <a:spcBef>
                <a:spcPts val="0"/>
              </a:spcBef>
              <a:spcAft>
                <a:spcPts val="0"/>
              </a:spcAft>
              <a:buClr>
                <a:schemeClr val="lt1"/>
              </a:buClr>
              <a:buSzPts val="1295"/>
              <a:buFont typeface="Encode Sans"/>
              <a:buChar char="■"/>
              <a:defRPr>
                <a:solidFill>
                  <a:schemeClr val="lt1"/>
                </a:solidFill>
              </a:defRPr>
            </a:lvl3pPr>
            <a:lvl4pPr lvl="3" rtl="0">
              <a:spcBef>
                <a:spcPts val="0"/>
              </a:spcBef>
              <a:spcAft>
                <a:spcPts val="0"/>
              </a:spcAft>
              <a:buClr>
                <a:schemeClr val="lt1"/>
              </a:buClr>
              <a:buSzPts val="1295"/>
              <a:buFont typeface="Encode Sans"/>
              <a:buChar char="●"/>
              <a:defRPr>
                <a:solidFill>
                  <a:schemeClr val="lt1"/>
                </a:solidFill>
              </a:defRPr>
            </a:lvl4pPr>
            <a:lvl5pPr lvl="4" rtl="0">
              <a:spcBef>
                <a:spcPts val="0"/>
              </a:spcBef>
              <a:spcAft>
                <a:spcPts val="0"/>
              </a:spcAft>
              <a:buClr>
                <a:schemeClr val="lt1"/>
              </a:buClr>
              <a:buSzPts val="1295"/>
              <a:buFont typeface="Encode Sans"/>
              <a:buChar char="○"/>
              <a:defRPr>
                <a:solidFill>
                  <a:schemeClr val="lt1"/>
                </a:solidFill>
              </a:defRPr>
            </a:lvl5pPr>
            <a:lvl6pPr lvl="5" rtl="0">
              <a:spcBef>
                <a:spcPts val="0"/>
              </a:spcBef>
              <a:spcAft>
                <a:spcPts val="0"/>
              </a:spcAft>
              <a:buClr>
                <a:schemeClr val="lt1"/>
              </a:buClr>
              <a:buSzPts val="1295"/>
              <a:buFont typeface="Encode Sans"/>
              <a:buChar char="■"/>
              <a:defRPr>
                <a:solidFill>
                  <a:schemeClr val="lt1"/>
                </a:solidFill>
              </a:defRPr>
            </a:lvl6pPr>
            <a:lvl7pPr lvl="6" rtl="0">
              <a:spcBef>
                <a:spcPts val="0"/>
              </a:spcBef>
              <a:spcAft>
                <a:spcPts val="0"/>
              </a:spcAft>
              <a:buClr>
                <a:schemeClr val="lt1"/>
              </a:buClr>
              <a:buSzPts val="1295"/>
              <a:buFont typeface="Encode Sans"/>
              <a:buChar char="●"/>
              <a:defRPr>
                <a:solidFill>
                  <a:schemeClr val="lt1"/>
                </a:solidFill>
              </a:defRPr>
            </a:lvl7pPr>
            <a:lvl8pPr lvl="7" rtl="0">
              <a:spcBef>
                <a:spcPts val="0"/>
              </a:spcBef>
              <a:spcAft>
                <a:spcPts val="0"/>
              </a:spcAft>
              <a:buClr>
                <a:schemeClr val="lt1"/>
              </a:buClr>
              <a:buSzPts val="1295"/>
              <a:buFont typeface="Encode Sans"/>
              <a:buChar char="○"/>
              <a:defRPr>
                <a:solidFill>
                  <a:schemeClr val="lt1"/>
                </a:solidFill>
              </a:defRPr>
            </a:lvl8pPr>
            <a:lvl9pPr lvl="8" rtl="0">
              <a:spcBef>
                <a:spcPts val="0"/>
              </a:spcBef>
              <a:spcAft>
                <a:spcPts val="0"/>
              </a:spcAft>
              <a:buClr>
                <a:schemeClr val="lt1"/>
              </a:buClr>
              <a:buSzPts val="1295"/>
              <a:buFont typeface="Encode Sans"/>
              <a:buChar char="■"/>
              <a:defRPr>
                <a:solidFill>
                  <a:schemeClr val="lt1"/>
                </a:solidFill>
              </a:defRPr>
            </a:lvl9pPr>
          </a:lstStyle>
          <a:p/>
        </p:txBody>
      </p:sp>
      <p:sp>
        <p:nvSpPr>
          <p:cNvPr id="36" name="Google Shape;36;p7"/>
          <p:cNvSpPr/>
          <p:nvPr/>
        </p:nvSpPr>
        <p:spPr>
          <a:xfrm flipH="1">
            <a:off x="-2034149" y="3206225"/>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2"/>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7"/>
          <p:cNvSpPr/>
          <p:nvPr/>
        </p:nvSpPr>
        <p:spPr>
          <a:xfrm flipH="1">
            <a:off x="-1657202" y="3863466"/>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3"/>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7"/>
          <p:cNvSpPr/>
          <p:nvPr/>
        </p:nvSpPr>
        <p:spPr>
          <a:xfrm rot="10800000" flipH="1">
            <a:off x="6466250" y="-1577673"/>
            <a:ext cx="4581747" cy="32921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3"/>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39" name="Shape 39"/>
        <p:cNvGrpSpPr/>
        <p:nvPr/>
      </p:nvGrpSpPr>
      <p:grpSpPr>
        <a:xfrm>
          <a:off x="0" y="0"/>
          <a:ext cx="0" cy="0"/>
          <a:chOff x="0" y="0"/>
          <a:chExt cx="0" cy="0"/>
        </a:xfrm>
      </p:grpSpPr>
      <p:sp>
        <p:nvSpPr>
          <p:cNvPr id="40" name="Google Shape;40;p8"/>
          <p:cNvSpPr/>
          <p:nvPr/>
        </p:nvSpPr>
        <p:spPr>
          <a:xfrm rot="10800000" flipH="1">
            <a:off x="2658617" y="-1"/>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chemeClr val="accent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8"/>
          <p:cNvSpPr/>
          <p:nvPr/>
        </p:nvSpPr>
        <p:spPr>
          <a:xfrm flipH="1">
            <a:off x="-83" y="2577424"/>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chemeClr val="accent3"/>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8"/>
          <p:cNvSpPr txBox="1"/>
          <p:nvPr>
            <p:ph type="ctrTitle"/>
          </p:nvPr>
        </p:nvSpPr>
        <p:spPr>
          <a:xfrm>
            <a:off x="1347750" y="1440000"/>
            <a:ext cx="6448500" cy="2263500"/>
          </a:xfrm>
          <a:prstGeom prst="rect">
            <a:avLst/>
          </a:prstGeom>
        </p:spPr>
        <p:txBody>
          <a:bodyPr spcFirstLastPara="1" wrap="square" lIns="91425" tIns="91425" rIns="91425" bIns="91425" anchor="ctr" anchorCtr="0">
            <a:normAutofit/>
          </a:bodyPr>
          <a:lstStyle>
            <a:lvl1pPr lvl="0" algn="ctr" rtl="0">
              <a:lnSpc>
                <a:spcPct val="90000"/>
              </a:lnSpc>
              <a:spcBef>
                <a:spcPts val="0"/>
              </a:spcBef>
              <a:spcAft>
                <a:spcPts val="0"/>
              </a:spcAft>
              <a:buClr>
                <a:schemeClr val="dk2"/>
              </a:buClr>
              <a:buSzPts val="9000"/>
              <a:buNone/>
              <a:defRPr sz="9000">
                <a:solidFill>
                  <a:schemeClr val="accent6"/>
                </a:solidFill>
              </a:defRPr>
            </a:lvl1pPr>
            <a:lvl2pPr lvl="1" algn="ctr" rtl="0">
              <a:spcBef>
                <a:spcPts val="0"/>
              </a:spcBef>
              <a:spcAft>
                <a:spcPts val="0"/>
              </a:spcAft>
              <a:buClr>
                <a:schemeClr val="dk2"/>
              </a:buClr>
              <a:buSzPts val="9000"/>
              <a:buNone/>
              <a:defRPr sz="9000">
                <a:solidFill>
                  <a:schemeClr val="dk2"/>
                </a:solidFill>
              </a:defRPr>
            </a:lvl2pPr>
            <a:lvl3pPr lvl="2" algn="ctr" rtl="0">
              <a:spcBef>
                <a:spcPts val="0"/>
              </a:spcBef>
              <a:spcAft>
                <a:spcPts val="0"/>
              </a:spcAft>
              <a:buClr>
                <a:schemeClr val="dk2"/>
              </a:buClr>
              <a:buSzPts val="9000"/>
              <a:buNone/>
              <a:defRPr sz="9000">
                <a:solidFill>
                  <a:schemeClr val="dk2"/>
                </a:solidFill>
              </a:defRPr>
            </a:lvl3pPr>
            <a:lvl4pPr lvl="3" algn="ctr" rtl="0">
              <a:spcBef>
                <a:spcPts val="0"/>
              </a:spcBef>
              <a:spcAft>
                <a:spcPts val="0"/>
              </a:spcAft>
              <a:buClr>
                <a:schemeClr val="dk2"/>
              </a:buClr>
              <a:buSzPts val="9000"/>
              <a:buNone/>
              <a:defRPr sz="9000">
                <a:solidFill>
                  <a:schemeClr val="dk2"/>
                </a:solidFill>
              </a:defRPr>
            </a:lvl4pPr>
            <a:lvl5pPr lvl="4" algn="ctr" rtl="0">
              <a:spcBef>
                <a:spcPts val="0"/>
              </a:spcBef>
              <a:spcAft>
                <a:spcPts val="0"/>
              </a:spcAft>
              <a:buClr>
                <a:schemeClr val="dk2"/>
              </a:buClr>
              <a:buSzPts val="9000"/>
              <a:buNone/>
              <a:defRPr sz="9000">
                <a:solidFill>
                  <a:schemeClr val="dk2"/>
                </a:solidFill>
              </a:defRPr>
            </a:lvl5pPr>
            <a:lvl6pPr lvl="5" algn="ctr" rtl="0">
              <a:spcBef>
                <a:spcPts val="0"/>
              </a:spcBef>
              <a:spcAft>
                <a:spcPts val="0"/>
              </a:spcAft>
              <a:buClr>
                <a:schemeClr val="dk2"/>
              </a:buClr>
              <a:buSzPts val="9000"/>
              <a:buNone/>
              <a:defRPr sz="9000">
                <a:solidFill>
                  <a:schemeClr val="dk2"/>
                </a:solidFill>
              </a:defRPr>
            </a:lvl6pPr>
            <a:lvl7pPr lvl="6" algn="ctr" rtl="0">
              <a:spcBef>
                <a:spcPts val="0"/>
              </a:spcBef>
              <a:spcAft>
                <a:spcPts val="0"/>
              </a:spcAft>
              <a:buClr>
                <a:schemeClr val="dk2"/>
              </a:buClr>
              <a:buSzPts val="9000"/>
              <a:buNone/>
              <a:defRPr sz="9000">
                <a:solidFill>
                  <a:schemeClr val="dk2"/>
                </a:solidFill>
              </a:defRPr>
            </a:lvl7pPr>
            <a:lvl8pPr lvl="7" algn="ctr" rtl="0">
              <a:spcBef>
                <a:spcPts val="0"/>
              </a:spcBef>
              <a:spcAft>
                <a:spcPts val="0"/>
              </a:spcAft>
              <a:buClr>
                <a:schemeClr val="dk2"/>
              </a:buClr>
              <a:buSzPts val="9000"/>
              <a:buNone/>
              <a:defRPr sz="9000">
                <a:solidFill>
                  <a:schemeClr val="dk2"/>
                </a:solidFill>
              </a:defRPr>
            </a:lvl8pPr>
            <a:lvl9pPr lvl="8" algn="ctr" rtl="0">
              <a:spcBef>
                <a:spcPts val="0"/>
              </a:spcBef>
              <a:spcAft>
                <a:spcPts val="0"/>
              </a:spcAft>
              <a:buClr>
                <a:schemeClr val="dk2"/>
              </a:buClr>
              <a:buSzPts val="9000"/>
              <a:buNone/>
              <a:defRPr sz="9000">
                <a:solidFill>
                  <a:schemeClr val="dk2"/>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43" name="Shape 43"/>
        <p:cNvGrpSpPr/>
        <p:nvPr/>
      </p:nvGrpSpPr>
      <p:grpSpPr>
        <a:xfrm>
          <a:off x="0" y="0"/>
          <a:ext cx="0" cy="0"/>
          <a:chOff x="0" y="0"/>
          <a:chExt cx="0" cy="0"/>
        </a:xfrm>
      </p:grpSpPr>
      <p:sp>
        <p:nvSpPr>
          <p:cNvPr id="44" name="Google Shape;44;p9"/>
          <p:cNvSpPr txBox="1"/>
          <p:nvPr>
            <p:ph type="title"/>
          </p:nvPr>
        </p:nvSpPr>
        <p:spPr>
          <a:xfrm>
            <a:off x="723900" y="540000"/>
            <a:ext cx="7700100" cy="5007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2"/>
              </a:buClr>
              <a:buSzPts val="2400"/>
              <a:buNone/>
              <a:defRPr>
                <a:solidFill>
                  <a:schemeClr val="lt2"/>
                </a:solidFill>
              </a:defRPr>
            </a:lvl1pPr>
            <a:lvl2pPr lvl="1" rtl="0">
              <a:spcBef>
                <a:spcPts val="0"/>
              </a:spcBef>
              <a:spcAft>
                <a:spcPts val="0"/>
              </a:spcAft>
              <a:buClr>
                <a:schemeClr val="lt2"/>
              </a:buClr>
              <a:buSzPts val="2400"/>
              <a:buNone/>
              <a:defRPr>
                <a:solidFill>
                  <a:schemeClr val="lt2"/>
                </a:solidFill>
              </a:defRPr>
            </a:lvl2pPr>
            <a:lvl3pPr lvl="2" rtl="0">
              <a:spcBef>
                <a:spcPts val="0"/>
              </a:spcBef>
              <a:spcAft>
                <a:spcPts val="0"/>
              </a:spcAft>
              <a:buClr>
                <a:schemeClr val="lt2"/>
              </a:buClr>
              <a:buSzPts val="2400"/>
              <a:buNone/>
              <a:defRPr>
                <a:solidFill>
                  <a:schemeClr val="lt2"/>
                </a:solidFill>
              </a:defRPr>
            </a:lvl3pPr>
            <a:lvl4pPr lvl="3" rtl="0">
              <a:spcBef>
                <a:spcPts val="0"/>
              </a:spcBef>
              <a:spcAft>
                <a:spcPts val="0"/>
              </a:spcAft>
              <a:buClr>
                <a:schemeClr val="lt2"/>
              </a:buClr>
              <a:buSzPts val="2400"/>
              <a:buNone/>
              <a:defRPr>
                <a:solidFill>
                  <a:schemeClr val="lt2"/>
                </a:solidFill>
              </a:defRPr>
            </a:lvl4pPr>
            <a:lvl5pPr lvl="4" rtl="0">
              <a:spcBef>
                <a:spcPts val="0"/>
              </a:spcBef>
              <a:spcAft>
                <a:spcPts val="0"/>
              </a:spcAft>
              <a:buClr>
                <a:schemeClr val="lt2"/>
              </a:buClr>
              <a:buSzPts val="2400"/>
              <a:buNone/>
              <a:defRPr>
                <a:solidFill>
                  <a:schemeClr val="lt2"/>
                </a:solidFill>
              </a:defRPr>
            </a:lvl5pPr>
            <a:lvl6pPr lvl="5" rtl="0">
              <a:spcBef>
                <a:spcPts val="0"/>
              </a:spcBef>
              <a:spcAft>
                <a:spcPts val="0"/>
              </a:spcAft>
              <a:buClr>
                <a:schemeClr val="lt2"/>
              </a:buClr>
              <a:buSzPts val="2400"/>
              <a:buNone/>
              <a:defRPr>
                <a:solidFill>
                  <a:schemeClr val="lt2"/>
                </a:solidFill>
              </a:defRPr>
            </a:lvl6pPr>
            <a:lvl7pPr lvl="6" rtl="0">
              <a:spcBef>
                <a:spcPts val="0"/>
              </a:spcBef>
              <a:spcAft>
                <a:spcPts val="0"/>
              </a:spcAft>
              <a:buClr>
                <a:schemeClr val="lt2"/>
              </a:buClr>
              <a:buSzPts val="2400"/>
              <a:buNone/>
              <a:defRPr>
                <a:solidFill>
                  <a:schemeClr val="lt2"/>
                </a:solidFill>
              </a:defRPr>
            </a:lvl7pPr>
            <a:lvl8pPr lvl="7" rtl="0">
              <a:spcBef>
                <a:spcPts val="0"/>
              </a:spcBef>
              <a:spcAft>
                <a:spcPts val="0"/>
              </a:spcAft>
              <a:buClr>
                <a:schemeClr val="lt2"/>
              </a:buClr>
              <a:buSzPts val="2400"/>
              <a:buNone/>
              <a:defRPr>
                <a:solidFill>
                  <a:schemeClr val="lt2"/>
                </a:solidFill>
              </a:defRPr>
            </a:lvl8pPr>
            <a:lvl9pPr lvl="8" rtl="0">
              <a:spcBef>
                <a:spcPts val="0"/>
              </a:spcBef>
              <a:spcAft>
                <a:spcPts val="0"/>
              </a:spcAft>
              <a:buClr>
                <a:schemeClr val="lt2"/>
              </a:buClr>
              <a:buSzPts val="2400"/>
              <a:buNone/>
              <a:defRPr>
                <a:solidFill>
                  <a:schemeClr val="lt2"/>
                </a:solidFill>
              </a:defRPr>
            </a:lvl9pPr>
          </a:lstStyle>
          <a:p/>
        </p:txBody>
      </p:sp>
      <p:sp>
        <p:nvSpPr>
          <p:cNvPr id="45" name="Google Shape;45;p9"/>
          <p:cNvSpPr/>
          <p:nvPr/>
        </p:nvSpPr>
        <p:spPr>
          <a:xfrm rot="10800000" flipH="1">
            <a:off x="4542425" y="-381013"/>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2"/>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9"/>
          <p:cNvSpPr/>
          <p:nvPr/>
        </p:nvSpPr>
        <p:spPr>
          <a:xfrm rot="10800000" flipH="1">
            <a:off x="5468505" y="-14554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3"/>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9"/>
          <p:cNvSpPr txBox="1"/>
          <p:nvPr>
            <p:ph type="subTitle" idx="1"/>
          </p:nvPr>
        </p:nvSpPr>
        <p:spPr>
          <a:xfrm>
            <a:off x="4840950" y="3377925"/>
            <a:ext cx="3582900" cy="1222500"/>
          </a:xfrm>
          <a:prstGeom prst="rect">
            <a:avLst/>
          </a:prstGeom>
        </p:spPr>
        <p:txBody>
          <a:bodyPr spcFirstLastPara="1" wrap="square" lIns="91425" tIns="91425" rIns="91425" bIns="91425" anchor="ctr" anchorCtr="0">
            <a:normAutofit/>
          </a:bodyPr>
          <a:lstStyle>
            <a:lvl1pPr lvl="0" algn="r" rtl="0">
              <a:spcBef>
                <a:spcPts val="0"/>
              </a:spcBef>
              <a:spcAft>
                <a:spcPts val="0"/>
              </a:spcAft>
              <a:buNone/>
              <a:defRPr sz="1400">
                <a:solidFill>
                  <a:schemeClr val="lt1"/>
                </a:solidFill>
              </a:defRPr>
            </a:lvl1pPr>
            <a:lvl2pPr lvl="1" algn="r" rtl="0">
              <a:spcBef>
                <a:spcPts val="0"/>
              </a:spcBef>
              <a:spcAft>
                <a:spcPts val="0"/>
              </a:spcAft>
              <a:buNone/>
              <a:defRPr sz="1400">
                <a:solidFill>
                  <a:schemeClr val="lt1"/>
                </a:solidFill>
              </a:defRPr>
            </a:lvl2pPr>
            <a:lvl3pPr lvl="2" algn="r" rtl="0">
              <a:spcBef>
                <a:spcPts val="0"/>
              </a:spcBef>
              <a:spcAft>
                <a:spcPts val="0"/>
              </a:spcAft>
              <a:buNone/>
              <a:defRPr sz="1400">
                <a:solidFill>
                  <a:schemeClr val="lt1"/>
                </a:solidFill>
              </a:defRPr>
            </a:lvl3pPr>
            <a:lvl4pPr lvl="3" algn="r" rtl="0">
              <a:spcBef>
                <a:spcPts val="0"/>
              </a:spcBef>
              <a:spcAft>
                <a:spcPts val="0"/>
              </a:spcAft>
              <a:buNone/>
              <a:defRPr sz="1400">
                <a:solidFill>
                  <a:schemeClr val="lt1"/>
                </a:solidFill>
              </a:defRPr>
            </a:lvl4pPr>
            <a:lvl5pPr lvl="4" algn="r" rtl="0">
              <a:spcBef>
                <a:spcPts val="0"/>
              </a:spcBef>
              <a:spcAft>
                <a:spcPts val="0"/>
              </a:spcAft>
              <a:buNone/>
              <a:defRPr sz="1400">
                <a:solidFill>
                  <a:schemeClr val="lt1"/>
                </a:solidFill>
              </a:defRPr>
            </a:lvl5pPr>
            <a:lvl6pPr lvl="5" algn="r" rtl="0">
              <a:spcBef>
                <a:spcPts val="0"/>
              </a:spcBef>
              <a:spcAft>
                <a:spcPts val="0"/>
              </a:spcAft>
              <a:buNone/>
              <a:defRPr sz="1400">
                <a:solidFill>
                  <a:schemeClr val="lt1"/>
                </a:solidFill>
              </a:defRPr>
            </a:lvl6pPr>
            <a:lvl7pPr lvl="6" algn="r" rtl="0">
              <a:spcBef>
                <a:spcPts val="0"/>
              </a:spcBef>
              <a:spcAft>
                <a:spcPts val="0"/>
              </a:spcAft>
              <a:buNone/>
              <a:defRPr sz="1400">
                <a:solidFill>
                  <a:schemeClr val="lt1"/>
                </a:solidFill>
              </a:defRPr>
            </a:lvl7pPr>
            <a:lvl8pPr lvl="7" algn="r" rtl="0">
              <a:spcBef>
                <a:spcPts val="0"/>
              </a:spcBef>
              <a:spcAft>
                <a:spcPts val="0"/>
              </a:spcAft>
              <a:buNone/>
              <a:defRPr sz="1400">
                <a:solidFill>
                  <a:schemeClr val="lt1"/>
                </a:solidFill>
              </a:defRPr>
            </a:lvl8pPr>
            <a:lvl9pPr lvl="8" algn="r" rtl="0">
              <a:spcBef>
                <a:spcPts val="0"/>
              </a:spcBef>
              <a:spcAft>
                <a:spcPts val="0"/>
              </a:spcAft>
              <a:buNone/>
              <a:defRPr sz="1400">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8" name="Shape 48"/>
        <p:cNvGrpSpPr/>
        <p:nvPr/>
      </p:nvGrpSpPr>
      <p:grpSpPr>
        <a:xfrm>
          <a:off x="0" y="0"/>
          <a:ext cx="0" cy="0"/>
          <a:chOff x="0" y="0"/>
          <a:chExt cx="0" cy="0"/>
        </a:xfrm>
      </p:grpSpPr>
      <p:sp>
        <p:nvSpPr>
          <p:cNvPr id="49" name="Google Shape;49;p10"/>
          <p:cNvSpPr/>
          <p:nvPr/>
        </p:nvSpPr>
        <p:spPr>
          <a:xfrm>
            <a:off x="4190975" y="2285998"/>
            <a:ext cx="7461073" cy="3251072"/>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2"/>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10"/>
          <p:cNvSpPr/>
          <p:nvPr/>
        </p:nvSpPr>
        <p:spPr>
          <a:xfrm>
            <a:off x="4971075" y="-410499"/>
            <a:ext cx="6192507" cy="5713642"/>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rgbClr val="20134F">
              <a:alpha val="7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10"/>
          <p:cNvSpPr/>
          <p:nvPr/>
        </p:nvSpPr>
        <p:spPr>
          <a:xfrm rot="10800000">
            <a:off x="-1800626" y="-563713"/>
            <a:ext cx="3669634" cy="1961778"/>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3"/>
              </a:gs>
              <a:gs pos="100000">
                <a:srgbClr val="FFFFFF">
                  <a:alpha val="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10"/>
          <p:cNvSpPr/>
          <p:nvPr/>
        </p:nvSpPr>
        <p:spPr>
          <a:xfrm rot="10800000">
            <a:off x="-994107" y="-451600"/>
            <a:ext cx="2957135" cy="212472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rgbClr val="D5D2E2">
              <a:alpha val="368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10"/>
          <p:cNvSpPr txBox="1"/>
          <p:nvPr>
            <p:ph type="title"/>
          </p:nvPr>
        </p:nvSpPr>
        <p:spPr>
          <a:xfrm>
            <a:off x="5659175" y="1914725"/>
            <a:ext cx="2760900" cy="17538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2400"/>
              <a:buNone/>
              <a:defRPr sz="2700">
                <a:solidFill>
                  <a:schemeClr val="lt1"/>
                </a:solidFill>
              </a:defRPr>
            </a:lvl1pPr>
            <a:lvl2pPr lvl="1" rtl="0">
              <a:spcBef>
                <a:spcPts val="0"/>
              </a:spcBef>
              <a:spcAft>
                <a:spcPts val="0"/>
              </a:spcAft>
              <a:buSzPts val="2400"/>
              <a:buNone/>
              <a:defRPr>
                <a:latin typeface="Roboto" panose="02000000000000000000"/>
                <a:ea typeface="Roboto" panose="02000000000000000000"/>
                <a:cs typeface="Roboto" panose="02000000000000000000"/>
                <a:sym typeface="Roboto" panose="02000000000000000000"/>
              </a:defRPr>
            </a:lvl2pPr>
            <a:lvl3pPr lvl="2" rtl="0">
              <a:spcBef>
                <a:spcPts val="0"/>
              </a:spcBef>
              <a:spcAft>
                <a:spcPts val="0"/>
              </a:spcAft>
              <a:buSzPts val="2400"/>
              <a:buNone/>
              <a:defRPr>
                <a:latin typeface="Roboto" panose="02000000000000000000"/>
                <a:ea typeface="Roboto" panose="02000000000000000000"/>
                <a:cs typeface="Roboto" panose="02000000000000000000"/>
                <a:sym typeface="Roboto" panose="02000000000000000000"/>
              </a:defRPr>
            </a:lvl3pPr>
            <a:lvl4pPr lvl="3" rtl="0">
              <a:spcBef>
                <a:spcPts val="0"/>
              </a:spcBef>
              <a:spcAft>
                <a:spcPts val="0"/>
              </a:spcAft>
              <a:buSzPts val="2400"/>
              <a:buNone/>
              <a:defRPr>
                <a:latin typeface="Roboto" panose="02000000000000000000"/>
                <a:ea typeface="Roboto" panose="02000000000000000000"/>
                <a:cs typeface="Roboto" panose="02000000000000000000"/>
                <a:sym typeface="Roboto" panose="02000000000000000000"/>
              </a:defRPr>
            </a:lvl4pPr>
            <a:lvl5pPr lvl="4" rtl="0">
              <a:spcBef>
                <a:spcPts val="0"/>
              </a:spcBef>
              <a:spcAft>
                <a:spcPts val="0"/>
              </a:spcAft>
              <a:buSzPts val="2400"/>
              <a:buNone/>
              <a:defRPr>
                <a:latin typeface="Roboto" panose="02000000000000000000"/>
                <a:ea typeface="Roboto" panose="02000000000000000000"/>
                <a:cs typeface="Roboto" panose="02000000000000000000"/>
                <a:sym typeface="Roboto" panose="02000000000000000000"/>
              </a:defRPr>
            </a:lvl5pPr>
            <a:lvl6pPr lvl="5" rtl="0">
              <a:spcBef>
                <a:spcPts val="0"/>
              </a:spcBef>
              <a:spcAft>
                <a:spcPts val="0"/>
              </a:spcAft>
              <a:buSzPts val="2400"/>
              <a:buNone/>
              <a:defRPr>
                <a:latin typeface="Roboto" panose="02000000000000000000"/>
                <a:ea typeface="Roboto" panose="02000000000000000000"/>
                <a:cs typeface="Roboto" panose="02000000000000000000"/>
                <a:sym typeface="Roboto" panose="02000000000000000000"/>
              </a:defRPr>
            </a:lvl6pPr>
            <a:lvl7pPr lvl="6" rtl="0">
              <a:spcBef>
                <a:spcPts val="0"/>
              </a:spcBef>
              <a:spcAft>
                <a:spcPts val="0"/>
              </a:spcAft>
              <a:buSzPts val="2400"/>
              <a:buNone/>
              <a:defRPr>
                <a:latin typeface="Roboto" panose="02000000000000000000"/>
                <a:ea typeface="Roboto" panose="02000000000000000000"/>
                <a:cs typeface="Roboto" panose="02000000000000000000"/>
                <a:sym typeface="Roboto" panose="02000000000000000000"/>
              </a:defRPr>
            </a:lvl7pPr>
            <a:lvl8pPr lvl="7" rtl="0">
              <a:spcBef>
                <a:spcPts val="0"/>
              </a:spcBef>
              <a:spcAft>
                <a:spcPts val="0"/>
              </a:spcAft>
              <a:buSzPts val="2400"/>
              <a:buNone/>
              <a:defRPr>
                <a:latin typeface="Roboto" panose="02000000000000000000"/>
                <a:ea typeface="Roboto" panose="02000000000000000000"/>
                <a:cs typeface="Roboto" panose="02000000000000000000"/>
                <a:sym typeface="Roboto" panose="02000000000000000000"/>
              </a:defRPr>
            </a:lvl8pPr>
            <a:lvl9pPr lvl="8" rtl="0">
              <a:spcBef>
                <a:spcPts val="0"/>
              </a:spcBef>
              <a:spcAft>
                <a:spcPts val="0"/>
              </a:spcAft>
              <a:buSzPts val="2400"/>
              <a:buNone/>
              <a:defRPr>
                <a:latin typeface="Roboto" panose="02000000000000000000"/>
                <a:ea typeface="Roboto" panose="02000000000000000000"/>
                <a:cs typeface="Roboto" panose="02000000000000000000"/>
                <a:sym typeface="Roboto" panose="02000000000000000000"/>
              </a:defRPr>
            </a:lvl9pPr>
          </a:lstStyle>
          <a:p/>
        </p:txBody>
      </p:sp>
      <p:sp>
        <p:nvSpPr>
          <p:cNvPr id="54" name="Google Shape;54;p10"/>
          <p:cNvSpPr txBox="1"/>
          <p:nvPr>
            <p:ph type="subTitle" idx="1"/>
          </p:nvPr>
        </p:nvSpPr>
        <p:spPr>
          <a:xfrm>
            <a:off x="5659200" y="3668525"/>
            <a:ext cx="2760900" cy="944100"/>
          </a:xfrm>
          <a:prstGeom prst="rect">
            <a:avLst/>
          </a:prstGeom>
        </p:spPr>
        <p:txBody>
          <a:bodyPr spcFirstLastPara="1" wrap="square" lIns="91425" tIns="91425" rIns="91425" bIns="91425" anchor="t" anchorCtr="0">
            <a:normAutofit/>
          </a:bodyPr>
          <a:lstStyle>
            <a:lvl1pPr lvl="0" algn="r"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400"/>
              <a:buFont typeface="Poppins" panose="00000600000000000000"/>
              <a:buNone/>
              <a:defRPr sz="2400" b="1">
                <a:solidFill>
                  <a:schemeClr val="dk1"/>
                </a:solidFill>
                <a:latin typeface="Poppins" panose="00000600000000000000"/>
                <a:ea typeface="Poppins" panose="00000600000000000000"/>
                <a:cs typeface="Poppins" panose="00000600000000000000"/>
                <a:sym typeface="Poppins" panose="00000600000000000000"/>
              </a:defRPr>
            </a:lvl1pPr>
            <a:lvl2pPr lvl="1">
              <a:spcBef>
                <a:spcPts val="0"/>
              </a:spcBef>
              <a:spcAft>
                <a:spcPts val="0"/>
              </a:spcAft>
              <a:buClr>
                <a:schemeClr val="dk1"/>
              </a:buClr>
              <a:buSzPts val="2400"/>
              <a:buFont typeface="Poppins" panose="00000600000000000000"/>
              <a:buNone/>
              <a:defRPr sz="2400" b="1">
                <a:solidFill>
                  <a:schemeClr val="dk1"/>
                </a:solidFill>
                <a:latin typeface="Poppins" panose="00000600000000000000"/>
                <a:ea typeface="Poppins" panose="00000600000000000000"/>
                <a:cs typeface="Poppins" panose="00000600000000000000"/>
                <a:sym typeface="Poppins" panose="00000600000000000000"/>
              </a:defRPr>
            </a:lvl2pPr>
            <a:lvl3pPr lvl="2">
              <a:spcBef>
                <a:spcPts val="0"/>
              </a:spcBef>
              <a:spcAft>
                <a:spcPts val="0"/>
              </a:spcAft>
              <a:buClr>
                <a:schemeClr val="dk1"/>
              </a:buClr>
              <a:buSzPts val="2400"/>
              <a:buFont typeface="Poppins" panose="00000600000000000000"/>
              <a:buNone/>
              <a:defRPr sz="2400" b="1">
                <a:solidFill>
                  <a:schemeClr val="dk1"/>
                </a:solidFill>
                <a:latin typeface="Poppins" panose="00000600000000000000"/>
                <a:ea typeface="Poppins" panose="00000600000000000000"/>
                <a:cs typeface="Poppins" panose="00000600000000000000"/>
                <a:sym typeface="Poppins" panose="00000600000000000000"/>
              </a:defRPr>
            </a:lvl3pPr>
            <a:lvl4pPr lvl="3">
              <a:spcBef>
                <a:spcPts val="0"/>
              </a:spcBef>
              <a:spcAft>
                <a:spcPts val="0"/>
              </a:spcAft>
              <a:buClr>
                <a:schemeClr val="dk1"/>
              </a:buClr>
              <a:buSzPts val="2400"/>
              <a:buFont typeface="Poppins" panose="00000600000000000000"/>
              <a:buNone/>
              <a:defRPr sz="2400" b="1">
                <a:solidFill>
                  <a:schemeClr val="dk1"/>
                </a:solidFill>
                <a:latin typeface="Poppins" panose="00000600000000000000"/>
                <a:ea typeface="Poppins" panose="00000600000000000000"/>
                <a:cs typeface="Poppins" panose="00000600000000000000"/>
                <a:sym typeface="Poppins" panose="00000600000000000000"/>
              </a:defRPr>
            </a:lvl4pPr>
            <a:lvl5pPr lvl="4">
              <a:spcBef>
                <a:spcPts val="0"/>
              </a:spcBef>
              <a:spcAft>
                <a:spcPts val="0"/>
              </a:spcAft>
              <a:buClr>
                <a:schemeClr val="dk1"/>
              </a:buClr>
              <a:buSzPts val="2400"/>
              <a:buFont typeface="Poppins" panose="00000600000000000000"/>
              <a:buNone/>
              <a:defRPr sz="2400" b="1">
                <a:solidFill>
                  <a:schemeClr val="dk1"/>
                </a:solidFill>
                <a:latin typeface="Poppins" panose="00000600000000000000"/>
                <a:ea typeface="Poppins" panose="00000600000000000000"/>
                <a:cs typeface="Poppins" panose="00000600000000000000"/>
                <a:sym typeface="Poppins" panose="00000600000000000000"/>
              </a:defRPr>
            </a:lvl5pPr>
            <a:lvl6pPr lvl="5">
              <a:spcBef>
                <a:spcPts val="0"/>
              </a:spcBef>
              <a:spcAft>
                <a:spcPts val="0"/>
              </a:spcAft>
              <a:buClr>
                <a:schemeClr val="dk1"/>
              </a:buClr>
              <a:buSzPts val="2400"/>
              <a:buFont typeface="Poppins" panose="00000600000000000000"/>
              <a:buNone/>
              <a:defRPr sz="2400" b="1">
                <a:solidFill>
                  <a:schemeClr val="dk1"/>
                </a:solidFill>
                <a:latin typeface="Poppins" panose="00000600000000000000"/>
                <a:ea typeface="Poppins" panose="00000600000000000000"/>
                <a:cs typeface="Poppins" panose="00000600000000000000"/>
                <a:sym typeface="Poppins" panose="00000600000000000000"/>
              </a:defRPr>
            </a:lvl6pPr>
            <a:lvl7pPr lvl="6">
              <a:spcBef>
                <a:spcPts val="0"/>
              </a:spcBef>
              <a:spcAft>
                <a:spcPts val="0"/>
              </a:spcAft>
              <a:buClr>
                <a:schemeClr val="dk1"/>
              </a:buClr>
              <a:buSzPts val="2400"/>
              <a:buFont typeface="Poppins" panose="00000600000000000000"/>
              <a:buNone/>
              <a:defRPr sz="2400" b="1">
                <a:solidFill>
                  <a:schemeClr val="dk1"/>
                </a:solidFill>
                <a:latin typeface="Poppins" panose="00000600000000000000"/>
                <a:ea typeface="Poppins" panose="00000600000000000000"/>
                <a:cs typeface="Poppins" panose="00000600000000000000"/>
                <a:sym typeface="Poppins" panose="00000600000000000000"/>
              </a:defRPr>
            </a:lvl7pPr>
            <a:lvl8pPr lvl="7">
              <a:spcBef>
                <a:spcPts val="0"/>
              </a:spcBef>
              <a:spcAft>
                <a:spcPts val="0"/>
              </a:spcAft>
              <a:buClr>
                <a:schemeClr val="dk1"/>
              </a:buClr>
              <a:buSzPts val="2400"/>
              <a:buFont typeface="Poppins" panose="00000600000000000000"/>
              <a:buNone/>
              <a:defRPr sz="2400" b="1">
                <a:solidFill>
                  <a:schemeClr val="dk1"/>
                </a:solidFill>
                <a:latin typeface="Poppins" panose="00000600000000000000"/>
                <a:ea typeface="Poppins" panose="00000600000000000000"/>
                <a:cs typeface="Poppins" panose="00000600000000000000"/>
                <a:sym typeface="Poppins" panose="00000600000000000000"/>
              </a:defRPr>
            </a:lvl8pPr>
            <a:lvl9pPr lvl="8">
              <a:spcBef>
                <a:spcPts val="0"/>
              </a:spcBef>
              <a:spcAft>
                <a:spcPts val="0"/>
              </a:spcAft>
              <a:buClr>
                <a:schemeClr val="dk1"/>
              </a:buClr>
              <a:buSzPts val="2400"/>
              <a:buFont typeface="Poppins" panose="00000600000000000000"/>
              <a:buNone/>
              <a:defRPr sz="2400" b="1">
                <a:solidFill>
                  <a:schemeClr val="dk1"/>
                </a:solidFill>
                <a:latin typeface="Poppins" panose="00000600000000000000"/>
                <a:ea typeface="Poppins" panose="00000600000000000000"/>
                <a:cs typeface="Poppins" panose="00000600000000000000"/>
                <a:sym typeface="Poppins" panose="00000600000000000000"/>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Poppins" panose="00000600000000000000"/>
              <a:buChar char="●"/>
              <a:defRPr sz="1800">
                <a:solidFill>
                  <a:schemeClr val="dk1"/>
                </a:solidFill>
                <a:latin typeface="Poppins" panose="00000600000000000000"/>
                <a:ea typeface="Poppins" panose="00000600000000000000"/>
                <a:cs typeface="Poppins" panose="00000600000000000000"/>
                <a:sym typeface="Poppins" panose="00000600000000000000"/>
              </a:defRPr>
            </a:lvl1pPr>
            <a:lvl2pPr marL="914400" lvl="1" indent="-317500">
              <a:lnSpc>
                <a:spcPct val="115000"/>
              </a:lnSpc>
              <a:spcBef>
                <a:spcPts val="0"/>
              </a:spcBef>
              <a:spcAft>
                <a:spcPts val="0"/>
              </a:spcAft>
              <a:buClr>
                <a:schemeClr val="dk1"/>
              </a:buClr>
              <a:buSzPts val="1400"/>
              <a:buFont typeface="Poppins" panose="00000600000000000000"/>
              <a:buChar char="○"/>
              <a:defRPr>
                <a:solidFill>
                  <a:schemeClr val="dk1"/>
                </a:solidFill>
                <a:latin typeface="Poppins" panose="00000600000000000000"/>
                <a:ea typeface="Poppins" panose="00000600000000000000"/>
                <a:cs typeface="Poppins" panose="00000600000000000000"/>
                <a:sym typeface="Poppins" panose="00000600000000000000"/>
              </a:defRPr>
            </a:lvl2pPr>
            <a:lvl3pPr marL="1371600" lvl="2" indent="-317500">
              <a:lnSpc>
                <a:spcPct val="115000"/>
              </a:lnSpc>
              <a:spcBef>
                <a:spcPts val="0"/>
              </a:spcBef>
              <a:spcAft>
                <a:spcPts val="0"/>
              </a:spcAft>
              <a:buClr>
                <a:schemeClr val="dk1"/>
              </a:buClr>
              <a:buSzPts val="1400"/>
              <a:buFont typeface="Poppins" panose="00000600000000000000"/>
              <a:buChar char="■"/>
              <a:defRPr>
                <a:solidFill>
                  <a:schemeClr val="dk1"/>
                </a:solidFill>
                <a:latin typeface="Poppins" panose="00000600000000000000"/>
                <a:ea typeface="Poppins" panose="00000600000000000000"/>
                <a:cs typeface="Poppins" panose="00000600000000000000"/>
                <a:sym typeface="Poppins" panose="00000600000000000000"/>
              </a:defRPr>
            </a:lvl3pPr>
            <a:lvl4pPr marL="1828800" lvl="3" indent="-317500">
              <a:lnSpc>
                <a:spcPct val="115000"/>
              </a:lnSpc>
              <a:spcBef>
                <a:spcPts val="0"/>
              </a:spcBef>
              <a:spcAft>
                <a:spcPts val="0"/>
              </a:spcAft>
              <a:buClr>
                <a:schemeClr val="dk1"/>
              </a:buClr>
              <a:buSzPts val="1400"/>
              <a:buFont typeface="Poppins" panose="00000600000000000000"/>
              <a:buChar char="●"/>
              <a:defRPr>
                <a:solidFill>
                  <a:schemeClr val="dk1"/>
                </a:solidFill>
                <a:latin typeface="Poppins" panose="00000600000000000000"/>
                <a:ea typeface="Poppins" panose="00000600000000000000"/>
                <a:cs typeface="Poppins" panose="00000600000000000000"/>
                <a:sym typeface="Poppins" panose="00000600000000000000"/>
              </a:defRPr>
            </a:lvl4pPr>
            <a:lvl5pPr marL="2286000" lvl="4" indent="-317500">
              <a:lnSpc>
                <a:spcPct val="115000"/>
              </a:lnSpc>
              <a:spcBef>
                <a:spcPts val="0"/>
              </a:spcBef>
              <a:spcAft>
                <a:spcPts val="0"/>
              </a:spcAft>
              <a:buClr>
                <a:schemeClr val="dk1"/>
              </a:buClr>
              <a:buSzPts val="1400"/>
              <a:buFont typeface="Poppins" panose="00000600000000000000"/>
              <a:buChar char="○"/>
              <a:defRPr>
                <a:solidFill>
                  <a:schemeClr val="dk1"/>
                </a:solidFill>
                <a:latin typeface="Poppins" panose="00000600000000000000"/>
                <a:ea typeface="Poppins" panose="00000600000000000000"/>
                <a:cs typeface="Poppins" panose="00000600000000000000"/>
                <a:sym typeface="Poppins" panose="00000600000000000000"/>
              </a:defRPr>
            </a:lvl5pPr>
            <a:lvl6pPr marL="2743200" lvl="5" indent="-317500">
              <a:lnSpc>
                <a:spcPct val="115000"/>
              </a:lnSpc>
              <a:spcBef>
                <a:spcPts val="0"/>
              </a:spcBef>
              <a:spcAft>
                <a:spcPts val="0"/>
              </a:spcAft>
              <a:buClr>
                <a:schemeClr val="dk1"/>
              </a:buClr>
              <a:buSzPts val="1400"/>
              <a:buFont typeface="Poppins" panose="00000600000000000000"/>
              <a:buChar char="■"/>
              <a:defRPr>
                <a:solidFill>
                  <a:schemeClr val="dk1"/>
                </a:solidFill>
                <a:latin typeface="Poppins" panose="00000600000000000000"/>
                <a:ea typeface="Poppins" panose="00000600000000000000"/>
                <a:cs typeface="Poppins" panose="00000600000000000000"/>
                <a:sym typeface="Poppins" panose="00000600000000000000"/>
              </a:defRPr>
            </a:lvl6pPr>
            <a:lvl7pPr marL="3200400" lvl="6" indent="-317500">
              <a:lnSpc>
                <a:spcPct val="115000"/>
              </a:lnSpc>
              <a:spcBef>
                <a:spcPts val="0"/>
              </a:spcBef>
              <a:spcAft>
                <a:spcPts val="0"/>
              </a:spcAft>
              <a:buClr>
                <a:schemeClr val="dk1"/>
              </a:buClr>
              <a:buSzPts val="1400"/>
              <a:buFont typeface="Poppins" panose="00000600000000000000"/>
              <a:buChar char="●"/>
              <a:defRPr>
                <a:solidFill>
                  <a:schemeClr val="dk1"/>
                </a:solidFill>
                <a:latin typeface="Poppins" panose="00000600000000000000"/>
                <a:ea typeface="Poppins" panose="00000600000000000000"/>
                <a:cs typeface="Poppins" panose="00000600000000000000"/>
                <a:sym typeface="Poppins" panose="00000600000000000000"/>
              </a:defRPr>
            </a:lvl7pPr>
            <a:lvl8pPr marL="3657600" lvl="7" indent="-317500">
              <a:lnSpc>
                <a:spcPct val="115000"/>
              </a:lnSpc>
              <a:spcBef>
                <a:spcPts val="0"/>
              </a:spcBef>
              <a:spcAft>
                <a:spcPts val="0"/>
              </a:spcAft>
              <a:buClr>
                <a:schemeClr val="dk1"/>
              </a:buClr>
              <a:buSzPts val="1400"/>
              <a:buFont typeface="Poppins" panose="00000600000000000000"/>
              <a:buChar char="○"/>
              <a:defRPr>
                <a:solidFill>
                  <a:schemeClr val="dk1"/>
                </a:solidFill>
                <a:latin typeface="Poppins" panose="00000600000000000000"/>
                <a:ea typeface="Poppins" panose="00000600000000000000"/>
                <a:cs typeface="Poppins" panose="00000600000000000000"/>
                <a:sym typeface="Poppins" panose="00000600000000000000"/>
              </a:defRPr>
            </a:lvl8pPr>
            <a:lvl9pPr marL="4114800" lvl="8" indent="-317500">
              <a:lnSpc>
                <a:spcPct val="115000"/>
              </a:lnSpc>
              <a:spcBef>
                <a:spcPts val="0"/>
              </a:spcBef>
              <a:spcAft>
                <a:spcPts val="0"/>
              </a:spcAft>
              <a:buClr>
                <a:schemeClr val="dk1"/>
              </a:buClr>
              <a:buSzPts val="1400"/>
              <a:buFont typeface="Poppins" panose="00000600000000000000"/>
              <a:buChar char="■"/>
              <a:defRPr>
                <a:solidFill>
                  <a:schemeClr val="dk1"/>
                </a:solidFill>
                <a:latin typeface="Poppins" panose="00000600000000000000"/>
                <a:ea typeface="Poppins" panose="00000600000000000000"/>
                <a:cs typeface="Poppins" panose="00000600000000000000"/>
                <a:sym typeface="Poppins" panose="000006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62" name="Shape 162"/>
        <p:cNvGrpSpPr/>
        <p:nvPr/>
      </p:nvGrpSpPr>
      <p:grpSpPr>
        <a:xfrm>
          <a:off x="0" y="0"/>
          <a:ext cx="0" cy="0"/>
          <a:chOff x="0" y="0"/>
          <a:chExt cx="0" cy="0"/>
        </a:xfrm>
      </p:grpSpPr>
      <p:sp>
        <p:nvSpPr>
          <p:cNvPr id="163" name="Google Shape;163;p26"/>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p:txBody>
      </p:sp>
      <p:sp>
        <p:nvSpPr>
          <p:cNvPr id="164" name="Google Shape;164;p26"/>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7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7.xml"/><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5.xml"/><Relationship Id="rId2" Type="http://schemas.openxmlformats.org/officeDocument/2006/relationships/image" Target="../media/image4.png"/><Relationship Id="rId1" Type="http://schemas.openxmlformats.org/officeDocument/2006/relationships/hyperlink" Target="https://docs.google.com/spreadsheets/d/1n2Y2LVX-5wGdwOfCMf5QRc0ZeCNqzGXKS1Sv7ssk5uM/copy"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4.xml"/><Relationship Id="rId1" Type="http://schemas.openxmlformats.org/officeDocument/2006/relationships/image" Target="../media/image5.jpe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2.xml"/><Relationship Id="rId1" Type="http://schemas.openxmlformats.org/officeDocument/2006/relationships/hyperlink" Target="mailto:addyouremail@freepik.co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9" Type="http://schemas.openxmlformats.org/officeDocument/2006/relationships/notesSlide" Target="../notesSlides/notesSlide30.xml"/><Relationship Id="rId8" Type="http://schemas.openxmlformats.org/officeDocument/2006/relationships/slideLayout" Target="../slideLayouts/slideLayout21.xml"/><Relationship Id="rId7" Type="http://schemas.openxmlformats.org/officeDocument/2006/relationships/hyperlink" Target="https://www.freepik.com/free-photo/smiley-professional-businesswoman-with-glasses-doing-presentation_12107821.htm/?utm_source=slidesgo_template&amp;utm_medium=referral-link&amp;utm_campaign=sg_resources&amp;utm_content=freepik" TargetMode="External"/><Relationship Id="rId6" Type="http://schemas.openxmlformats.org/officeDocument/2006/relationships/hyperlink" Target="https://www.freepik.com/free-photo/portrait-three-businesswomen-indoors_12107826.htm/?utm_source=slidesgo_template&amp;utm_medium=referral-link&amp;utm_campaign=sg_resources&amp;utm_content=freepik" TargetMode="External"/><Relationship Id="rId5" Type="http://schemas.openxmlformats.org/officeDocument/2006/relationships/hyperlink" Target="https://www.freepik.com/premium-photo/businesswoman-during-professional-meeting-with-her-teammates_12107830.htm/?utm_source=slidesgo_template&amp;utm_medium=referral-link&amp;utm_campaign=sg_resources&amp;utm_content=freepik" TargetMode="External"/><Relationship Id="rId4" Type="http://schemas.openxmlformats.org/officeDocument/2006/relationships/hyperlink" Target="https://www.freepik.com/free-vector/banking-icons_795106.htm#page=1&amp;query=freepik%20money&amp;position=1/?utm_source=slidesgo_template&amp;utm_medium=referral-link&amp;utm_campaign=sg_resources&amp;utm_content=freepik" TargetMode="External"/><Relationship Id="rId3" Type="http://schemas.openxmlformats.org/officeDocument/2006/relationships/hyperlink" Target="https://www.freepik.com/free-vector/indian-rupee-bills-exchange_3400537.htm#page=1&amp;query=freepik%20money&amp;position=11/?utm_source=slidesgo_template&amp;utm_medium=referral-link&amp;utm_campaign=sg_resources&amp;utm_content=freepik" TargetMode="External"/><Relationship Id="rId2" Type="http://schemas.openxmlformats.org/officeDocument/2006/relationships/hyperlink" Target="https://www.freepik.com/free-vector/cashback-landing-page-earn-rewards_11518668.htm#page=1&amp;query=freepik%20money&amp;position=15/?utm_source=slidesgo_template&amp;utm_medium=referral-link&amp;utm_campaign=sg_resources&amp;utm_content=freepik" TargetMode="External"/><Relationship Id="rId1" Type="http://schemas.openxmlformats.org/officeDocument/2006/relationships/hyperlink" Target="https://www.freepik.com/free-vector/cashback-landing-page-buyer_11518666.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8" Type="http://schemas.openxmlformats.org/officeDocument/2006/relationships/notesSlide" Target="../notesSlides/notesSlide31.xml"/><Relationship Id="rId7" Type="http://schemas.openxmlformats.org/officeDocument/2006/relationships/slideLayout" Target="../slideLayouts/slideLayout21.xml"/><Relationship Id="rId6" Type="http://schemas.openxmlformats.org/officeDocument/2006/relationships/hyperlink" Target="https://www.freepik.com/free-photo/businesswoman-with-glasses-during-meeting-presentation_12107836.htm/?utm_source=slidesgo_template&amp;utm_medium=referral-link&amp;utm_campaign=sg_resources&amp;utm_content=freepik" TargetMode="External"/><Relationship Id="rId5" Type="http://schemas.openxmlformats.org/officeDocument/2006/relationships/hyperlink" Target="https://www.freepik.com/premium-photo/businesswoman-during-professional-meeting-with-her-teammates_12107830.htm/?utm_source=slidesgo_template&amp;utm_medium=referral-link&amp;utm_campaign=sg_resources&amp;utm_content=freepik" TargetMode="External"/><Relationship Id="rId4" Type="http://schemas.openxmlformats.org/officeDocument/2006/relationships/hyperlink" Target="https://www.freepik.com/premium-photo/professional-businesswoman-with-glasses-during-meeting-with-her-colleagues_12107840.htm/?utm_source=slidesgo_template&amp;utm_medium=referral-link&amp;utm_campaign=sg_resources&amp;utm_content=freepik" TargetMode="External"/><Relationship Id="rId3" Type="http://schemas.openxmlformats.org/officeDocument/2006/relationships/hyperlink" Target="https://www.freepik.com/free-photo/businesswoman-with-glasses-during-meeting-presentation-with-her-peers_12107838.htm/?utm_source=slidesgo_template&amp;utm_medium=referral-link&amp;utm_campaign=sg_resources&amp;utm_content=freepik" TargetMode="External"/><Relationship Id="rId2" Type="http://schemas.openxmlformats.org/officeDocument/2006/relationships/hyperlink" Target="https://www.freepik.com/free-vector/cashback-concept-landing-page_11400285.htm#page=1&amp;query=freepik%20money&amp;position=23/?utm_source=slidesgo_template&amp;utm_medium=referral-link&amp;utm_campaign=sg_resources&amp;utm_content=freepik" TargetMode="External"/><Relationship Id="rId1" Type="http://schemas.openxmlformats.org/officeDocument/2006/relationships/hyperlink" Target="https://www.freepik.com/free-vector/flat-design-cash-delivery-concept_11750411.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5" Type="http://schemas.openxmlformats.org/officeDocument/2006/relationships/notesSlide" Target="../notesSlides/notesSlide32.xml"/><Relationship Id="rId4" Type="http://schemas.openxmlformats.org/officeDocument/2006/relationships/slideLayout" Target="../slideLayouts/slideLayout25.xml"/><Relationship Id="rId3" Type="http://schemas.openxmlformats.org/officeDocument/2006/relationships/hyperlink" Target="http://bit.ly/30B07Gq" TargetMode="External"/><Relationship Id="rId2" Type="http://schemas.openxmlformats.org/officeDocument/2006/relationships/hyperlink" Target="http://bit.ly/33VAFh3" TargetMode="External"/><Relationship Id="rId1" Type="http://schemas.openxmlformats.org/officeDocument/2006/relationships/hyperlink" Target="http://bit.ly/2PfT4lq" TargetMode="External"/></Relationships>
</file>

<file path=ppt/slides/_rels/slide33.xml.rels><?xml version="1.0" encoding="UTF-8" standalone="yes"?>
<Relationships xmlns="http://schemas.openxmlformats.org/package/2006/relationships"><Relationship Id="rId5" Type="http://schemas.openxmlformats.org/officeDocument/2006/relationships/notesSlide" Target="../notesSlides/notesSlide33.xml"/><Relationship Id="rId4" Type="http://schemas.openxmlformats.org/officeDocument/2006/relationships/slideLayout" Target="../slideLayouts/slideLayout25.xml"/><Relationship Id="rId3" Type="http://schemas.openxmlformats.org/officeDocument/2006/relationships/hyperlink" Target="http://bit.ly/30B07Gq" TargetMode="External"/><Relationship Id="rId2" Type="http://schemas.openxmlformats.org/officeDocument/2006/relationships/hyperlink" Target="http://bit.ly/33VAFh3" TargetMode="External"/><Relationship Id="rId1" Type="http://schemas.openxmlformats.org/officeDocument/2006/relationships/hyperlink" Target="http://bit.ly/2PfT4lq" TargetMode="Externa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5.xml"/><Relationship Id="rId1" Type="http://schemas.openxmlformats.org/officeDocument/2006/relationships/hyperlink" Target="https://fonts.google.com/specimen/Poppins" TargetMode="External"/></Relationships>
</file>

<file path=ppt/slides/_rels/slide35.xml.rels><?xml version="1.0" encoding="UTF-8" standalone="yes"?>
<Relationships xmlns="http://schemas.openxmlformats.org/package/2006/relationships"><Relationship Id="rId9" Type="http://schemas.openxmlformats.org/officeDocument/2006/relationships/image" Target="../media/image9.GIF"/><Relationship Id="rId8" Type="http://schemas.openxmlformats.org/officeDocument/2006/relationships/image" Target="../media/image8.GIF"/><Relationship Id="rId7" Type="http://schemas.openxmlformats.org/officeDocument/2006/relationships/image" Target="../media/image7.GIF"/><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6.GIF"/><Relationship Id="rId13" Type="http://schemas.openxmlformats.org/officeDocument/2006/relationships/notesSlide" Target="../notesSlides/notesSlide35.xml"/><Relationship Id="rId12" Type="http://schemas.openxmlformats.org/officeDocument/2006/relationships/slideLayout" Target="../slideLayouts/slideLayout25.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10.GIF"/><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5.xml"/><Relationship Id="rId1"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5.xml"/><Relationship Id="rId1" Type="http://schemas.openxmlformats.org/officeDocument/2006/relationships/hyperlink" Target="https://chrome.google.com/webstore/detail/flaticon-for-gsuit-gslide/haekgjfnhhdkgfgmldhfokhmfkgmciba"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4" Type="http://schemas.openxmlformats.org/officeDocument/2006/relationships/notesSlide" Target="../notesSlides/notesSlide49.xml"/><Relationship Id="rId3" Type="http://schemas.openxmlformats.org/officeDocument/2006/relationships/slideLayout" Target="../slideLayouts/slideLayout25.xml"/><Relationship Id="rId2" Type="http://schemas.openxmlformats.org/officeDocument/2006/relationships/image" Target="../media/image11.png"/><Relationship Id="rId1" Type="http://schemas.openxmlformats.org/officeDocument/2006/relationships/hyperlink" Target="http://bit.ly/2PfT4lq"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9" Type="http://schemas.openxmlformats.org/officeDocument/2006/relationships/hyperlink" Target="https://storyset.com/?utm_source=slidesgo_template&amp;utm_medium=referral-link&amp;utm_campaign=slidesgo_contents_of_this_template&amp;utm_term=storyset&amp;utm_content=storyset" TargetMode="External"/><Relationship Id="rId8" Type="http://schemas.openxmlformats.org/officeDocument/2006/relationships/slide" Target="slide35.xml"/><Relationship Id="rId7" Type="http://schemas.openxmlformats.org/officeDocument/2006/relationships/slide" Target="slide34.xml"/><Relationship Id="rId6" Type="http://schemas.openxmlformats.org/officeDocument/2006/relationships/slide" Target="slide31.xml"/><Relationship Id="rId5" Type="http://schemas.openxmlformats.org/officeDocument/2006/relationships/slide" Target="slide29.xml"/><Relationship Id="rId4" Type="http://schemas.openxmlformats.org/officeDocument/2006/relationships/slide" Target="slide30.xml"/><Relationship Id="rId3" Type="http://schemas.openxmlformats.org/officeDocument/2006/relationships/hyperlink" Target="http://bit.ly/33VAFh3" TargetMode="External"/><Relationship Id="rId2" Type="http://schemas.openxmlformats.org/officeDocument/2006/relationships/hyperlink" Target="http://bit.ly/30B07Gq" TargetMode="External"/><Relationship Id="rId13" Type="http://schemas.openxmlformats.org/officeDocument/2006/relationships/notesSlide" Target="../notesSlides/notesSlide9.xml"/><Relationship Id="rId12" Type="http://schemas.openxmlformats.org/officeDocument/2006/relationships/slideLayout" Target="../slideLayouts/slideLayout3.xml"/><Relationship Id="rId11" Type="http://schemas.openxmlformats.org/officeDocument/2006/relationships/slide" Target="slide42.xml"/><Relationship Id="rId10" Type="http://schemas.openxmlformats.org/officeDocument/2006/relationships/slide" Target="slide36.xml"/><Relationship Id="rId1" Type="http://schemas.openxmlformats.org/officeDocument/2006/relationships/hyperlink" Target="http://bit.ly/2Tynxth"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69" name="Shape 169"/>
        <p:cNvGrpSpPr/>
        <p:nvPr/>
      </p:nvGrpSpPr>
      <p:grpSpPr>
        <a:xfrm>
          <a:off x="0" y="0"/>
          <a:ext cx="0" cy="0"/>
          <a:chOff x="0" y="0"/>
          <a:chExt cx="0" cy="0"/>
        </a:xfrm>
      </p:grpSpPr>
      <p:sp>
        <p:nvSpPr>
          <p:cNvPr id="170" name="Google Shape;170;p28"/>
          <p:cNvSpPr txBox="1"/>
          <p:nvPr>
            <p:ph type="ctrTitle"/>
          </p:nvPr>
        </p:nvSpPr>
        <p:spPr>
          <a:xfrm>
            <a:off x="3804285" y="51435"/>
            <a:ext cx="5139690" cy="235458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sz="2800"/>
              <a:t>Análisis del proceso administrativo de la</a:t>
            </a:r>
            <a:br>
              <a:rPr lang="en-GB" sz="2800"/>
            </a:br>
            <a:r>
              <a:rPr lang="es-SV" altLang="en-GB" sz="2800"/>
              <a:t>“</a:t>
            </a:r>
            <a:r>
              <a:rPr lang="en-GB" sz="2800"/>
              <a:t>Optica Estrella de David</a:t>
            </a:r>
            <a:r>
              <a:rPr lang="es-SV" altLang="en-GB" sz="2800"/>
              <a:t>”</a:t>
            </a:r>
            <a:r>
              <a:rPr lang="en-GB"/>
              <a:t>.</a:t>
            </a:r>
            <a:endParaRPr lang="en-GB"/>
          </a:p>
        </p:txBody>
      </p:sp>
      <p:sp>
        <p:nvSpPr>
          <p:cNvPr id="171" name="Google Shape;171;p28"/>
          <p:cNvSpPr txBox="1"/>
          <p:nvPr>
            <p:ph type="subTitle" idx="1"/>
          </p:nvPr>
        </p:nvSpPr>
        <p:spPr>
          <a:xfrm>
            <a:off x="4907400" y="3038702"/>
            <a:ext cx="3512700" cy="8643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r>
              <a:rPr lang="es-SV" altLang="en-GB"/>
              <a:t>TEORIA ADMINISTRATIVA</a:t>
            </a:r>
            <a:endParaRPr lang="es-SV" altLang="en-GB"/>
          </a:p>
        </p:txBody>
      </p:sp>
      <p:grpSp>
        <p:nvGrpSpPr>
          <p:cNvPr id="172" name="Google Shape;172;p28"/>
          <p:cNvGrpSpPr/>
          <p:nvPr/>
        </p:nvGrpSpPr>
        <p:grpSpPr>
          <a:xfrm>
            <a:off x="724179" y="1043769"/>
            <a:ext cx="4381522" cy="3568450"/>
            <a:chOff x="-4712334" y="1264042"/>
            <a:chExt cx="4111403" cy="3348456"/>
          </a:xfrm>
        </p:grpSpPr>
        <p:sp>
          <p:nvSpPr>
            <p:cNvPr id="173" name="Google Shape;173;p28"/>
            <p:cNvSpPr/>
            <p:nvPr/>
          </p:nvSpPr>
          <p:spPr>
            <a:xfrm>
              <a:off x="-3236690" y="2960963"/>
              <a:ext cx="458685" cy="654344"/>
            </a:xfrm>
            <a:custGeom>
              <a:avLst/>
              <a:gdLst/>
              <a:ahLst/>
              <a:cxnLst/>
              <a:rect l="l" t="t" r="r" b="b"/>
              <a:pathLst>
                <a:path w="11602" h="16551" extrusionOk="0">
                  <a:moveTo>
                    <a:pt x="4967" y="0"/>
                  </a:moveTo>
                  <a:lnTo>
                    <a:pt x="4717" y="18"/>
                  </a:lnTo>
                  <a:lnTo>
                    <a:pt x="4475" y="35"/>
                  </a:lnTo>
                  <a:lnTo>
                    <a:pt x="4224" y="61"/>
                  </a:lnTo>
                  <a:lnTo>
                    <a:pt x="4095" y="87"/>
                  </a:lnTo>
                  <a:lnTo>
                    <a:pt x="3965" y="104"/>
                  </a:lnTo>
                  <a:lnTo>
                    <a:pt x="3844" y="139"/>
                  </a:lnTo>
                  <a:lnTo>
                    <a:pt x="3723" y="173"/>
                  </a:lnTo>
                  <a:lnTo>
                    <a:pt x="3602" y="225"/>
                  </a:lnTo>
                  <a:lnTo>
                    <a:pt x="3490" y="277"/>
                  </a:lnTo>
                  <a:lnTo>
                    <a:pt x="3421" y="320"/>
                  </a:lnTo>
                  <a:lnTo>
                    <a:pt x="3361" y="372"/>
                  </a:lnTo>
                  <a:lnTo>
                    <a:pt x="3317" y="441"/>
                  </a:lnTo>
                  <a:lnTo>
                    <a:pt x="3300" y="476"/>
                  </a:lnTo>
                  <a:lnTo>
                    <a:pt x="3283" y="510"/>
                  </a:lnTo>
                  <a:lnTo>
                    <a:pt x="3378" y="648"/>
                  </a:lnTo>
                  <a:lnTo>
                    <a:pt x="3481" y="778"/>
                  </a:lnTo>
                  <a:lnTo>
                    <a:pt x="3663" y="1003"/>
                  </a:lnTo>
                  <a:lnTo>
                    <a:pt x="3749" y="1123"/>
                  </a:lnTo>
                  <a:lnTo>
                    <a:pt x="3827" y="1244"/>
                  </a:lnTo>
                  <a:lnTo>
                    <a:pt x="3905" y="1365"/>
                  </a:lnTo>
                  <a:lnTo>
                    <a:pt x="3965" y="1495"/>
                  </a:lnTo>
                  <a:lnTo>
                    <a:pt x="4026" y="1624"/>
                  </a:lnTo>
                  <a:lnTo>
                    <a:pt x="4069" y="1763"/>
                  </a:lnTo>
                  <a:lnTo>
                    <a:pt x="4103" y="1884"/>
                  </a:lnTo>
                  <a:lnTo>
                    <a:pt x="4121" y="1996"/>
                  </a:lnTo>
                  <a:lnTo>
                    <a:pt x="4138" y="2117"/>
                  </a:lnTo>
                  <a:lnTo>
                    <a:pt x="4147" y="2238"/>
                  </a:lnTo>
                  <a:lnTo>
                    <a:pt x="4147" y="2359"/>
                  </a:lnTo>
                  <a:lnTo>
                    <a:pt x="4147" y="2480"/>
                  </a:lnTo>
                  <a:lnTo>
                    <a:pt x="4129" y="2601"/>
                  </a:lnTo>
                  <a:lnTo>
                    <a:pt x="4112" y="2713"/>
                  </a:lnTo>
                  <a:lnTo>
                    <a:pt x="4095" y="2834"/>
                  </a:lnTo>
                  <a:lnTo>
                    <a:pt x="4060" y="2955"/>
                  </a:lnTo>
                  <a:lnTo>
                    <a:pt x="3991" y="3188"/>
                  </a:lnTo>
                  <a:lnTo>
                    <a:pt x="3896" y="3413"/>
                  </a:lnTo>
                  <a:lnTo>
                    <a:pt x="3792" y="3628"/>
                  </a:lnTo>
                  <a:lnTo>
                    <a:pt x="3663" y="3836"/>
                  </a:lnTo>
                  <a:lnTo>
                    <a:pt x="3533" y="4043"/>
                  </a:lnTo>
                  <a:lnTo>
                    <a:pt x="3395" y="4242"/>
                  </a:lnTo>
                  <a:lnTo>
                    <a:pt x="3248" y="4432"/>
                  </a:lnTo>
                  <a:lnTo>
                    <a:pt x="2937" y="4803"/>
                  </a:lnTo>
                  <a:lnTo>
                    <a:pt x="2618" y="5175"/>
                  </a:lnTo>
                  <a:lnTo>
                    <a:pt x="2384" y="5460"/>
                  </a:lnTo>
                  <a:lnTo>
                    <a:pt x="2151" y="5745"/>
                  </a:lnTo>
                  <a:lnTo>
                    <a:pt x="1927" y="6038"/>
                  </a:lnTo>
                  <a:lnTo>
                    <a:pt x="1702" y="6341"/>
                  </a:lnTo>
                  <a:lnTo>
                    <a:pt x="1495" y="6652"/>
                  </a:lnTo>
                  <a:lnTo>
                    <a:pt x="1287" y="6963"/>
                  </a:lnTo>
                  <a:lnTo>
                    <a:pt x="1097" y="7282"/>
                  </a:lnTo>
                  <a:lnTo>
                    <a:pt x="916" y="7611"/>
                  </a:lnTo>
                  <a:lnTo>
                    <a:pt x="752" y="7939"/>
                  </a:lnTo>
                  <a:lnTo>
                    <a:pt x="596" y="8267"/>
                  </a:lnTo>
                  <a:lnTo>
                    <a:pt x="458" y="8613"/>
                  </a:lnTo>
                  <a:lnTo>
                    <a:pt x="329" y="8958"/>
                  </a:lnTo>
                  <a:lnTo>
                    <a:pt x="225" y="9304"/>
                  </a:lnTo>
                  <a:lnTo>
                    <a:pt x="139" y="9658"/>
                  </a:lnTo>
                  <a:lnTo>
                    <a:pt x="104" y="9839"/>
                  </a:lnTo>
                  <a:lnTo>
                    <a:pt x="69" y="10021"/>
                  </a:lnTo>
                  <a:lnTo>
                    <a:pt x="44" y="10202"/>
                  </a:lnTo>
                  <a:lnTo>
                    <a:pt x="26" y="10392"/>
                  </a:lnTo>
                  <a:lnTo>
                    <a:pt x="9" y="10591"/>
                  </a:lnTo>
                  <a:lnTo>
                    <a:pt x="0" y="10789"/>
                  </a:lnTo>
                  <a:lnTo>
                    <a:pt x="0" y="10988"/>
                  </a:lnTo>
                  <a:lnTo>
                    <a:pt x="9" y="11187"/>
                  </a:lnTo>
                  <a:lnTo>
                    <a:pt x="18" y="11385"/>
                  </a:lnTo>
                  <a:lnTo>
                    <a:pt x="44" y="11593"/>
                  </a:lnTo>
                  <a:lnTo>
                    <a:pt x="69" y="11791"/>
                  </a:lnTo>
                  <a:lnTo>
                    <a:pt x="104" y="11981"/>
                  </a:lnTo>
                  <a:lnTo>
                    <a:pt x="139" y="12180"/>
                  </a:lnTo>
                  <a:lnTo>
                    <a:pt x="190" y="12379"/>
                  </a:lnTo>
                  <a:lnTo>
                    <a:pt x="242" y="12569"/>
                  </a:lnTo>
                  <a:lnTo>
                    <a:pt x="303" y="12759"/>
                  </a:lnTo>
                  <a:lnTo>
                    <a:pt x="372" y="12949"/>
                  </a:lnTo>
                  <a:lnTo>
                    <a:pt x="441" y="13139"/>
                  </a:lnTo>
                  <a:lnTo>
                    <a:pt x="519" y="13320"/>
                  </a:lnTo>
                  <a:lnTo>
                    <a:pt x="605" y="13502"/>
                  </a:lnTo>
                  <a:lnTo>
                    <a:pt x="700" y="13683"/>
                  </a:lnTo>
                  <a:lnTo>
                    <a:pt x="795" y="13856"/>
                  </a:lnTo>
                  <a:lnTo>
                    <a:pt x="899" y="14029"/>
                  </a:lnTo>
                  <a:lnTo>
                    <a:pt x="1011" y="14193"/>
                  </a:lnTo>
                  <a:lnTo>
                    <a:pt x="1123" y="14357"/>
                  </a:lnTo>
                  <a:lnTo>
                    <a:pt x="1244" y="14512"/>
                  </a:lnTo>
                  <a:lnTo>
                    <a:pt x="1374" y="14668"/>
                  </a:lnTo>
                  <a:lnTo>
                    <a:pt x="1503" y="14815"/>
                  </a:lnTo>
                  <a:lnTo>
                    <a:pt x="1642" y="14962"/>
                  </a:lnTo>
                  <a:lnTo>
                    <a:pt x="1780" y="15100"/>
                  </a:lnTo>
                  <a:lnTo>
                    <a:pt x="1927" y="15229"/>
                  </a:lnTo>
                  <a:lnTo>
                    <a:pt x="2082" y="15359"/>
                  </a:lnTo>
                  <a:lnTo>
                    <a:pt x="2238" y="15480"/>
                  </a:lnTo>
                  <a:lnTo>
                    <a:pt x="2402" y="15592"/>
                  </a:lnTo>
                  <a:lnTo>
                    <a:pt x="2574" y="15696"/>
                  </a:lnTo>
                  <a:lnTo>
                    <a:pt x="2747" y="15799"/>
                  </a:lnTo>
                  <a:lnTo>
                    <a:pt x="2946" y="15903"/>
                  </a:lnTo>
                  <a:lnTo>
                    <a:pt x="3162" y="15998"/>
                  </a:lnTo>
                  <a:lnTo>
                    <a:pt x="3378" y="16085"/>
                  </a:lnTo>
                  <a:lnTo>
                    <a:pt x="3594" y="16162"/>
                  </a:lnTo>
                  <a:lnTo>
                    <a:pt x="3844" y="16249"/>
                  </a:lnTo>
                  <a:lnTo>
                    <a:pt x="4103" y="16326"/>
                  </a:lnTo>
                  <a:lnTo>
                    <a:pt x="4371" y="16395"/>
                  </a:lnTo>
                  <a:lnTo>
                    <a:pt x="4648" y="16447"/>
                  </a:lnTo>
                  <a:lnTo>
                    <a:pt x="4924" y="16490"/>
                  </a:lnTo>
                  <a:lnTo>
                    <a:pt x="5218" y="16525"/>
                  </a:lnTo>
                  <a:lnTo>
                    <a:pt x="5503" y="16542"/>
                  </a:lnTo>
                  <a:lnTo>
                    <a:pt x="5796" y="16551"/>
                  </a:lnTo>
                  <a:lnTo>
                    <a:pt x="6047" y="16542"/>
                  </a:lnTo>
                  <a:lnTo>
                    <a:pt x="6297" y="16534"/>
                  </a:lnTo>
                  <a:lnTo>
                    <a:pt x="6539" y="16508"/>
                  </a:lnTo>
                  <a:lnTo>
                    <a:pt x="6781" y="16473"/>
                  </a:lnTo>
                  <a:lnTo>
                    <a:pt x="7014" y="16439"/>
                  </a:lnTo>
                  <a:lnTo>
                    <a:pt x="7248" y="16387"/>
                  </a:lnTo>
                  <a:lnTo>
                    <a:pt x="7472" y="16326"/>
                  </a:lnTo>
                  <a:lnTo>
                    <a:pt x="7697" y="16266"/>
                  </a:lnTo>
                  <a:lnTo>
                    <a:pt x="7844" y="16231"/>
                  </a:lnTo>
                  <a:lnTo>
                    <a:pt x="7999" y="16188"/>
                  </a:lnTo>
                  <a:lnTo>
                    <a:pt x="8146" y="16145"/>
                  </a:lnTo>
                  <a:lnTo>
                    <a:pt x="8293" y="16085"/>
                  </a:lnTo>
                  <a:lnTo>
                    <a:pt x="8440" y="16033"/>
                  </a:lnTo>
                  <a:lnTo>
                    <a:pt x="8578" y="15964"/>
                  </a:lnTo>
                  <a:lnTo>
                    <a:pt x="8716" y="15894"/>
                  </a:lnTo>
                  <a:lnTo>
                    <a:pt x="8854" y="15825"/>
                  </a:lnTo>
                  <a:lnTo>
                    <a:pt x="9027" y="15722"/>
                  </a:lnTo>
                  <a:lnTo>
                    <a:pt x="9200" y="15618"/>
                  </a:lnTo>
                  <a:lnTo>
                    <a:pt x="9364" y="15506"/>
                  </a:lnTo>
                  <a:lnTo>
                    <a:pt x="9519" y="15385"/>
                  </a:lnTo>
                  <a:lnTo>
                    <a:pt x="9675" y="15255"/>
                  </a:lnTo>
                  <a:lnTo>
                    <a:pt x="9822" y="15126"/>
                  </a:lnTo>
                  <a:lnTo>
                    <a:pt x="9960" y="14987"/>
                  </a:lnTo>
                  <a:lnTo>
                    <a:pt x="10098" y="14841"/>
                  </a:lnTo>
                  <a:lnTo>
                    <a:pt x="10228" y="14694"/>
                  </a:lnTo>
                  <a:lnTo>
                    <a:pt x="10357" y="14538"/>
                  </a:lnTo>
                  <a:lnTo>
                    <a:pt x="10478" y="14383"/>
                  </a:lnTo>
                  <a:lnTo>
                    <a:pt x="10591" y="14219"/>
                  </a:lnTo>
                  <a:lnTo>
                    <a:pt x="10703" y="14055"/>
                  </a:lnTo>
                  <a:lnTo>
                    <a:pt x="10806" y="13882"/>
                  </a:lnTo>
                  <a:lnTo>
                    <a:pt x="10901" y="13709"/>
                  </a:lnTo>
                  <a:lnTo>
                    <a:pt x="10997" y="13528"/>
                  </a:lnTo>
                  <a:lnTo>
                    <a:pt x="11083" y="13346"/>
                  </a:lnTo>
                  <a:lnTo>
                    <a:pt x="11161" y="13165"/>
                  </a:lnTo>
                  <a:lnTo>
                    <a:pt x="11230" y="12975"/>
                  </a:lnTo>
                  <a:lnTo>
                    <a:pt x="11299" y="12785"/>
                  </a:lnTo>
                  <a:lnTo>
                    <a:pt x="11359" y="12595"/>
                  </a:lnTo>
                  <a:lnTo>
                    <a:pt x="11411" y="12405"/>
                  </a:lnTo>
                  <a:lnTo>
                    <a:pt x="11463" y="12206"/>
                  </a:lnTo>
                  <a:lnTo>
                    <a:pt x="11498" y="12007"/>
                  </a:lnTo>
                  <a:lnTo>
                    <a:pt x="11532" y="11817"/>
                  </a:lnTo>
                  <a:lnTo>
                    <a:pt x="11558" y="11619"/>
                  </a:lnTo>
                  <a:lnTo>
                    <a:pt x="11584" y="11411"/>
                  </a:lnTo>
                  <a:lnTo>
                    <a:pt x="11593" y="11213"/>
                  </a:lnTo>
                  <a:lnTo>
                    <a:pt x="11601" y="11014"/>
                  </a:lnTo>
                  <a:lnTo>
                    <a:pt x="11601" y="10815"/>
                  </a:lnTo>
                  <a:lnTo>
                    <a:pt x="11593" y="10617"/>
                  </a:lnTo>
                  <a:lnTo>
                    <a:pt x="11575" y="10418"/>
                  </a:lnTo>
                  <a:lnTo>
                    <a:pt x="11558" y="10228"/>
                  </a:lnTo>
                  <a:lnTo>
                    <a:pt x="11532" y="10047"/>
                  </a:lnTo>
                  <a:lnTo>
                    <a:pt x="11498" y="9865"/>
                  </a:lnTo>
                  <a:lnTo>
                    <a:pt x="11463" y="9684"/>
                  </a:lnTo>
                  <a:lnTo>
                    <a:pt x="11377" y="9330"/>
                  </a:lnTo>
                  <a:lnTo>
                    <a:pt x="11273" y="8984"/>
                  </a:lnTo>
                  <a:lnTo>
                    <a:pt x="11143" y="8639"/>
                  </a:lnTo>
                  <a:lnTo>
                    <a:pt x="11005" y="8293"/>
                  </a:lnTo>
                  <a:lnTo>
                    <a:pt x="10850" y="7965"/>
                  </a:lnTo>
                  <a:lnTo>
                    <a:pt x="10686" y="7637"/>
                  </a:lnTo>
                  <a:lnTo>
                    <a:pt x="10504" y="7308"/>
                  </a:lnTo>
                  <a:lnTo>
                    <a:pt x="10314" y="6989"/>
                  </a:lnTo>
                  <a:lnTo>
                    <a:pt x="10107" y="6678"/>
                  </a:lnTo>
                  <a:lnTo>
                    <a:pt x="9899" y="6367"/>
                  </a:lnTo>
                  <a:lnTo>
                    <a:pt x="9675" y="6064"/>
                  </a:lnTo>
                  <a:lnTo>
                    <a:pt x="9450" y="5771"/>
                  </a:lnTo>
                  <a:lnTo>
                    <a:pt x="9217" y="5486"/>
                  </a:lnTo>
                  <a:lnTo>
                    <a:pt x="8975" y="5201"/>
                  </a:lnTo>
                  <a:lnTo>
                    <a:pt x="8664" y="4829"/>
                  </a:lnTo>
                  <a:lnTo>
                    <a:pt x="8353" y="4458"/>
                  </a:lnTo>
                  <a:lnTo>
                    <a:pt x="8206" y="4268"/>
                  </a:lnTo>
                  <a:lnTo>
                    <a:pt x="8068" y="4069"/>
                  </a:lnTo>
                  <a:lnTo>
                    <a:pt x="7930" y="3862"/>
                  </a:lnTo>
                  <a:lnTo>
                    <a:pt x="7809" y="3654"/>
                  </a:lnTo>
                  <a:lnTo>
                    <a:pt x="7705" y="3438"/>
                  </a:lnTo>
                  <a:lnTo>
                    <a:pt x="7610" y="3214"/>
                  </a:lnTo>
                  <a:lnTo>
                    <a:pt x="7541" y="2981"/>
                  </a:lnTo>
                  <a:lnTo>
                    <a:pt x="7507" y="2860"/>
                  </a:lnTo>
                  <a:lnTo>
                    <a:pt x="7489" y="2739"/>
                  </a:lnTo>
                  <a:lnTo>
                    <a:pt x="7472" y="2626"/>
                  </a:lnTo>
                  <a:lnTo>
                    <a:pt x="7455" y="2506"/>
                  </a:lnTo>
                  <a:lnTo>
                    <a:pt x="7455" y="2385"/>
                  </a:lnTo>
                  <a:lnTo>
                    <a:pt x="7455" y="2264"/>
                  </a:lnTo>
                  <a:lnTo>
                    <a:pt x="7464" y="2143"/>
                  </a:lnTo>
                  <a:lnTo>
                    <a:pt x="7481" y="2022"/>
                  </a:lnTo>
                  <a:lnTo>
                    <a:pt x="7498" y="1909"/>
                  </a:lnTo>
                  <a:lnTo>
                    <a:pt x="7533" y="1789"/>
                  </a:lnTo>
                  <a:lnTo>
                    <a:pt x="7567" y="1676"/>
                  </a:lnTo>
                  <a:lnTo>
                    <a:pt x="7610" y="1573"/>
                  </a:lnTo>
                  <a:lnTo>
                    <a:pt x="7662" y="1460"/>
                  </a:lnTo>
                  <a:lnTo>
                    <a:pt x="7723" y="1357"/>
                  </a:lnTo>
                  <a:lnTo>
                    <a:pt x="7844" y="1158"/>
                  </a:lnTo>
                  <a:lnTo>
                    <a:pt x="7990" y="959"/>
                  </a:lnTo>
                  <a:lnTo>
                    <a:pt x="7973" y="847"/>
                  </a:lnTo>
                  <a:lnTo>
                    <a:pt x="7947" y="743"/>
                  </a:lnTo>
                  <a:lnTo>
                    <a:pt x="7921" y="683"/>
                  </a:lnTo>
                  <a:lnTo>
                    <a:pt x="7887" y="631"/>
                  </a:lnTo>
                  <a:lnTo>
                    <a:pt x="7852" y="579"/>
                  </a:lnTo>
                  <a:lnTo>
                    <a:pt x="7809" y="527"/>
                  </a:lnTo>
                  <a:lnTo>
                    <a:pt x="7766" y="484"/>
                  </a:lnTo>
                  <a:lnTo>
                    <a:pt x="7714" y="450"/>
                  </a:lnTo>
                  <a:lnTo>
                    <a:pt x="7610" y="381"/>
                  </a:lnTo>
                  <a:lnTo>
                    <a:pt x="7489" y="320"/>
                  </a:lnTo>
                  <a:lnTo>
                    <a:pt x="7369" y="268"/>
                  </a:lnTo>
                  <a:lnTo>
                    <a:pt x="7248" y="234"/>
                  </a:lnTo>
                  <a:lnTo>
                    <a:pt x="7127" y="191"/>
                  </a:lnTo>
                  <a:lnTo>
                    <a:pt x="6997" y="156"/>
                  </a:lnTo>
                  <a:lnTo>
                    <a:pt x="6859" y="130"/>
                  </a:lnTo>
                  <a:lnTo>
                    <a:pt x="6591" y="78"/>
                  </a:lnTo>
                  <a:lnTo>
                    <a:pt x="6323" y="52"/>
                  </a:lnTo>
                  <a:lnTo>
                    <a:pt x="6047" y="26"/>
                  </a:lnTo>
                  <a:lnTo>
                    <a:pt x="5745" y="9"/>
                  </a:lnTo>
                  <a:lnTo>
                    <a:pt x="54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28"/>
            <p:cNvSpPr/>
            <p:nvPr/>
          </p:nvSpPr>
          <p:spPr>
            <a:xfrm>
              <a:off x="-3236690" y="2960963"/>
              <a:ext cx="458685" cy="654344"/>
            </a:xfrm>
            <a:custGeom>
              <a:avLst/>
              <a:gdLst/>
              <a:ahLst/>
              <a:cxnLst/>
              <a:rect l="l" t="t" r="r" b="b"/>
              <a:pathLst>
                <a:path w="11602" h="16551" fill="none" extrusionOk="0">
                  <a:moveTo>
                    <a:pt x="11575" y="10418"/>
                  </a:moveTo>
                  <a:lnTo>
                    <a:pt x="11575" y="10418"/>
                  </a:lnTo>
                  <a:lnTo>
                    <a:pt x="11558" y="10228"/>
                  </a:lnTo>
                  <a:lnTo>
                    <a:pt x="11532" y="10047"/>
                  </a:lnTo>
                  <a:lnTo>
                    <a:pt x="11498" y="9865"/>
                  </a:lnTo>
                  <a:lnTo>
                    <a:pt x="11463" y="9684"/>
                  </a:lnTo>
                  <a:lnTo>
                    <a:pt x="11377" y="9330"/>
                  </a:lnTo>
                  <a:lnTo>
                    <a:pt x="11273" y="8984"/>
                  </a:lnTo>
                  <a:lnTo>
                    <a:pt x="11143" y="8639"/>
                  </a:lnTo>
                  <a:lnTo>
                    <a:pt x="11005" y="8293"/>
                  </a:lnTo>
                  <a:lnTo>
                    <a:pt x="10850" y="7965"/>
                  </a:lnTo>
                  <a:lnTo>
                    <a:pt x="10686" y="7637"/>
                  </a:lnTo>
                  <a:lnTo>
                    <a:pt x="10504" y="7308"/>
                  </a:lnTo>
                  <a:lnTo>
                    <a:pt x="10314" y="6989"/>
                  </a:lnTo>
                  <a:lnTo>
                    <a:pt x="10107" y="6678"/>
                  </a:lnTo>
                  <a:lnTo>
                    <a:pt x="9899" y="6367"/>
                  </a:lnTo>
                  <a:lnTo>
                    <a:pt x="9675" y="6064"/>
                  </a:lnTo>
                  <a:lnTo>
                    <a:pt x="9450" y="5771"/>
                  </a:lnTo>
                  <a:lnTo>
                    <a:pt x="9217" y="5486"/>
                  </a:lnTo>
                  <a:lnTo>
                    <a:pt x="8975" y="5201"/>
                  </a:lnTo>
                  <a:lnTo>
                    <a:pt x="8975" y="5201"/>
                  </a:lnTo>
                  <a:lnTo>
                    <a:pt x="8664" y="4829"/>
                  </a:lnTo>
                  <a:lnTo>
                    <a:pt x="8353" y="4458"/>
                  </a:lnTo>
                  <a:lnTo>
                    <a:pt x="8206" y="4268"/>
                  </a:lnTo>
                  <a:lnTo>
                    <a:pt x="8068" y="4069"/>
                  </a:lnTo>
                  <a:lnTo>
                    <a:pt x="7930" y="3862"/>
                  </a:lnTo>
                  <a:lnTo>
                    <a:pt x="7809" y="3654"/>
                  </a:lnTo>
                  <a:lnTo>
                    <a:pt x="7809" y="3654"/>
                  </a:lnTo>
                  <a:lnTo>
                    <a:pt x="7705" y="3438"/>
                  </a:lnTo>
                  <a:lnTo>
                    <a:pt x="7610" y="3214"/>
                  </a:lnTo>
                  <a:lnTo>
                    <a:pt x="7541" y="2981"/>
                  </a:lnTo>
                  <a:lnTo>
                    <a:pt x="7507" y="2860"/>
                  </a:lnTo>
                  <a:lnTo>
                    <a:pt x="7489" y="2739"/>
                  </a:lnTo>
                  <a:lnTo>
                    <a:pt x="7472" y="2626"/>
                  </a:lnTo>
                  <a:lnTo>
                    <a:pt x="7455" y="2506"/>
                  </a:lnTo>
                  <a:lnTo>
                    <a:pt x="7455" y="2385"/>
                  </a:lnTo>
                  <a:lnTo>
                    <a:pt x="7455" y="2264"/>
                  </a:lnTo>
                  <a:lnTo>
                    <a:pt x="7464" y="2143"/>
                  </a:lnTo>
                  <a:lnTo>
                    <a:pt x="7481" y="2022"/>
                  </a:lnTo>
                  <a:lnTo>
                    <a:pt x="7498" y="1909"/>
                  </a:lnTo>
                  <a:lnTo>
                    <a:pt x="7533" y="1789"/>
                  </a:lnTo>
                  <a:lnTo>
                    <a:pt x="7533" y="1789"/>
                  </a:lnTo>
                  <a:lnTo>
                    <a:pt x="7567" y="1676"/>
                  </a:lnTo>
                  <a:lnTo>
                    <a:pt x="7610" y="1573"/>
                  </a:lnTo>
                  <a:lnTo>
                    <a:pt x="7662" y="1460"/>
                  </a:lnTo>
                  <a:lnTo>
                    <a:pt x="7723" y="1357"/>
                  </a:lnTo>
                  <a:lnTo>
                    <a:pt x="7844" y="1158"/>
                  </a:lnTo>
                  <a:lnTo>
                    <a:pt x="7990" y="959"/>
                  </a:lnTo>
                  <a:lnTo>
                    <a:pt x="7990" y="959"/>
                  </a:lnTo>
                  <a:lnTo>
                    <a:pt x="7973" y="847"/>
                  </a:lnTo>
                  <a:lnTo>
                    <a:pt x="7947" y="743"/>
                  </a:lnTo>
                  <a:lnTo>
                    <a:pt x="7947" y="743"/>
                  </a:lnTo>
                  <a:lnTo>
                    <a:pt x="7921" y="683"/>
                  </a:lnTo>
                  <a:lnTo>
                    <a:pt x="7887" y="631"/>
                  </a:lnTo>
                  <a:lnTo>
                    <a:pt x="7852" y="579"/>
                  </a:lnTo>
                  <a:lnTo>
                    <a:pt x="7809" y="527"/>
                  </a:lnTo>
                  <a:lnTo>
                    <a:pt x="7766" y="484"/>
                  </a:lnTo>
                  <a:lnTo>
                    <a:pt x="7714" y="450"/>
                  </a:lnTo>
                  <a:lnTo>
                    <a:pt x="7610" y="381"/>
                  </a:lnTo>
                  <a:lnTo>
                    <a:pt x="7489" y="320"/>
                  </a:lnTo>
                  <a:lnTo>
                    <a:pt x="7369" y="268"/>
                  </a:lnTo>
                  <a:lnTo>
                    <a:pt x="7248" y="234"/>
                  </a:lnTo>
                  <a:lnTo>
                    <a:pt x="7127" y="191"/>
                  </a:lnTo>
                  <a:lnTo>
                    <a:pt x="7127" y="191"/>
                  </a:lnTo>
                  <a:lnTo>
                    <a:pt x="6997" y="156"/>
                  </a:lnTo>
                  <a:lnTo>
                    <a:pt x="6859" y="130"/>
                  </a:lnTo>
                  <a:lnTo>
                    <a:pt x="6591" y="78"/>
                  </a:lnTo>
                  <a:lnTo>
                    <a:pt x="6323" y="52"/>
                  </a:lnTo>
                  <a:lnTo>
                    <a:pt x="6047" y="26"/>
                  </a:lnTo>
                  <a:lnTo>
                    <a:pt x="6047" y="26"/>
                  </a:lnTo>
                  <a:lnTo>
                    <a:pt x="5745" y="9"/>
                  </a:lnTo>
                  <a:lnTo>
                    <a:pt x="5451" y="0"/>
                  </a:lnTo>
                  <a:lnTo>
                    <a:pt x="5451" y="0"/>
                  </a:lnTo>
                  <a:lnTo>
                    <a:pt x="5209" y="0"/>
                  </a:lnTo>
                  <a:lnTo>
                    <a:pt x="4967" y="0"/>
                  </a:lnTo>
                  <a:lnTo>
                    <a:pt x="4717" y="18"/>
                  </a:lnTo>
                  <a:lnTo>
                    <a:pt x="4475" y="35"/>
                  </a:lnTo>
                  <a:lnTo>
                    <a:pt x="4475" y="35"/>
                  </a:lnTo>
                  <a:lnTo>
                    <a:pt x="4224" y="61"/>
                  </a:lnTo>
                  <a:lnTo>
                    <a:pt x="4095" y="87"/>
                  </a:lnTo>
                  <a:lnTo>
                    <a:pt x="3965" y="104"/>
                  </a:lnTo>
                  <a:lnTo>
                    <a:pt x="3844" y="139"/>
                  </a:lnTo>
                  <a:lnTo>
                    <a:pt x="3723" y="173"/>
                  </a:lnTo>
                  <a:lnTo>
                    <a:pt x="3602" y="225"/>
                  </a:lnTo>
                  <a:lnTo>
                    <a:pt x="3490" y="277"/>
                  </a:lnTo>
                  <a:lnTo>
                    <a:pt x="3490" y="277"/>
                  </a:lnTo>
                  <a:lnTo>
                    <a:pt x="3421" y="320"/>
                  </a:lnTo>
                  <a:lnTo>
                    <a:pt x="3361" y="372"/>
                  </a:lnTo>
                  <a:lnTo>
                    <a:pt x="3317" y="441"/>
                  </a:lnTo>
                  <a:lnTo>
                    <a:pt x="3300" y="476"/>
                  </a:lnTo>
                  <a:lnTo>
                    <a:pt x="3283" y="510"/>
                  </a:lnTo>
                  <a:lnTo>
                    <a:pt x="3283" y="510"/>
                  </a:lnTo>
                  <a:lnTo>
                    <a:pt x="3378" y="648"/>
                  </a:lnTo>
                  <a:lnTo>
                    <a:pt x="3481" y="778"/>
                  </a:lnTo>
                  <a:lnTo>
                    <a:pt x="3481" y="778"/>
                  </a:lnTo>
                  <a:lnTo>
                    <a:pt x="3663" y="1003"/>
                  </a:lnTo>
                  <a:lnTo>
                    <a:pt x="3749" y="1123"/>
                  </a:lnTo>
                  <a:lnTo>
                    <a:pt x="3827" y="1244"/>
                  </a:lnTo>
                  <a:lnTo>
                    <a:pt x="3905" y="1365"/>
                  </a:lnTo>
                  <a:lnTo>
                    <a:pt x="3965" y="1495"/>
                  </a:lnTo>
                  <a:lnTo>
                    <a:pt x="4026" y="1624"/>
                  </a:lnTo>
                  <a:lnTo>
                    <a:pt x="4069" y="1763"/>
                  </a:lnTo>
                  <a:lnTo>
                    <a:pt x="4069" y="1763"/>
                  </a:lnTo>
                  <a:lnTo>
                    <a:pt x="4103" y="1884"/>
                  </a:lnTo>
                  <a:lnTo>
                    <a:pt x="4121" y="1996"/>
                  </a:lnTo>
                  <a:lnTo>
                    <a:pt x="4138" y="2117"/>
                  </a:lnTo>
                  <a:lnTo>
                    <a:pt x="4147" y="2238"/>
                  </a:lnTo>
                  <a:lnTo>
                    <a:pt x="4147" y="2359"/>
                  </a:lnTo>
                  <a:lnTo>
                    <a:pt x="4147" y="2480"/>
                  </a:lnTo>
                  <a:lnTo>
                    <a:pt x="4129" y="2601"/>
                  </a:lnTo>
                  <a:lnTo>
                    <a:pt x="4112" y="2713"/>
                  </a:lnTo>
                  <a:lnTo>
                    <a:pt x="4095" y="2834"/>
                  </a:lnTo>
                  <a:lnTo>
                    <a:pt x="4060" y="2955"/>
                  </a:lnTo>
                  <a:lnTo>
                    <a:pt x="3991" y="3188"/>
                  </a:lnTo>
                  <a:lnTo>
                    <a:pt x="3896" y="3413"/>
                  </a:lnTo>
                  <a:lnTo>
                    <a:pt x="3792" y="3628"/>
                  </a:lnTo>
                  <a:lnTo>
                    <a:pt x="3792" y="3628"/>
                  </a:lnTo>
                  <a:lnTo>
                    <a:pt x="3663" y="3836"/>
                  </a:lnTo>
                  <a:lnTo>
                    <a:pt x="3533" y="4043"/>
                  </a:lnTo>
                  <a:lnTo>
                    <a:pt x="3395" y="4242"/>
                  </a:lnTo>
                  <a:lnTo>
                    <a:pt x="3248" y="4432"/>
                  </a:lnTo>
                  <a:lnTo>
                    <a:pt x="2937" y="4803"/>
                  </a:lnTo>
                  <a:lnTo>
                    <a:pt x="2618" y="5175"/>
                  </a:lnTo>
                  <a:lnTo>
                    <a:pt x="2618" y="5175"/>
                  </a:lnTo>
                  <a:lnTo>
                    <a:pt x="2384" y="5460"/>
                  </a:lnTo>
                  <a:lnTo>
                    <a:pt x="2151" y="5745"/>
                  </a:lnTo>
                  <a:lnTo>
                    <a:pt x="1927" y="6038"/>
                  </a:lnTo>
                  <a:lnTo>
                    <a:pt x="1702" y="6341"/>
                  </a:lnTo>
                  <a:lnTo>
                    <a:pt x="1495" y="6652"/>
                  </a:lnTo>
                  <a:lnTo>
                    <a:pt x="1287" y="6963"/>
                  </a:lnTo>
                  <a:lnTo>
                    <a:pt x="1097" y="7282"/>
                  </a:lnTo>
                  <a:lnTo>
                    <a:pt x="916" y="7611"/>
                  </a:lnTo>
                  <a:lnTo>
                    <a:pt x="752" y="7939"/>
                  </a:lnTo>
                  <a:lnTo>
                    <a:pt x="596" y="8267"/>
                  </a:lnTo>
                  <a:lnTo>
                    <a:pt x="458" y="8613"/>
                  </a:lnTo>
                  <a:lnTo>
                    <a:pt x="329" y="8958"/>
                  </a:lnTo>
                  <a:lnTo>
                    <a:pt x="225" y="9304"/>
                  </a:lnTo>
                  <a:lnTo>
                    <a:pt x="139" y="9658"/>
                  </a:lnTo>
                  <a:lnTo>
                    <a:pt x="104" y="9839"/>
                  </a:lnTo>
                  <a:lnTo>
                    <a:pt x="69" y="10021"/>
                  </a:lnTo>
                  <a:lnTo>
                    <a:pt x="44" y="10202"/>
                  </a:lnTo>
                  <a:lnTo>
                    <a:pt x="26" y="10392"/>
                  </a:lnTo>
                  <a:lnTo>
                    <a:pt x="26" y="10392"/>
                  </a:lnTo>
                  <a:lnTo>
                    <a:pt x="9" y="10591"/>
                  </a:lnTo>
                  <a:lnTo>
                    <a:pt x="0" y="10789"/>
                  </a:lnTo>
                  <a:lnTo>
                    <a:pt x="0" y="10988"/>
                  </a:lnTo>
                  <a:lnTo>
                    <a:pt x="9" y="11187"/>
                  </a:lnTo>
                  <a:lnTo>
                    <a:pt x="18" y="11385"/>
                  </a:lnTo>
                  <a:lnTo>
                    <a:pt x="44" y="11593"/>
                  </a:lnTo>
                  <a:lnTo>
                    <a:pt x="69" y="11791"/>
                  </a:lnTo>
                  <a:lnTo>
                    <a:pt x="104" y="11981"/>
                  </a:lnTo>
                  <a:lnTo>
                    <a:pt x="139" y="12180"/>
                  </a:lnTo>
                  <a:lnTo>
                    <a:pt x="190" y="12379"/>
                  </a:lnTo>
                  <a:lnTo>
                    <a:pt x="242" y="12569"/>
                  </a:lnTo>
                  <a:lnTo>
                    <a:pt x="303" y="12759"/>
                  </a:lnTo>
                  <a:lnTo>
                    <a:pt x="372" y="12949"/>
                  </a:lnTo>
                  <a:lnTo>
                    <a:pt x="441" y="13139"/>
                  </a:lnTo>
                  <a:lnTo>
                    <a:pt x="519" y="13320"/>
                  </a:lnTo>
                  <a:lnTo>
                    <a:pt x="605" y="13502"/>
                  </a:lnTo>
                  <a:lnTo>
                    <a:pt x="700" y="13683"/>
                  </a:lnTo>
                  <a:lnTo>
                    <a:pt x="795" y="13856"/>
                  </a:lnTo>
                  <a:lnTo>
                    <a:pt x="899" y="14029"/>
                  </a:lnTo>
                  <a:lnTo>
                    <a:pt x="1011" y="14193"/>
                  </a:lnTo>
                  <a:lnTo>
                    <a:pt x="1123" y="14357"/>
                  </a:lnTo>
                  <a:lnTo>
                    <a:pt x="1244" y="14512"/>
                  </a:lnTo>
                  <a:lnTo>
                    <a:pt x="1374" y="14668"/>
                  </a:lnTo>
                  <a:lnTo>
                    <a:pt x="1503" y="14815"/>
                  </a:lnTo>
                  <a:lnTo>
                    <a:pt x="1642" y="14962"/>
                  </a:lnTo>
                  <a:lnTo>
                    <a:pt x="1780" y="15100"/>
                  </a:lnTo>
                  <a:lnTo>
                    <a:pt x="1927" y="15229"/>
                  </a:lnTo>
                  <a:lnTo>
                    <a:pt x="2082" y="15359"/>
                  </a:lnTo>
                  <a:lnTo>
                    <a:pt x="2238" y="15480"/>
                  </a:lnTo>
                  <a:lnTo>
                    <a:pt x="2402" y="15592"/>
                  </a:lnTo>
                  <a:lnTo>
                    <a:pt x="2574" y="15696"/>
                  </a:lnTo>
                  <a:lnTo>
                    <a:pt x="2747" y="15799"/>
                  </a:lnTo>
                  <a:lnTo>
                    <a:pt x="2747" y="15799"/>
                  </a:lnTo>
                  <a:lnTo>
                    <a:pt x="2946" y="15903"/>
                  </a:lnTo>
                  <a:lnTo>
                    <a:pt x="3162" y="15998"/>
                  </a:lnTo>
                  <a:lnTo>
                    <a:pt x="3378" y="16085"/>
                  </a:lnTo>
                  <a:lnTo>
                    <a:pt x="3594" y="16162"/>
                  </a:lnTo>
                  <a:lnTo>
                    <a:pt x="3594" y="16162"/>
                  </a:lnTo>
                  <a:lnTo>
                    <a:pt x="3844" y="16249"/>
                  </a:lnTo>
                  <a:lnTo>
                    <a:pt x="4103" y="16326"/>
                  </a:lnTo>
                  <a:lnTo>
                    <a:pt x="4371" y="16395"/>
                  </a:lnTo>
                  <a:lnTo>
                    <a:pt x="4648" y="16447"/>
                  </a:lnTo>
                  <a:lnTo>
                    <a:pt x="4924" y="16490"/>
                  </a:lnTo>
                  <a:lnTo>
                    <a:pt x="5218" y="16525"/>
                  </a:lnTo>
                  <a:lnTo>
                    <a:pt x="5503" y="16542"/>
                  </a:lnTo>
                  <a:lnTo>
                    <a:pt x="5796" y="16551"/>
                  </a:lnTo>
                  <a:lnTo>
                    <a:pt x="5796" y="16551"/>
                  </a:lnTo>
                  <a:lnTo>
                    <a:pt x="6047" y="16542"/>
                  </a:lnTo>
                  <a:lnTo>
                    <a:pt x="6297" y="16534"/>
                  </a:lnTo>
                  <a:lnTo>
                    <a:pt x="6539" y="16508"/>
                  </a:lnTo>
                  <a:lnTo>
                    <a:pt x="6781" y="16473"/>
                  </a:lnTo>
                  <a:lnTo>
                    <a:pt x="7014" y="16439"/>
                  </a:lnTo>
                  <a:lnTo>
                    <a:pt x="7248" y="16387"/>
                  </a:lnTo>
                  <a:lnTo>
                    <a:pt x="7472" y="16326"/>
                  </a:lnTo>
                  <a:lnTo>
                    <a:pt x="7697" y="16266"/>
                  </a:lnTo>
                  <a:lnTo>
                    <a:pt x="7697" y="16266"/>
                  </a:lnTo>
                  <a:lnTo>
                    <a:pt x="7844" y="16231"/>
                  </a:lnTo>
                  <a:lnTo>
                    <a:pt x="7999" y="16188"/>
                  </a:lnTo>
                  <a:lnTo>
                    <a:pt x="8146" y="16145"/>
                  </a:lnTo>
                  <a:lnTo>
                    <a:pt x="8293" y="16085"/>
                  </a:lnTo>
                  <a:lnTo>
                    <a:pt x="8440" y="16033"/>
                  </a:lnTo>
                  <a:lnTo>
                    <a:pt x="8578" y="15964"/>
                  </a:lnTo>
                  <a:lnTo>
                    <a:pt x="8716" y="15894"/>
                  </a:lnTo>
                  <a:lnTo>
                    <a:pt x="8854" y="15825"/>
                  </a:lnTo>
                  <a:lnTo>
                    <a:pt x="8854" y="15825"/>
                  </a:lnTo>
                  <a:lnTo>
                    <a:pt x="9027" y="15722"/>
                  </a:lnTo>
                  <a:lnTo>
                    <a:pt x="9200" y="15618"/>
                  </a:lnTo>
                  <a:lnTo>
                    <a:pt x="9364" y="15506"/>
                  </a:lnTo>
                  <a:lnTo>
                    <a:pt x="9519" y="15385"/>
                  </a:lnTo>
                  <a:lnTo>
                    <a:pt x="9675" y="15255"/>
                  </a:lnTo>
                  <a:lnTo>
                    <a:pt x="9822" y="15126"/>
                  </a:lnTo>
                  <a:lnTo>
                    <a:pt x="9960" y="14987"/>
                  </a:lnTo>
                  <a:lnTo>
                    <a:pt x="10098" y="14841"/>
                  </a:lnTo>
                  <a:lnTo>
                    <a:pt x="10228" y="14694"/>
                  </a:lnTo>
                  <a:lnTo>
                    <a:pt x="10357" y="14538"/>
                  </a:lnTo>
                  <a:lnTo>
                    <a:pt x="10478" y="14383"/>
                  </a:lnTo>
                  <a:lnTo>
                    <a:pt x="10591" y="14219"/>
                  </a:lnTo>
                  <a:lnTo>
                    <a:pt x="10703" y="14055"/>
                  </a:lnTo>
                  <a:lnTo>
                    <a:pt x="10806" y="13882"/>
                  </a:lnTo>
                  <a:lnTo>
                    <a:pt x="10901" y="13709"/>
                  </a:lnTo>
                  <a:lnTo>
                    <a:pt x="10997" y="13528"/>
                  </a:lnTo>
                  <a:lnTo>
                    <a:pt x="11083" y="13346"/>
                  </a:lnTo>
                  <a:lnTo>
                    <a:pt x="11161" y="13165"/>
                  </a:lnTo>
                  <a:lnTo>
                    <a:pt x="11230" y="12975"/>
                  </a:lnTo>
                  <a:lnTo>
                    <a:pt x="11299" y="12785"/>
                  </a:lnTo>
                  <a:lnTo>
                    <a:pt x="11359" y="12595"/>
                  </a:lnTo>
                  <a:lnTo>
                    <a:pt x="11411" y="12405"/>
                  </a:lnTo>
                  <a:lnTo>
                    <a:pt x="11463" y="12206"/>
                  </a:lnTo>
                  <a:lnTo>
                    <a:pt x="11498" y="12007"/>
                  </a:lnTo>
                  <a:lnTo>
                    <a:pt x="11532" y="11817"/>
                  </a:lnTo>
                  <a:lnTo>
                    <a:pt x="11558" y="11619"/>
                  </a:lnTo>
                  <a:lnTo>
                    <a:pt x="11584" y="11411"/>
                  </a:lnTo>
                  <a:lnTo>
                    <a:pt x="11593" y="11213"/>
                  </a:lnTo>
                  <a:lnTo>
                    <a:pt x="11601" y="11014"/>
                  </a:lnTo>
                  <a:lnTo>
                    <a:pt x="11601" y="10815"/>
                  </a:lnTo>
                  <a:lnTo>
                    <a:pt x="11593" y="10617"/>
                  </a:lnTo>
                  <a:lnTo>
                    <a:pt x="11575" y="1041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8"/>
            <p:cNvSpPr/>
            <p:nvPr/>
          </p:nvSpPr>
          <p:spPr>
            <a:xfrm>
              <a:off x="-3174897" y="3261153"/>
              <a:ext cx="242508" cy="267415"/>
            </a:xfrm>
            <a:custGeom>
              <a:avLst/>
              <a:gdLst/>
              <a:ahLst/>
              <a:cxnLst/>
              <a:rect l="l" t="t" r="r" b="b"/>
              <a:pathLst>
                <a:path w="6134" h="6764" extrusionOk="0">
                  <a:moveTo>
                    <a:pt x="3067" y="0"/>
                  </a:moveTo>
                  <a:lnTo>
                    <a:pt x="2912" y="9"/>
                  </a:lnTo>
                  <a:lnTo>
                    <a:pt x="2756" y="18"/>
                  </a:lnTo>
                  <a:lnTo>
                    <a:pt x="2601" y="44"/>
                  </a:lnTo>
                  <a:lnTo>
                    <a:pt x="2454" y="69"/>
                  </a:lnTo>
                  <a:lnTo>
                    <a:pt x="2307" y="104"/>
                  </a:lnTo>
                  <a:lnTo>
                    <a:pt x="2160" y="156"/>
                  </a:lnTo>
                  <a:lnTo>
                    <a:pt x="2013" y="208"/>
                  </a:lnTo>
                  <a:lnTo>
                    <a:pt x="1875" y="268"/>
                  </a:lnTo>
                  <a:lnTo>
                    <a:pt x="1737" y="337"/>
                  </a:lnTo>
                  <a:lnTo>
                    <a:pt x="1607" y="406"/>
                  </a:lnTo>
                  <a:lnTo>
                    <a:pt x="1478" y="493"/>
                  </a:lnTo>
                  <a:lnTo>
                    <a:pt x="1357" y="579"/>
                  </a:lnTo>
                  <a:lnTo>
                    <a:pt x="1236" y="674"/>
                  </a:lnTo>
                  <a:lnTo>
                    <a:pt x="1115" y="769"/>
                  </a:lnTo>
                  <a:lnTo>
                    <a:pt x="1003" y="881"/>
                  </a:lnTo>
                  <a:lnTo>
                    <a:pt x="899" y="994"/>
                  </a:lnTo>
                  <a:lnTo>
                    <a:pt x="795" y="1106"/>
                  </a:lnTo>
                  <a:lnTo>
                    <a:pt x="700" y="1227"/>
                  </a:lnTo>
                  <a:lnTo>
                    <a:pt x="614" y="1356"/>
                  </a:lnTo>
                  <a:lnTo>
                    <a:pt x="528" y="1495"/>
                  </a:lnTo>
                  <a:lnTo>
                    <a:pt x="450" y="1624"/>
                  </a:lnTo>
                  <a:lnTo>
                    <a:pt x="372" y="1771"/>
                  </a:lnTo>
                  <a:lnTo>
                    <a:pt x="303" y="1918"/>
                  </a:lnTo>
                  <a:lnTo>
                    <a:pt x="243" y="2065"/>
                  </a:lnTo>
                  <a:lnTo>
                    <a:pt x="191" y="2220"/>
                  </a:lnTo>
                  <a:lnTo>
                    <a:pt x="139" y="2376"/>
                  </a:lnTo>
                  <a:lnTo>
                    <a:pt x="96" y="2540"/>
                  </a:lnTo>
                  <a:lnTo>
                    <a:pt x="61" y="2695"/>
                  </a:lnTo>
                  <a:lnTo>
                    <a:pt x="35" y="2868"/>
                  </a:lnTo>
                  <a:lnTo>
                    <a:pt x="18" y="3032"/>
                  </a:lnTo>
                  <a:lnTo>
                    <a:pt x="9" y="3205"/>
                  </a:lnTo>
                  <a:lnTo>
                    <a:pt x="1" y="3378"/>
                  </a:lnTo>
                  <a:lnTo>
                    <a:pt x="9" y="3551"/>
                  </a:lnTo>
                  <a:lnTo>
                    <a:pt x="18" y="3723"/>
                  </a:lnTo>
                  <a:lnTo>
                    <a:pt x="35" y="3896"/>
                  </a:lnTo>
                  <a:lnTo>
                    <a:pt x="61" y="4060"/>
                  </a:lnTo>
                  <a:lnTo>
                    <a:pt x="96" y="4224"/>
                  </a:lnTo>
                  <a:lnTo>
                    <a:pt x="139" y="4388"/>
                  </a:lnTo>
                  <a:lnTo>
                    <a:pt x="191" y="4544"/>
                  </a:lnTo>
                  <a:lnTo>
                    <a:pt x="243" y="4699"/>
                  </a:lnTo>
                  <a:lnTo>
                    <a:pt x="303" y="4846"/>
                  </a:lnTo>
                  <a:lnTo>
                    <a:pt x="372" y="4993"/>
                  </a:lnTo>
                  <a:lnTo>
                    <a:pt x="450" y="5131"/>
                  </a:lnTo>
                  <a:lnTo>
                    <a:pt x="528" y="5270"/>
                  </a:lnTo>
                  <a:lnTo>
                    <a:pt x="614" y="5399"/>
                  </a:lnTo>
                  <a:lnTo>
                    <a:pt x="700" y="5529"/>
                  </a:lnTo>
                  <a:lnTo>
                    <a:pt x="795" y="5650"/>
                  </a:lnTo>
                  <a:lnTo>
                    <a:pt x="899" y="5771"/>
                  </a:lnTo>
                  <a:lnTo>
                    <a:pt x="1003" y="5883"/>
                  </a:lnTo>
                  <a:lnTo>
                    <a:pt x="1115" y="5986"/>
                  </a:lnTo>
                  <a:lnTo>
                    <a:pt x="1236" y="6090"/>
                  </a:lnTo>
                  <a:lnTo>
                    <a:pt x="1357" y="6185"/>
                  </a:lnTo>
                  <a:lnTo>
                    <a:pt x="1478" y="6272"/>
                  </a:lnTo>
                  <a:lnTo>
                    <a:pt x="1607" y="6349"/>
                  </a:lnTo>
                  <a:lnTo>
                    <a:pt x="1737" y="6427"/>
                  </a:lnTo>
                  <a:lnTo>
                    <a:pt x="1875" y="6496"/>
                  </a:lnTo>
                  <a:lnTo>
                    <a:pt x="2013" y="6557"/>
                  </a:lnTo>
                  <a:lnTo>
                    <a:pt x="2160" y="6608"/>
                  </a:lnTo>
                  <a:lnTo>
                    <a:pt x="2307" y="6652"/>
                  </a:lnTo>
                  <a:lnTo>
                    <a:pt x="2454" y="6695"/>
                  </a:lnTo>
                  <a:lnTo>
                    <a:pt x="2601" y="6721"/>
                  </a:lnTo>
                  <a:lnTo>
                    <a:pt x="2756" y="6747"/>
                  </a:lnTo>
                  <a:lnTo>
                    <a:pt x="2912" y="6755"/>
                  </a:lnTo>
                  <a:lnTo>
                    <a:pt x="3067" y="6764"/>
                  </a:lnTo>
                  <a:lnTo>
                    <a:pt x="3231" y="6755"/>
                  </a:lnTo>
                  <a:lnTo>
                    <a:pt x="3387" y="6747"/>
                  </a:lnTo>
                  <a:lnTo>
                    <a:pt x="3534" y="6721"/>
                  </a:lnTo>
                  <a:lnTo>
                    <a:pt x="3689" y="6695"/>
                  </a:lnTo>
                  <a:lnTo>
                    <a:pt x="3836" y="6652"/>
                  </a:lnTo>
                  <a:lnTo>
                    <a:pt x="3983" y="6608"/>
                  </a:lnTo>
                  <a:lnTo>
                    <a:pt x="4121" y="6557"/>
                  </a:lnTo>
                  <a:lnTo>
                    <a:pt x="4268" y="6496"/>
                  </a:lnTo>
                  <a:lnTo>
                    <a:pt x="4398" y="6427"/>
                  </a:lnTo>
                  <a:lnTo>
                    <a:pt x="4536" y="6349"/>
                  </a:lnTo>
                  <a:lnTo>
                    <a:pt x="4657" y="6272"/>
                  </a:lnTo>
                  <a:lnTo>
                    <a:pt x="4786" y="6185"/>
                  </a:lnTo>
                  <a:lnTo>
                    <a:pt x="4907" y="6090"/>
                  </a:lnTo>
                  <a:lnTo>
                    <a:pt x="5019" y="5986"/>
                  </a:lnTo>
                  <a:lnTo>
                    <a:pt x="5132" y="5883"/>
                  </a:lnTo>
                  <a:lnTo>
                    <a:pt x="5235" y="5771"/>
                  </a:lnTo>
                  <a:lnTo>
                    <a:pt x="5339" y="5650"/>
                  </a:lnTo>
                  <a:lnTo>
                    <a:pt x="5434" y="5529"/>
                  </a:lnTo>
                  <a:lnTo>
                    <a:pt x="5529" y="5399"/>
                  </a:lnTo>
                  <a:lnTo>
                    <a:pt x="5616" y="5270"/>
                  </a:lnTo>
                  <a:lnTo>
                    <a:pt x="5693" y="5131"/>
                  </a:lnTo>
                  <a:lnTo>
                    <a:pt x="5771" y="4993"/>
                  </a:lnTo>
                  <a:lnTo>
                    <a:pt x="5831" y="4846"/>
                  </a:lnTo>
                  <a:lnTo>
                    <a:pt x="5901" y="4699"/>
                  </a:lnTo>
                  <a:lnTo>
                    <a:pt x="5952" y="4544"/>
                  </a:lnTo>
                  <a:lnTo>
                    <a:pt x="6004" y="4388"/>
                  </a:lnTo>
                  <a:lnTo>
                    <a:pt x="6039" y="4224"/>
                  </a:lnTo>
                  <a:lnTo>
                    <a:pt x="6073" y="4060"/>
                  </a:lnTo>
                  <a:lnTo>
                    <a:pt x="6099" y="3896"/>
                  </a:lnTo>
                  <a:lnTo>
                    <a:pt x="6125" y="3723"/>
                  </a:lnTo>
                  <a:lnTo>
                    <a:pt x="6134" y="3551"/>
                  </a:lnTo>
                  <a:lnTo>
                    <a:pt x="6134" y="3378"/>
                  </a:lnTo>
                  <a:lnTo>
                    <a:pt x="6134" y="3205"/>
                  </a:lnTo>
                  <a:lnTo>
                    <a:pt x="6125" y="3032"/>
                  </a:lnTo>
                  <a:lnTo>
                    <a:pt x="6099" y="2868"/>
                  </a:lnTo>
                  <a:lnTo>
                    <a:pt x="6073" y="2695"/>
                  </a:lnTo>
                  <a:lnTo>
                    <a:pt x="6039" y="2540"/>
                  </a:lnTo>
                  <a:lnTo>
                    <a:pt x="6004" y="2376"/>
                  </a:lnTo>
                  <a:lnTo>
                    <a:pt x="5952" y="2220"/>
                  </a:lnTo>
                  <a:lnTo>
                    <a:pt x="5901" y="2065"/>
                  </a:lnTo>
                  <a:lnTo>
                    <a:pt x="5831" y="1918"/>
                  </a:lnTo>
                  <a:lnTo>
                    <a:pt x="5771" y="1771"/>
                  </a:lnTo>
                  <a:lnTo>
                    <a:pt x="5693" y="1624"/>
                  </a:lnTo>
                  <a:lnTo>
                    <a:pt x="5616" y="1495"/>
                  </a:lnTo>
                  <a:lnTo>
                    <a:pt x="5529" y="1356"/>
                  </a:lnTo>
                  <a:lnTo>
                    <a:pt x="5434" y="1227"/>
                  </a:lnTo>
                  <a:lnTo>
                    <a:pt x="5339" y="1106"/>
                  </a:lnTo>
                  <a:lnTo>
                    <a:pt x="5235" y="994"/>
                  </a:lnTo>
                  <a:lnTo>
                    <a:pt x="5132" y="881"/>
                  </a:lnTo>
                  <a:lnTo>
                    <a:pt x="5019" y="769"/>
                  </a:lnTo>
                  <a:lnTo>
                    <a:pt x="4907" y="674"/>
                  </a:lnTo>
                  <a:lnTo>
                    <a:pt x="4786" y="579"/>
                  </a:lnTo>
                  <a:lnTo>
                    <a:pt x="4657" y="493"/>
                  </a:lnTo>
                  <a:lnTo>
                    <a:pt x="4536" y="406"/>
                  </a:lnTo>
                  <a:lnTo>
                    <a:pt x="4398" y="337"/>
                  </a:lnTo>
                  <a:lnTo>
                    <a:pt x="4268" y="268"/>
                  </a:lnTo>
                  <a:lnTo>
                    <a:pt x="4121" y="208"/>
                  </a:lnTo>
                  <a:lnTo>
                    <a:pt x="3983" y="156"/>
                  </a:lnTo>
                  <a:lnTo>
                    <a:pt x="3836" y="104"/>
                  </a:lnTo>
                  <a:lnTo>
                    <a:pt x="3689" y="69"/>
                  </a:lnTo>
                  <a:lnTo>
                    <a:pt x="3534" y="44"/>
                  </a:lnTo>
                  <a:lnTo>
                    <a:pt x="3387" y="18"/>
                  </a:lnTo>
                  <a:lnTo>
                    <a:pt x="3231" y="9"/>
                  </a:lnTo>
                  <a:lnTo>
                    <a:pt x="3067" y="0"/>
                  </a:lnTo>
                  <a:close/>
                </a:path>
              </a:pathLst>
            </a:custGeom>
            <a:solidFill>
              <a:srgbClr val="AC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8"/>
            <p:cNvSpPr/>
            <p:nvPr/>
          </p:nvSpPr>
          <p:spPr>
            <a:xfrm>
              <a:off x="-3174897" y="3261153"/>
              <a:ext cx="242508" cy="267415"/>
            </a:xfrm>
            <a:custGeom>
              <a:avLst/>
              <a:gdLst/>
              <a:ahLst/>
              <a:cxnLst/>
              <a:rect l="l" t="t" r="r" b="b"/>
              <a:pathLst>
                <a:path w="6134" h="6764" fill="none" extrusionOk="0">
                  <a:moveTo>
                    <a:pt x="6134" y="3378"/>
                  </a:moveTo>
                  <a:lnTo>
                    <a:pt x="6134" y="3378"/>
                  </a:lnTo>
                  <a:lnTo>
                    <a:pt x="6134" y="3551"/>
                  </a:lnTo>
                  <a:lnTo>
                    <a:pt x="6125" y="3723"/>
                  </a:lnTo>
                  <a:lnTo>
                    <a:pt x="6099" y="3896"/>
                  </a:lnTo>
                  <a:lnTo>
                    <a:pt x="6073" y="4060"/>
                  </a:lnTo>
                  <a:lnTo>
                    <a:pt x="6039" y="4224"/>
                  </a:lnTo>
                  <a:lnTo>
                    <a:pt x="6004" y="4388"/>
                  </a:lnTo>
                  <a:lnTo>
                    <a:pt x="5952" y="4544"/>
                  </a:lnTo>
                  <a:lnTo>
                    <a:pt x="5901" y="4699"/>
                  </a:lnTo>
                  <a:lnTo>
                    <a:pt x="5831" y="4846"/>
                  </a:lnTo>
                  <a:lnTo>
                    <a:pt x="5771" y="4993"/>
                  </a:lnTo>
                  <a:lnTo>
                    <a:pt x="5693" y="5131"/>
                  </a:lnTo>
                  <a:lnTo>
                    <a:pt x="5616" y="5270"/>
                  </a:lnTo>
                  <a:lnTo>
                    <a:pt x="5529" y="5399"/>
                  </a:lnTo>
                  <a:lnTo>
                    <a:pt x="5434" y="5529"/>
                  </a:lnTo>
                  <a:lnTo>
                    <a:pt x="5339" y="5650"/>
                  </a:lnTo>
                  <a:lnTo>
                    <a:pt x="5235" y="5771"/>
                  </a:lnTo>
                  <a:lnTo>
                    <a:pt x="5132" y="5883"/>
                  </a:lnTo>
                  <a:lnTo>
                    <a:pt x="5019" y="5986"/>
                  </a:lnTo>
                  <a:lnTo>
                    <a:pt x="4907" y="6090"/>
                  </a:lnTo>
                  <a:lnTo>
                    <a:pt x="4786" y="6185"/>
                  </a:lnTo>
                  <a:lnTo>
                    <a:pt x="4657" y="6272"/>
                  </a:lnTo>
                  <a:lnTo>
                    <a:pt x="4536" y="6349"/>
                  </a:lnTo>
                  <a:lnTo>
                    <a:pt x="4398" y="6427"/>
                  </a:lnTo>
                  <a:lnTo>
                    <a:pt x="4268" y="6496"/>
                  </a:lnTo>
                  <a:lnTo>
                    <a:pt x="4121" y="6557"/>
                  </a:lnTo>
                  <a:lnTo>
                    <a:pt x="3983" y="6608"/>
                  </a:lnTo>
                  <a:lnTo>
                    <a:pt x="3836" y="6652"/>
                  </a:lnTo>
                  <a:lnTo>
                    <a:pt x="3689" y="6695"/>
                  </a:lnTo>
                  <a:lnTo>
                    <a:pt x="3534" y="6721"/>
                  </a:lnTo>
                  <a:lnTo>
                    <a:pt x="3387" y="6747"/>
                  </a:lnTo>
                  <a:lnTo>
                    <a:pt x="3231" y="6755"/>
                  </a:lnTo>
                  <a:lnTo>
                    <a:pt x="3067" y="6764"/>
                  </a:lnTo>
                  <a:lnTo>
                    <a:pt x="3067" y="6764"/>
                  </a:lnTo>
                  <a:lnTo>
                    <a:pt x="2912" y="6755"/>
                  </a:lnTo>
                  <a:lnTo>
                    <a:pt x="2756" y="6747"/>
                  </a:lnTo>
                  <a:lnTo>
                    <a:pt x="2601" y="6721"/>
                  </a:lnTo>
                  <a:lnTo>
                    <a:pt x="2454" y="6695"/>
                  </a:lnTo>
                  <a:lnTo>
                    <a:pt x="2307" y="6652"/>
                  </a:lnTo>
                  <a:lnTo>
                    <a:pt x="2160" y="6608"/>
                  </a:lnTo>
                  <a:lnTo>
                    <a:pt x="2013" y="6557"/>
                  </a:lnTo>
                  <a:lnTo>
                    <a:pt x="1875" y="6496"/>
                  </a:lnTo>
                  <a:lnTo>
                    <a:pt x="1737" y="6427"/>
                  </a:lnTo>
                  <a:lnTo>
                    <a:pt x="1607" y="6349"/>
                  </a:lnTo>
                  <a:lnTo>
                    <a:pt x="1478" y="6272"/>
                  </a:lnTo>
                  <a:lnTo>
                    <a:pt x="1357" y="6185"/>
                  </a:lnTo>
                  <a:lnTo>
                    <a:pt x="1236" y="6090"/>
                  </a:lnTo>
                  <a:lnTo>
                    <a:pt x="1115" y="5986"/>
                  </a:lnTo>
                  <a:lnTo>
                    <a:pt x="1003" y="5883"/>
                  </a:lnTo>
                  <a:lnTo>
                    <a:pt x="899" y="5771"/>
                  </a:lnTo>
                  <a:lnTo>
                    <a:pt x="795" y="5650"/>
                  </a:lnTo>
                  <a:lnTo>
                    <a:pt x="700" y="5529"/>
                  </a:lnTo>
                  <a:lnTo>
                    <a:pt x="614" y="5399"/>
                  </a:lnTo>
                  <a:lnTo>
                    <a:pt x="528" y="5270"/>
                  </a:lnTo>
                  <a:lnTo>
                    <a:pt x="450" y="5131"/>
                  </a:lnTo>
                  <a:lnTo>
                    <a:pt x="372" y="4993"/>
                  </a:lnTo>
                  <a:lnTo>
                    <a:pt x="303" y="4846"/>
                  </a:lnTo>
                  <a:lnTo>
                    <a:pt x="243" y="4699"/>
                  </a:lnTo>
                  <a:lnTo>
                    <a:pt x="191" y="4544"/>
                  </a:lnTo>
                  <a:lnTo>
                    <a:pt x="139" y="4388"/>
                  </a:lnTo>
                  <a:lnTo>
                    <a:pt x="96" y="4224"/>
                  </a:lnTo>
                  <a:lnTo>
                    <a:pt x="61" y="4060"/>
                  </a:lnTo>
                  <a:lnTo>
                    <a:pt x="35" y="3896"/>
                  </a:lnTo>
                  <a:lnTo>
                    <a:pt x="18" y="3723"/>
                  </a:lnTo>
                  <a:lnTo>
                    <a:pt x="9" y="3551"/>
                  </a:lnTo>
                  <a:lnTo>
                    <a:pt x="1" y="3378"/>
                  </a:lnTo>
                  <a:lnTo>
                    <a:pt x="1" y="3378"/>
                  </a:lnTo>
                  <a:lnTo>
                    <a:pt x="9" y="3205"/>
                  </a:lnTo>
                  <a:lnTo>
                    <a:pt x="18" y="3032"/>
                  </a:lnTo>
                  <a:lnTo>
                    <a:pt x="35" y="2868"/>
                  </a:lnTo>
                  <a:lnTo>
                    <a:pt x="61" y="2695"/>
                  </a:lnTo>
                  <a:lnTo>
                    <a:pt x="96" y="2540"/>
                  </a:lnTo>
                  <a:lnTo>
                    <a:pt x="139" y="2376"/>
                  </a:lnTo>
                  <a:lnTo>
                    <a:pt x="191" y="2220"/>
                  </a:lnTo>
                  <a:lnTo>
                    <a:pt x="243" y="2065"/>
                  </a:lnTo>
                  <a:lnTo>
                    <a:pt x="303" y="1918"/>
                  </a:lnTo>
                  <a:lnTo>
                    <a:pt x="372" y="1771"/>
                  </a:lnTo>
                  <a:lnTo>
                    <a:pt x="450" y="1624"/>
                  </a:lnTo>
                  <a:lnTo>
                    <a:pt x="528" y="1495"/>
                  </a:lnTo>
                  <a:lnTo>
                    <a:pt x="614" y="1356"/>
                  </a:lnTo>
                  <a:lnTo>
                    <a:pt x="700" y="1227"/>
                  </a:lnTo>
                  <a:lnTo>
                    <a:pt x="795" y="1106"/>
                  </a:lnTo>
                  <a:lnTo>
                    <a:pt x="899" y="994"/>
                  </a:lnTo>
                  <a:lnTo>
                    <a:pt x="1003" y="881"/>
                  </a:lnTo>
                  <a:lnTo>
                    <a:pt x="1115" y="769"/>
                  </a:lnTo>
                  <a:lnTo>
                    <a:pt x="1236" y="674"/>
                  </a:lnTo>
                  <a:lnTo>
                    <a:pt x="1357" y="579"/>
                  </a:lnTo>
                  <a:lnTo>
                    <a:pt x="1478" y="493"/>
                  </a:lnTo>
                  <a:lnTo>
                    <a:pt x="1607" y="406"/>
                  </a:lnTo>
                  <a:lnTo>
                    <a:pt x="1737" y="337"/>
                  </a:lnTo>
                  <a:lnTo>
                    <a:pt x="1875" y="268"/>
                  </a:lnTo>
                  <a:lnTo>
                    <a:pt x="2013" y="208"/>
                  </a:lnTo>
                  <a:lnTo>
                    <a:pt x="2160" y="156"/>
                  </a:lnTo>
                  <a:lnTo>
                    <a:pt x="2307" y="104"/>
                  </a:lnTo>
                  <a:lnTo>
                    <a:pt x="2454" y="69"/>
                  </a:lnTo>
                  <a:lnTo>
                    <a:pt x="2601" y="44"/>
                  </a:lnTo>
                  <a:lnTo>
                    <a:pt x="2756" y="18"/>
                  </a:lnTo>
                  <a:lnTo>
                    <a:pt x="2912" y="9"/>
                  </a:lnTo>
                  <a:lnTo>
                    <a:pt x="3067" y="0"/>
                  </a:lnTo>
                  <a:lnTo>
                    <a:pt x="3067" y="0"/>
                  </a:lnTo>
                  <a:lnTo>
                    <a:pt x="3231" y="9"/>
                  </a:lnTo>
                  <a:lnTo>
                    <a:pt x="3387" y="18"/>
                  </a:lnTo>
                  <a:lnTo>
                    <a:pt x="3534" y="44"/>
                  </a:lnTo>
                  <a:lnTo>
                    <a:pt x="3689" y="69"/>
                  </a:lnTo>
                  <a:lnTo>
                    <a:pt x="3836" y="104"/>
                  </a:lnTo>
                  <a:lnTo>
                    <a:pt x="3983" y="156"/>
                  </a:lnTo>
                  <a:lnTo>
                    <a:pt x="4121" y="208"/>
                  </a:lnTo>
                  <a:lnTo>
                    <a:pt x="4268" y="268"/>
                  </a:lnTo>
                  <a:lnTo>
                    <a:pt x="4398" y="337"/>
                  </a:lnTo>
                  <a:lnTo>
                    <a:pt x="4536" y="406"/>
                  </a:lnTo>
                  <a:lnTo>
                    <a:pt x="4657" y="493"/>
                  </a:lnTo>
                  <a:lnTo>
                    <a:pt x="4786" y="579"/>
                  </a:lnTo>
                  <a:lnTo>
                    <a:pt x="4907" y="674"/>
                  </a:lnTo>
                  <a:lnTo>
                    <a:pt x="5019" y="769"/>
                  </a:lnTo>
                  <a:lnTo>
                    <a:pt x="5132" y="881"/>
                  </a:lnTo>
                  <a:lnTo>
                    <a:pt x="5235" y="994"/>
                  </a:lnTo>
                  <a:lnTo>
                    <a:pt x="5339" y="1106"/>
                  </a:lnTo>
                  <a:lnTo>
                    <a:pt x="5434" y="1227"/>
                  </a:lnTo>
                  <a:lnTo>
                    <a:pt x="5529" y="1356"/>
                  </a:lnTo>
                  <a:lnTo>
                    <a:pt x="5616" y="1495"/>
                  </a:lnTo>
                  <a:lnTo>
                    <a:pt x="5693" y="1624"/>
                  </a:lnTo>
                  <a:lnTo>
                    <a:pt x="5771" y="1771"/>
                  </a:lnTo>
                  <a:lnTo>
                    <a:pt x="5831" y="1918"/>
                  </a:lnTo>
                  <a:lnTo>
                    <a:pt x="5901" y="2065"/>
                  </a:lnTo>
                  <a:lnTo>
                    <a:pt x="5952" y="2220"/>
                  </a:lnTo>
                  <a:lnTo>
                    <a:pt x="6004" y="2376"/>
                  </a:lnTo>
                  <a:lnTo>
                    <a:pt x="6039" y="2540"/>
                  </a:lnTo>
                  <a:lnTo>
                    <a:pt x="6073" y="2695"/>
                  </a:lnTo>
                  <a:lnTo>
                    <a:pt x="6099" y="2868"/>
                  </a:lnTo>
                  <a:lnTo>
                    <a:pt x="6125" y="3032"/>
                  </a:lnTo>
                  <a:lnTo>
                    <a:pt x="6134" y="3205"/>
                  </a:lnTo>
                  <a:lnTo>
                    <a:pt x="6134" y="337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8"/>
            <p:cNvSpPr/>
            <p:nvPr/>
          </p:nvSpPr>
          <p:spPr>
            <a:xfrm>
              <a:off x="-3093257" y="3063082"/>
              <a:ext cx="167352" cy="35542"/>
            </a:xfrm>
            <a:custGeom>
              <a:avLst/>
              <a:gdLst/>
              <a:ahLst/>
              <a:cxnLst/>
              <a:rect l="l" t="t" r="r" b="b"/>
              <a:pathLst>
                <a:path w="4233" h="899" extrusionOk="0">
                  <a:moveTo>
                    <a:pt x="2125" y="0"/>
                  </a:moveTo>
                  <a:lnTo>
                    <a:pt x="1849" y="9"/>
                  </a:lnTo>
                  <a:lnTo>
                    <a:pt x="1572" y="26"/>
                  </a:lnTo>
                  <a:lnTo>
                    <a:pt x="1296" y="52"/>
                  </a:lnTo>
                  <a:lnTo>
                    <a:pt x="1115" y="69"/>
                  </a:lnTo>
                  <a:lnTo>
                    <a:pt x="942" y="104"/>
                  </a:lnTo>
                  <a:lnTo>
                    <a:pt x="769" y="147"/>
                  </a:lnTo>
                  <a:lnTo>
                    <a:pt x="605" y="208"/>
                  </a:lnTo>
                  <a:lnTo>
                    <a:pt x="441" y="285"/>
                  </a:lnTo>
                  <a:lnTo>
                    <a:pt x="372" y="329"/>
                  </a:lnTo>
                  <a:lnTo>
                    <a:pt x="303" y="372"/>
                  </a:lnTo>
                  <a:lnTo>
                    <a:pt x="234" y="424"/>
                  </a:lnTo>
                  <a:lnTo>
                    <a:pt x="173" y="484"/>
                  </a:lnTo>
                  <a:lnTo>
                    <a:pt x="113" y="553"/>
                  </a:lnTo>
                  <a:lnTo>
                    <a:pt x="61" y="622"/>
                  </a:lnTo>
                  <a:lnTo>
                    <a:pt x="26" y="691"/>
                  </a:lnTo>
                  <a:lnTo>
                    <a:pt x="0" y="752"/>
                  </a:lnTo>
                  <a:lnTo>
                    <a:pt x="0" y="804"/>
                  </a:lnTo>
                  <a:lnTo>
                    <a:pt x="18" y="855"/>
                  </a:lnTo>
                  <a:lnTo>
                    <a:pt x="26" y="873"/>
                  </a:lnTo>
                  <a:lnTo>
                    <a:pt x="43" y="881"/>
                  </a:lnTo>
                  <a:lnTo>
                    <a:pt x="61" y="890"/>
                  </a:lnTo>
                  <a:lnTo>
                    <a:pt x="87" y="899"/>
                  </a:lnTo>
                  <a:lnTo>
                    <a:pt x="147" y="890"/>
                  </a:lnTo>
                  <a:lnTo>
                    <a:pt x="216" y="864"/>
                  </a:lnTo>
                  <a:lnTo>
                    <a:pt x="354" y="786"/>
                  </a:lnTo>
                  <a:lnTo>
                    <a:pt x="493" y="691"/>
                  </a:lnTo>
                  <a:lnTo>
                    <a:pt x="639" y="605"/>
                  </a:lnTo>
                  <a:lnTo>
                    <a:pt x="778" y="527"/>
                  </a:lnTo>
                  <a:lnTo>
                    <a:pt x="933" y="458"/>
                  </a:lnTo>
                  <a:lnTo>
                    <a:pt x="1080" y="398"/>
                  </a:lnTo>
                  <a:lnTo>
                    <a:pt x="1236" y="346"/>
                  </a:lnTo>
                  <a:lnTo>
                    <a:pt x="1391" y="294"/>
                  </a:lnTo>
                  <a:lnTo>
                    <a:pt x="1555" y="259"/>
                  </a:lnTo>
                  <a:lnTo>
                    <a:pt x="1711" y="225"/>
                  </a:lnTo>
                  <a:lnTo>
                    <a:pt x="1875" y="208"/>
                  </a:lnTo>
                  <a:lnTo>
                    <a:pt x="2039" y="190"/>
                  </a:lnTo>
                  <a:lnTo>
                    <a:pt x="2168" y="182"/>
                  </a:lnTo>
                  <a:lnTo>
                    <a:pt x="2307" y="182"/>
                  </a:lnTo>
                  <a:lnTo>
                    <a:pt x="2566" y="199"/>
                  </a:lnTo>
                  <a:lnTo>
                    <a:pt x="2834" y="225"/>
                  </a:lnTo>
                  <a:lnTo>
                    <a:pt x="3093" y="277"/>
                  </a:lnTo>
                  <a:lnTo>
                    <a:pt x="3343" y="354"/>
                  </a:lnTo>
                  <a:lnTo>
                    <a:pt x="3594" y="441"/>
                  </a:lnTo>
                  <a:lnTo>
                    <a:pt x="3836" y="553"/>
                  </a:lnTo>
                  <a:lnTo>
                    <a:pt x="3956" y="614"/>
                  </a:lnTo>
                  <a:lnTo>
                    <a:pt x="4069" y="683"/>
                  </a:lnTo>
                  <a:lnTo>
                    <a:pt x="4103" y="700"/>
                  </a:lnTo>
                  <a:lnTo>
                    <a:pt x="4147" y="717"/>
                  </a:lnTo>
                  <a:lnTo>
                    <a:pt x="4181" y="717"/>
                  </a:lnTo>
                  <a:lnTo>
                    <a:pt x="4198" y="709"/>
                  </a:lnTo>
                  <a:lnTo>
                    <a:pt x="4216" y="700"/>
                  </a:lnTo>
                  <a:lnTo>
                    <a:pt x="4224" y="674"/>
                  </a:lnTo>
                  <a:lnTo>
                    <a:pt x="4233" y="639"/>
                  </a:lnTo>
                  <a:lnTo>
                    <a:pt x="4233" y="579"/>
                  </a:lnTo>
                  <a:lnTo>
                    <a:pt x="4224" y="519"/>
                  </a:lnTo>
                  <a:lnTo>
                    <a:pt x="4207" y="458"/>
                  </a:lnTo>
                  <a:lnTo>
                    <a:pt x="4172" y="406"/>
                  </a:lnTo>
                  <a:lnTo>
                    <a:pt x="4138" y="354"/>
                  </a:lnTo>
                  <a:lnTo>
                    <a:pt x="4095" y="311"/>
                  </a:lnTo>
                  <a:lnTo>
                    <a:pt x="4052" y="268"/>
                  </a:lnTo>
                  <a:lnTo>
                    <a:pt x="4000" y="233"/>
                  </a:lnTo>
                  <a:lnTo>
                    <a:pt x="3939" y="199"/>
                  </a:lnTo>
                  <a:lnTo>
                    <a:pt x="3887" y="173"/>
                  </a:lnTo>
                  <a:lnTo>
                    <a:pt x="3766" y="138"/>
                  </a:lnTo>
                  <a:lnTo>
                    <a:pt x="3646" y="113"/>
                  </a:lnTo>
                  <a:lnTo>
                    <a:pt x="3516" y="95"/>
                  </a:lnTo>
                  <a:lnTo>
                    <a:pt x="3240" y="61"/>
                  </a:lnTo>
                  <a:lnTo>
                    <a:pt x="2963" y="35"/>
                  </a:lnTo>
                  <a:lnTo>
                    <a:pt x="2687" y="18"/>
                  </a:lnTo>
                  <a:lnTo>
                    <a:pt x="2410" y="9"/>
                  </a:lnTo>
                  <a:lnTo>
                    <a:pt x="2125" y="0"/>
                  </a:lnTo>
                  <a:close/>
                </a:path>
              </a:pathLst>
            </a:custGeom>
            <a:solidFill>
              <a:srgbClr val="AC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28"/>
            <p:cNvSpPr/>
            <p:nvPr/>
          </p:nvSpPr>
          <p:spPr>
            <a:xfrm>
              <a:off x="-3093257" y="3042247"/>
              <a:ext cx="170119" cy="37954"/>
            </a:xfrm>
            <a:custGeom>
              <a:avLst/>
              <a:gdLst/>
              <a:ahLst/>
              <a:cxnLst/>
              <a:rect l="l" t="t" r="r" b="b"/>
              <a:pathLst>
                <a:path w="4303" h="960" extrusionOk="0">
                  <a:moveTo>
                    <a:pt x="1987" y="0"/>
                  </a:moveTo>
                  <a:lnTo>
                    <a:pt x="1737" y="9"/>
                  </a:lnTo>
                  <a:lnTo>
                    <a:pt x="1477" y="26"/>
                  </a:lnTo>
                  <a:lnTo>
                    <a:pt x="1218" y="44"/>
                  </a:lnTo>
                  <a:lnTo>
                    <a:pt x="959" y="78"/>
                  </a:lnTo>
                  <a:lnTo>
                    <a:pt x="830" y="95"/>
                  </a:lnTo>
                  <a:lnTo>
                    <a:pt x="700" y="130"/>
                  </a:lnTo>
                  <a:lnTo>
                    <a:pt x="579" y="164"/>
                  </a:lnTo>
                  <a:lnTo>
                    <a:pt x="449" y="208"/>
                  </a:lnTo>
                  <a:lnTo>
                    <a:pt x="337" y="259"/>
                  </a:lnTo>
                  <a:lnTo>
                    <a:pt x="234" y="329"/>
                  </a:lnTo>
                  <a:lnTo>
                    <a:pt x="182" y="372"/>
                  </a:lnTo>
                  <a:lnTo>
                    <a:pt x="138" y="415"/>
                  </a:lnTo>
                  <a:lnTo>
                    <a:pt x="95" y="467"/>
                  </a:lnTo>
                  <a:lnTo>
                    <a:pt x="61" y="519"/>
                  </a:lnTo>
                  <a:lnTo>
                    <a:pt x="18" y="588"/>
                  </a:lnTo>
                  <a:lnTo>
                    <a:pt x="9" y="622"/>
                  </a:lnTo>
                  <a:lnTo>
                    <a:pt x="0" y="657"/>
                  </a:lnTo>
                  <a:lnTo>
                    <a:pt x="9" y="709"/>
                  </a:lnTo>
                  <a:lnTo>
                    <a:pt x="26" y="760"/>
                  </a:lnTo>
                  <a:lnTo>
                    <a:pt x="61" y="821"/>
                  </a:lnTo>
                  <a:lnTo>
                    <a:pt x="104" y="873"/>
                  </a:lnTo>
                  <a:lnTo>
                    <a:pt x="156" y="916"/>
                  </a:lnTo>
                  <a:lnTo>
                    <a:pt x="208" y="942"/>
                  </a:lnTo>
                  <a:lnTo>
                    <a:pt x="234" y="951"/>
                  </a:lnTo>
                  <a:lnTo>
                    <a:pt x="268" y="959"/>
                  </a:lnTo>
                  <a:lnTo>
                    <a:pt x="294" y="959"/>
                  </a:lnTo>
                  <a:lnTo>
                    <a:pt x="320" y="951"/>
                  </a:lnTo>
                  <a:lnTo>
                    <a:pt x="346" y="933"/>
                  </a:lnTo>
                  <a:lnTo>
                    <a:pt x="354" y="916"/>
                  </a:lnTo>
                  <a:lnTo>
                    <a:pt x="372" y="873"/>
                  </a:lnTo>
                  <a:lnTo>
                    <a:pt x="380" y="821"/>
                  </a:lnTo>
                  <a:lnTo>
                    <a:pt x="389" y="795"/>
                  </a:lnTo>
                  <a:lnTo>
                    <a:pt x="398" y="769"/>
                  </a:lnTo>
                  <a:lnTo>
                    <a:pt x="441" y="717"/>
                  </a:lnTo>
                  <a:lnTo>
                    <a:pt x="493" y="674"/>
                  </a:lnTo>
                  <a:lnTo>
                    <a:pt x="553" y="631"/>
                  </a:lnTo>
                  <a:lnTo>
                    <a:pt x="622" y="605"/>
                  </a:lnTo>
                  <a:lnTo>
                    <a:pt x="743" y="545"/>
                  </a:lnTo>
                  <a:lnTo>
                    <a:pt x="873" y="501"/>
                  </a:lnTo>
                  <a:lnTo>
                    <a:pt x="1002" y="467"/>
                  </a:lnTo>
                  <a:lnTo>
                    <a:pt x="1132" y="432"/>
                  </a:lnTo>
                  <a:lnTo>
                    <a:pt x="1261" y="415"/>
                  </a:lnTo>
                  <a:lnTo>
                    <a:pt x="1391" y="398"/>
                  </a:lnTo>
                  <a:lnTo>
                    <a:pt x="1529" y="380"/>
                  </a:lnTo>
                  <a:lnTo>
                    <a:pt x="1935" y="380"/>
                  </a:lnTo>
                  <a:lnTo>
                    <a:pt x="2212" y="389"/>
                  </a:lnTo>
                  <a:lnTo>
                    <a:pt x="2488" y="415"/>
                  </a:lnTo>
                  <a:lnTo>
                    <a:pt x="2756" y="450"/>
                  </a:lnTo>
                  <a:lnTo>
                    <a:pt x="3093" y="501"/>
                  </a:lnTo>
                  <a:lnTo>
                    <a:pt x="3257" y="527"/>
                  </a:lnTo>
                  <a:lnTo>
                    <a:pt x="3430" y="570"/>
                  </a:lnTo>
                  <a:lnTo>
                    <a:pt x="3585" y="614"/>
                  </a:lnTo>
                  <a:lnTo>
                    <a:pt x="3749" y="665"/>
                  </a:lnTo>
                  <a:lnTo>
                    <a:pt x="3905" y="735"/>
                  </a:lnTo>
                  <a:lnTo>
                    <a:pt x="4052" y="812"/>
                  </a:lnTo>
                  <a:lnTo>
                    <a:pt x="4103" y="847"/>
                  </a:lnTo>
                  <a:lnTo>
                    <a:pt x="4155" y="864"/>
                  </a:lnTo>
                  <a:lnTo>
                    <a:pt x="4207" y="873"/>
                  </a:lnTo>
                  <a:lnTo>
                    <a:pt x="4233" y="864"/>
                  </a:lnTo>
                  <a:lnTo>
                    <a:pt x="4259" y="856"/>
                  </a:lnTo>
                  <a:lnTo>
                    <a:pt x="4285" y="830"/>
                  </a:lnTo>
                  <a:lnTo>
                    <a:pt x="4302" y="804"/>
                  </a:lnTo>
                  <a:lnTo>
                    <a:pt x="4302" y="769"/>
                  </a:lnTo>
                  <a:lnTo>
                    <a:pt x="4302" y="726"/>
                  </a:lnTo>
                  <a:lnTo>
                    <a:pt x="4293" y="691"/>
                  </a:lnTo>
                  <a:lnTo>
                    <a:pt x="4276" y="648"/>
                  </a:lnTo>
                  <a:lnTo>
                    <a:pt x="4224" y="588"/>
                  </a:lnTo>
                  <a:lnTo>
                    <a:pt x="4164" y="527"/>
                  </a:lnTo>
                  <a:lnTo>
                    <a:pt x="4103" y="467"/>
                  </a:lnTo>
                  <a:lnTo>
                    <a:pt x="4043" y="424"/>
                  </a:lnTo>
                  <a:lnTo>
                    <a:pt x="3974" y="372"/>
                  </a:lnTo>
                  <a:lnTo>
                    <a:pt x="3827" y="294"/>
                  </a:lnTo>
                  <a:lnTo>
                    <a:pt x="3671" y="234"/>
                  </a:lnTo>
                  <a:lnTo>
                    <a:pt x="3516" y="173"/>
                  </a:lnTo>
                  <a:lnTo>
                    <a:pt x="3352" y="130"/>
                  </a:lnTo>
                  <a:lnTo>
                    <a:pt x="3188" y="104"/>
                  </a:lnTo>
                  <a:lnTo>
                    <a:pt x="3015" y="78"/>
                  </a:lnTo>
                  <a:lnTo>
                    <a:pt x="2764" y="44"/>
                  </a:lnTo>
                  <a:lnTo>
                    <a:pt x="2505" y="18"/>
                  </a:lnTo>
                  <a:lnTo>
                    <a:pt x="2246" y="9"/>
                  </a:lnTo>
                  <a:lnTo>
                    <a:pt x="1987" y="0"/>
                  </a:lnTo>
                  <a:close/>
                </a:path>
              </a:pathLst>
            </a:custGeom>
            <a:solidFill>
              <a:srgbClr val="AC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28"/>
            <p:cNvSpPr/>
            <p:nvPr/>
          </p:nvSpPr>
          <p:spPr>
            <a:xfrm>
              <a:off x="-3112748" y="3321602"/>
              <a:ext cx="97375" cy="90851"/>
            </a:xfrm>
            <a:custGeom>
              <a:avLst/>
              <a:gdLst/>
              <a:ahLst/>
              <a:cxnLst/>
              <a:rect l="l" t="t" r="r" b="b"/>
              <a:pathLst>
                <a:path w="2463" h="2298" extrusionOk="0">
                  <a:moveTo>
                    <a:pt x="1210" y="570"/>
                  </a:moveTo>
                  <a:lnTo>
                    <a:pt x="1141" y="1693"/>
                  </a:lnTo>
                  <a:lnTo>
                    <a:pt x="977" y="1641"/>
                  </a:lnTo>
                  <a:lnTo>
                    <a:pt x="847" y="1581"/>
                  </a:lnTo>
                  <a:lnTo>
                    <a:pt x="735" y="1521"/>
                  </a:lnTo>
                  <a:lnTo>
                    <a:pt x="640" y="1451"/>
                  </a:lnTo>
                  <a:lnTo>
                    <a:pt x="571" y="1374"/>
                  </a:lnTo>
                  <a:lnTo>
                    <a:pt x="528" y="1296"/>
                  </a:lnTo>
                  <a:lnTo>
                    <a:pt x="493" y="1210"/>
                  </a:lnTo>
                  <a:lnTo>
                    <a:pt x="485" y="1115"/>
                  </a:lnTo>
                  <a:lnTo>
                    <a:pt x="485" y="1054"/>
                  </a:lnTo>
                  <a:lnTo>
                    <a:pt x="493" y="1002"/>
                  </a:lnTo>
                  <a:lnTo>
                    <a:pt x="511" y="950"/>
                  </a:lnTo>
                  <a:lnTo>
                    <a:pt x="528" y="899"/>
                  </a:lnTo>
                  <a:lnTo>
                    <a:pt x="562" y="847"/>
                  </a:lnTo>
                  <a:lnTo>
                    <a:pt x="597" y="804"/>
                  </a:lnTo>
                  <a:lnTo>
                    <a:pt x="631" y="769"/>
                  </a:lnTo>
                  <a:lnTo>
                    <a:pt x="675" y="734"/>
                  </a:lnTo>
                  <a:lnTo>
                    <a:pt x="727" y="700"/>
                  </a:lnTo>
                  <a:lnTo>
                    <a:pt x="787" y="665"/>
                  </a:lnTo>
                  <a:lnTo>
                    <a:pt x="908" y="622"/>
                  </a:lnTo>
                  <a:lnTo>
                    <a:pt x="1046" y="588"/>
                  </a:lnTo>
                  <a:lnTo>
                    <a:pt x="1202" y="570"/>
                  </a:lnTo>
                  <a:close/>
                  <a:moveTo>
                    <a:pt x="1469" y="0"/>
                  </a:moveTo>
                  <a:lnTo>
                    <a:pt x="1245" y="9"/>
                  </a:lnTo>
                  <a:lnTo>
                    <a:pt x="1219" y="424"/>
                  </a:lnTo>
                  <a:lnTo>
                    <a:pt x="1089" y="432"/>
                  </a:lnTo>
                  <a:lnTo>
                    <a:pt x="968" y="441"/>
                  </a:lnTo>
                  <a:lnTo>
                    <a:pt x="856" y="467"/>
                  </a:lnTo>
                  <a:lnTo>
                    <a:pt x="744" y="493"/>
                  </a:lnTo>
                  <a:lnTo>
                    <a:pt x="631" y="536"/>
                  </a:lnTo>
                  <a:lnTo>
                    <a:pt x="528" y="579"/>
                  </a:lnTo>
                  <a:lnTo>
                    <a:pt x="433" y="622"/>
                  </a:lnTo>
                  <a:lnTo>
                    <a:pt x="346" y="683"/>
                  </a:lnTo>
                  <a:lnTo>
                    <a:pt x="269" y="734"/>
                  </a:lnTo>
                  <a:lnTo>
                    <a:pt x="200" y="804"/>
                  </a:lnTo>
                  <a:lnTo>
                    <a:pt x="139" y="873"/>
                  </a:lnTo>
                  <a:lnTo>
                    <a:pt x="87" y="950"/>
                  </a:lnTo>
                  <a:lnTo>
                    <a:pt x="44" y="1028"/>
                  </a:lnTo>
                  <a:lnTo>
                    <a:pt x="18" y="1115"/>
                  </a:lnTo>
                  <a:lnTo>
                    <a:pt x="1" y="1201"/>
                  </a:lnTo>
                  <a:lnTo>
                    <a:pt x="1" y="1296"/>
                  </a:lnTo>
                  <a:lnTo>
                    <a:pt x="10" y="1374"/>
                  </a:lnTo>
                  <a:lnTo>
                    <a:pt x="27" y="1451"/>
                  </a:lnTo>
                  <a:lnTo>
                    <a:pt x="53" y="1521"/>
                  </a:lnTo>
                  <a:lnTo>
                    <a:pt x="87" y="1581"/>
                  </a:lnTo>
                  <a:lnTo>
                    <a:pt x="130" y="1641"/>
                  </a:lnTo>
                  <a:lnTo>
                    <a:pt x="182" y="1702"/>
                  </a:lnTo>
                  <a:lnTo>
                    <a:pt x="243" y="1754"/>
                  </a:lnTo>
                  <a:lnTo>
                    <a:pt x="321" y="1806"/>
                  </a:lnTo>
                  <a:lnTo>
                    <a:pt x="390" y="1849"/>
                  </a:lnTo>
                  <a:lnTo>
                    <a:pt x="476" y="1892"/>
                  </a:lnTo>
                  <a:lnTo>
                    <a:pt x="666" y="1970"/>
                  </a:lnTo>
                  <a:lnTo>
                    <a:pt x="882" y="2047"/>
                  </a:lnTo>
                  <a:lnTo>
                    <a:pt x="1115" y="2117"/>
                  </a:lnTo>
                  <a:lnTo>
                    <a:pt x="1115" y="2186"/>
                  </a:lnTo>
                  <a:lnTo>
                    <a:pt x="1331" y="2194"/>
                  </a:lnTo>
                  <a:lnTo>
                    <a:pt x="1331" y="2168"/>
                  </a:lnTo>
                  <a:lnTo>
                    <a:pt x="1426" y="2203"/>
                  </a:lnTo>
                  <a:lnTo>
                    <a:pt x="1754" y="2229"/>
                  </a:lnTo>
                  <a:lnTo>
                    <a:pt x="2031" y="2255"/>
                  </a:lnTo>
                  <a:lnTo>
                    <a:pt x="2307" y="2298"/>
                  </a:lnTo>
                  <a:lnTo>
                    <a:pt x="2255" y="2212"/>
                  </a:lnTo>
                  <a:lnTo>
                    <a:pt x="2178" y="2134"/>
                  </a:lnTo>
                  <a:lnTo>
                    <a:pt x="2091" y="2065"/>
                  </a:lnTo>
                  <a:lnTo>
                    <a:pt x="1979" y="1996"/>
                  </a:lnTo>
                  <a:lnTo>
                    <a:pt x="1849" y="1935"/>
                  </a:lnTo>
                  <a:lnTo>
                    <a:pt x="1703" y="1875"/>
                  </a:lnTo>
                  <a:lnTo>
                    <a:pt x="1538" y="1814"/>
                  </a:lnTo>
                  <a:lnTo>
                    <a:pt x="1357" y="1762"/>
                  </a:lnTo>
                  <a:lnTo>
                    <a:pt x="1435" y="579"/>
                  </a:lnTo>
                  <a:lnTo>
                    <a:pt x="1513" y="596"/>
                  </a:lnTo>
                  <a:lnTo>
                    <a:pt x="1590" y="614"/>
                  </a:lnTo>
                  <a:lnTo>
                    <a:pt x="1668" y="631"/>
                  </a:lnTo>
                  <a:lnTo>
                    <a:pt x="1729" y="657"/>
                  </a:lnTo>
                  <a:lnTo>
                    <a:pt x="1798" y="691"/>
                  </a:lnTo>
                  <a:lnTo>
                    <a:pt x="1858" y="726"/>
                  </a:lnTo>
                  <a:lnTo>
                    <a:pt x="1970" y="804"/>
                  </a:lnTo>
                  <a:lnTo>
                    <a:pt x="2065" y="890"/>
                  </a:lnTo>
                  <a:lnTo>
                    <a:pt x="2143" y="985"/>
                  </a:lnTo>
                  <a:lnTo>
                    <a:pt x="2212" y="1097"/>
                  </a:lnTo>
                  <a:lnTo>
                    <a:pt x="2273" y="1201"/>
                  </a:lnTo>
                  <a:lnTo>
                    <a:pt x="2463" y="1158"/>
                  </a:lnTo>
                  <a:lnTo>
                    <a:pt x="2359" y="804"/>
                  </a:lnTo>
                  <a:lnTo>
                    <a:pt x="2273" y="527"/>
                  </a:lnTo>
                  <a:lnTo>
                    <a:pt x="2109" y="501"/>
                  </a:lnTo>
                  <a:lnTo>
                    <a:pt x="1910" y="467"/>
                  </a:lnTo>
                  <a:lnTo>
                    <a:pt x="1685" y="432"/>
                  </a:lnTo>
                  <a:lnTo>
                    <a:pt x="1443" y="415"/>
                  </a:lnTo>
                  <a:lnTo>
                    <a:pt x="1469" y="0"/>
                  </a:lnTo>
                  <a:close/>
                </a:path>
              </a:pathLst>
            </a:custGeom>
            <a:solidFill>
              <a:srgbClr val="4A4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28"/>
            <p:cNvSpPr/>
            <p:nvPr/>
          </p:nvSpPr>
          <p:spPr>
            <a:xfrm>
              <a:off x="-3093613" y="3344137"/>
              <a:ext cx="28742" cy="44437"/>
            </a:xfrm>
            <a:custGeom>
              <a:avLst/>
              <a:gdLst/>
              <a:ahLst/>
              <a:cxnLst/>
              <a:rect l="l" t="t" r="r" b="b"/>
              <a:pathLst>
                <a:path w="727" h="1124" fill="none" extrusionOk="0">
                  <a:moveTo>
                    <a:pt x="657" y="1123"/>
                  </a:moveTo>
                  <a:lnTo>
                    <a:pt x="657" y="1123"/>
                  </a:lnTo>
                  <a:lnTo>
                    <a:pt x="493" y="1071"/>
                  </a:lnTo>
                  <a:lnTo>
                    <a:pt x="363" y="1011"/>
                  </a:lnTo>
                  <a:lnTo>
                    <a:pt x="251" y="951"/>
                  </a:lnTo>
                  <a:lnTo>
                    <a:pt x="156" y="881"/>
                  </a:lnTo>
                  <a:lnTo>
                    <a:pt x="87" y="804"/>
                  </a:lnTo>
                  <a:lnTo>
                    <a:pt x="44" y="726"/>
                  </a:lnTo>
                  <a:lnTo>
                    <a:pt x="9" y="640"/>
                  </a:lnTo>
                  <a:lnTo>
                    <a:pt x="1" y="545"/>
                  </a:lnTo>
                  <a:lnTo>
                    <a:pt x="1" y="545"/>
                  </a:lnTo>
                  <a:lnTo>
                    <a:pt x="1" y="484"/>
                  </a:lnTo>
                  <a:lnTo>
                    <a:pt x="9" y="432"/>
                  </a:lnTo>
                  <a:lnTo>
                    <a:pt x="27" y="380"/>
                  </a:lnTo>
                  <a:lnTo>
                    <a:pt x="44" y="329"/>
                  </a:lnTo>
                  <a:lnTo>
                    <a:pt x="78" y="277"/>
                  </a:lnTo>
                  <a:lnTo>
                    <a:pt x="113" y="234"/>
                  </a:lnTo>
                  <a:lnTo>
                    <a:pt x="147" y="199"/>
                  </a:lnTo>
                  <a:lnTo>
                    <a:pt x="191" y="164"/>
                  </a:lnTo>
                  <a:lnTo>
                    <a:pt x="243" y="130"/>
                  </a:lnTo>
                  <a:lnTo>
                    <a:pt x="303" y="95"/>
                  </a:lnTo>
                  <a:lnTo>
                    <a:pt x="424" y="52"/>
                  </a:lnTo>
                  <a:lnTo>
                    <a:pt x="562" y="18"/>
                  </a:lnTo>
                  <a:lnTo>
                    <a:pt x="718" y="0"/>
                  </a:lnTo>
                  <a:lnTo>
                    <a:pt x="718" y="0"/>
                  </a:lnTo>
                  <a:lnTo>
                    <a:pt x="726" y="0"/>
                  </a:lnTo>
                  <a:lnTo>
                    <a:pt x="657" y="112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28"/>
            <p:cNvSpPr/>
            <p:nvPr/>
          </p:nvSpPr>
          <p:spPr>
            <a:xfrm>
              <a:off x="-3112748" y="3321602"/>
              <a:ext cx="97375" cy="90851"/>
            </a:xfrm>
            <a:custGeom>
              <a:avLst/>
              <a:gdLst/>
              <a:ahLst/>
              <a:cxnLst/>
              <a:rect l="l" t="t" r="r" b="b"/>
              <a:pathLst>
                <a:path w="2463" h="2298" fill="none" extrusionOk="0">
                  <a:moveTo>
                    <a:pt x="1469" y="0"/>
                  </a:moveTo>
                  <a:lnTo>
                    <a:pt x="1245" y="9"/>
                  </a:lnTo>
                  <a:lnTo>
                    <a:pt x="1219" y="424"/>
                  </a:lnTo>
                  <a:lnTo>
                    <a:pt x="1219" y="424"/>
                  </a:lnTo>
                  <a:lnTo>
                    <a:pt x="1219" y="424"/>
                  </a:lnTo>
                  <a:lnTo>
                    <a:pt x="1219" y="424"/>
                  </a:lnTo>
                  <a:lnTo>
                    <a:pt x="1089" y="432"/>
                  </a:lnTo>
                  <a:lnTo>
                    <a:pt x="968" y="441"/>
                  </a:lnTo>
                  <a:lnTo>
                    <a:pt x="856" y="467"/>
                  </a:lnTo>
                  <a:lnTo>
                    <a:pt x="744" y="493"/>
                  </a:lnTo>
                  <a:lnTo>
                    <a:pt x="631" y="536"/>
                  </a:lnTo>
                  <a:lnTo>
                    <a:pt x="528" y="579"/>
                  </a:lnTo>
                  <a:lnTo>
                    <a:pt x="433" y="622"/>
                  </a:lnTo>
                  <a:lnTo>
                    <a:pt x="346" y="683"/>
                  </a:lnTo>
                  <a:lnTo>
                    <a:pt x="269" y="734"/>
                  </a:lnTo>
                  <a:lnTo>
                    <a:pt x="200" y="804"/>
                  </a:lnTo>
                  <a:lnTo>
                    <a:pt x="139" y="873"/>
                  </a:lnTo>
                  <a:lnTo>
                    <a:pt x="87" y="950"/>
                  </a:lnTo>
                  <a:lnTo>
                    <a:pt x="44" y="1028"/>
                  </a:lnTo>
                  <a:lnTo>
                    <a:pt x="18" y="1115"/>
                  </a:lnTo>
                  <a:lnTo>
                    <a:pt x="1" y="1201"/>
                  </a:lnTo>
                  <a:lnTo>
                    <a:pt x="1" y="1296"/>
                  </a:lnTo>
                  <a:lnTo>
                    <a:pt x="1" y="1296"/>
                  </a:lnTo>
                  <a:lnTo>
                    <a:pt x="10" y="1374"/>
                  </a:lnTo>
                  <a:lnTo>
                    <a:pt x="27" y="1451"/>
                  </a:lnTo>
                  <a:lnTo>
                    <a:pt x="53" y="1521"/>
                  </a:lnTo>
                  <a:lnTo>
                    <a:pt x="87" y="1581"/>
                  </a:lnTo>
                  <a:lnTo>
                    <a:pt x="130" y="1641"/>
                  </a:lnTo>
                  <a:lnTo>
                    <a:pt x="182" y="1702"/>
                  </a:lnTo>
                  <a:lnTo>
                    <a:pt x="243" y="1754"/>
                  </a:lnTo>
                  <a:lnTo>
                    <a:pt x="321" y="1806"/>
                  </a:lnTo>
                  <a:lnTo>
                    <a:pt x="390" y="1849"/>
                  </a:lnTo>
                  <a:lnTo>
                    <a:pt x="476" y="1892"/>
                  </a:lnTo>
                  <a:lnTo>
                    <a:pt x="666" y="1970"/>
                  </a:lnTo>
                  <a:lnTo>
                    <a:pt x="882" y="2047"/>
                  </a:lnTo>
                  <a:lnTo>
                    <a:pt x="1115" y="2117"/>
                  </a:lnTo>
                  <a:lnTo>
                    <a:pt x="1115" y="2186"/>
                  </a:lnTo>
                  <a:lnTo>
                    <a:pt x="1115" y="2186"/>
                  </a:lnTo>
                  <a:lnTo>
                    <a:pt x="1331" y="2194"/>
                  </a:lnTo>
                  <a:lnTo>
                    <a:pt x="1331" y="2168"/>
                  </a:lnTo>
                  <a:lnTo>
                    <a:pt x="1331" y="2168"/>
                  </a:lnTo>
                  <a:lnTo>
                    <a:pt x="1426" y="2203"/>
                  </a:lnTo>
                  <a:lnTo>
                    <a:pt x="1426" y="2203"/>
                  </a:lnTo>
                  <a:lnTo>
                    <a:pt x="1754" y="2229"/>
                  </a:lnTo>
                  <a:lnTo>
                    <a:pt x="2031" y="2255"/>
                  </a:lnTo>
                  <a:lnTo>
                    <a:pt x="2031" y="2255"/>
                  </a:lnTo>
                  <a:lnTo>
                    <a:pt x="2307" y="2298"/>
                  </a:lnTo>
                  <a:lnTo>
                    <a:pt x="2307" y="2298"/>
                  </a:lnTo>
                  <a:lnTo>
                    <a:pt x="2255" y="2212"/>
                  </a:lnTo>
                  <a:lnTo>
                    <a:pt x="2178" y="2134"/>
                  </a:lnTo>
                  <a:lnTo>
                    <a:pt x="2091" y="2065"/>
                  </a:lnTo>
                  <a:lnTo>
                    <a:pt x="1979" y="1996"/>
                  </a:lnTo>
                  <a:lnTo>
                    <a:pt x="1849" y="1935"/>
                  </a:lnTo>
                  <a:lnTo>
                    <a:pt x="1703" y="1875"/>
                  </a:lnTo>
                  <a:lnTo>
                    <a:pt x="1538" y="1814"/>
                  </a:lnTo>
                  <a:lnTo>
                    <a:pt x="1357" y="1762"/>
                  </a:lnTo>
                  <a:lnTo>
                    <a:pt x="1435" y="579"/>
                  </a:lnTo>
                  <a:lnTo>
                    <a:pt x="1435" y="579"/>
                  </a:lnTo>
                  <a:lnTo>
                    <a:pt x="1513" y="596"/>
                  </a:lnTo>
                  <a:lnTo>
                    <a:pt x="1590" y="614"/>
                  </a:lnTo>
                  <a:lnTo>
                    <a:pt x="1668" y="631"/>
                  </a:lnTo>
                  <a:lnTo>
                    <a:pt x="1729" y="657"/>
                  </a:lnTo>
                  <a:lnTo>
                    <a:pt x="1798" y="691"/>
                  </a:lnTo>
                  <a:lnTo>
                    <a:pt x="1858" y="726"/>
                  </a:lnTo>
                  <a:lnTo>
                    <a:pt x="1970" y="804"/>
                  </a:lnTo>
                  <a:lnTo>
                    <a:pt x="2065" y="890"/>
                  </a:lnTo>
                  <a:lnTo>
                    <a:pt x="2143" y="985"/>
                  </a:lnTo>
                  <a:lnTo>
                    <a:pt x="2212" y="1097"/>
                  </a:lnTo>
                  <a:lnTo>
                    <a:pt x="2273" y="1201"/>
                  </a:lnTo>
                  <a:lnTo>
                    <a:pt x="2463" y="1158"/>
                  </a:lnTo>
                  <a:lnTo>
                    <a:pt x="2463" y="1158"/>
                  </a:lnTo>
                  <a:lnTo>
                    <a:pt x="2359" y="804"/>
                  </a:lnTo>
                  <a:lnTo>
                    <a:pt x="2273" y="527"/>
                  </a:lnTo>
                  <a:lnTo>
                    <a:pt x="2273" y="527"/>
                  </a:lnTo>
                  <a:lnTo>
                    <a:pt x="2109" y="501"/>
                  </a:lnTo>
                  <a:lnTo>
                    <a:pt x="1910" y="467"/>
                  </a:lnTo>
                  <a:lnTo>
                    <a:pt x="1685" y="432"/>
                  </a:lnTo>
                  <a:lnTo>
                    <a:pt x="1443" y="415"/>
                  </a:lnTo>
                  <a:lnTo>
                    <a:pt x="1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28"/>
            <p:cNvSpPr/>
            <p:nvPr/>
          </p:nvSpPr>
          <p:spPr>
            <a:xfrm>
              <a:off x="-4712334" y="3231106"/>
              <a:ext cx="701825" cy="677907"/>
            </a:xfrm>
            <a:custGeom>
              <a:avLst/>
              <a:gdLst/>
              <a:ahLst/>
              <a:cxnLst/>
              <a:rect l="l" t="t" r="r" b="b"/>
              <a:pathLst>
                <a:path w="17752" h="17147" extrusionOk="0">
                  <a:moveTo>
                    <a:pt x="3818" y="0"/>
                  </a:moveTo>
                  <a:lnTo>
                    <a:pt x="3741" y="9"/>
                  </a:lnTo>
                  <a:lnTo>
                    <a:pt x="3672" y="17"/>
                  </a:lnTo>
                  <a:lnTo>
                    <a:pt x="3525" y="52"/>
                  </a:lnTo>
                  <a:lnTo>
                    <a:pt x="3378" y="95"/>
                  </a:lnTo>
                  <a:lnTo>
                    <a:pt x="3231" y="156"/>
                  </a:lnTo>
                  <a:lnTo>
                    <a:pt x="3101" y="225"/>
                  </a:lnTo>
                  <a:lnTo>
                    <a:pt x="2972" y="303"/>
                  </a:lnTo>
                  <a:lnTo>
                    <a:pt x="2834" y="380"/>
                  </a:lnTo>
                  <a:lnTo>
                    <a:pt x="2695" y="467"/>
                  </a:lnTo>
                  <a:lnTo>
                    <a:pt x="2557" y="562"/>
                  </a:lnTo>
                  <a:lnTo>
                    <a:pt x="2428" y="657"/>
                  </a:lnTo>
                  <a:lnTo>
                    <a:pt x="2177" y="855"/>
                  </a:lnTo>
                  <a:lnTo>
                    <a:pt x="1935" y="1071"/>
                  </a:lnTo>
                  <a:lnTo>
                    <a:pt x="1668" y="1305"/>
                  </a:lnTo>
                  <a:lnTo>
                    <a:pt x="1417" y="1546"/>
                  </a:lnTo>
                  <a:lnTo>
                    <a:pt x="1210" y="1754"/>
                  </a:lnTo>
                  <a:lnTo>
                    <a:pt x="1020" y="1961"/>
                  </a:lnTo>
                  <a:lnTo>
                    <a:pt x="821" y="2177"/>
                  </a:lnTo>
                  <a:lnTo>
                    <a:pt x="640" y="2393"/>
                  </a:lnTo>
                  <a:lnTo>
                    <a:pt x="458" y="2635"/>
                  </a:lnTo>
                  <a:lnTo>
                    <a:pt x="363" y="2756"/>
                  </a:lnTo>
                  <a:lnTo>
                    <a:pt x="277" y="2885"/>
                  </a:lnTo>
                  <a:lnTo>
                    <a:pt x="199" y="3015"/>
                  </a:lnTo>
                  <a:lnTo>
                    <a:pt x="130" y="3144"/>
                  </a:lnTo>
                  <a:lnTo>
                    <a:pt x="70" y="3283"/>
                  </a:lnTo>
                  <a:lnTo>
                    <a:pt x="26" y="3429"/>
                  </a:lnTo>
                  <a:lnTo>
                    <a:pt x="9" y="3524"/>
                  </a:lnTo>
                  <a:lnTo>
                    <a:pt x="0" y="3620"/>
                  </a:lnTo>
                  <a:lnTo>
                    <a:pt x="9" y="3663"/>
                  </a:lnTo>
                  <a:lnTo>
                    <a:pt x="18" y="3706"/>
                  </a:lnTo>
                  <a:lnTo>
                    <a:pt x="35" y="3749"/>
                  </a:lnTo>
                  <a:lnTo>
                    <a:pt x="52" y="3792"/>
                  </a:lnTo>
                  <a:lnTo>
                    <a:pt x="251" y="3827"/>
                  </a:lnTo>
                  <a:lnTo>
                    <a:pt x="441" y="3844"/>
                  </a:lnTo>
                  <a:lnTo>
                    <a:pt x="605" y="3861"/>
                  </a:lnTo>
                  <a:lnTo>
                    <a:pt x="778" y="3879"/>
                  </a:lnTo>
                  <a:lnTo>
                    <a:pt x="951" y="3905"/>
                  </a:lnTo>
                  <a:lnTo>
                    <a:pt x="1115" y="3939"/>
                  </a:lnTo>
                  <a:lnTo>
                    <a:pt x="1279" y="3982"/>
                  </a:lnTo>
                  <a:lnTo>
                    <a:pt x="1443" y="4034"/>
                  </a:lnTo>
                  <a:lnTo>
                    <a:pt x="1607" y="4095"/>
                  </a:lnTo>
                  <a:lnTo>
                    <a:pt x="1754" y="4172"/>
                  </a:lnTo>
                  <a:lnTo>
                    <a:pt x="1884" y="4241"/>
                  </a:lnTo>
                  <a:lnTo>
                    <a:pt x="1996" y="4319"/>
                  </a:lnTo>
                  <a:lnTo>
                    <a:pt x="2108" y="4406"/>
                  </a:lnTo>
                  <a:lnTo>
                    <a:pt x="2220" y="4501"/>
                  </a:lnTo>
                  <a:lnTo>
                    <a:pt x="2324" y="4596"/>
                  </a:lnTo>
                  <a:lnTo>
                    <a:pt x="2419" y="4699"/>
                  </a:lnTo>
                  <a:lnTo>
                    <a:pt x="2505" y="4812"/>
                  </a:lnTo>
                  <a:lnTo>
                    <a:pt x="2592" y="4924"/>
                  </a:lnTo>
                  <a:lnTo>
                    <a:pt x="2678" y="5045"/>
                  </a:lnTo>
                  <a:lnTo>
                    <a:pt x="2747" y="5166"/>
                  </a:lnTo>
                  <a:lnTo>
                    <a:pt x="2816" y="5287"/>
                  </a:lnTo>
                  <a:lnTo>
                    <a:pt x="2886" y="5416"/>
                  </a:lnTo>
                  <a:lnTo>
                    <a:pt x="2946" y="5546"/>
                  </a:lnTo>
                  <a:lnTo>
                    <a:pt x="2998" y="5684"/>
                  </a:lnTo>
                  <a:lnTo>
                    <a:pt x="3050" y="5814"/>
                  </a:lnTo>
                  <a:lnTo>
                    <a:pt x="3093" y="5952"/>
                  </a:lnTo>
                  <a:lnTo>
                    <a:pt x="3171" y="6228"/>
                  </a:lnTo>
                  <a:lnTo>
                    <a:pt x="3231" y="6505"/>
                  </a:lnTo>
                  <a:lnTo>
                    <a:pt x="3274" y="6790"/>
                  </a:lnTo>
                  <a:lnTo>
                    <a:pt x="3317" y="7075"/>
                  </a:lnTo>
                  <a:lnTo>
                    <a:pt x="3343" y="7360"/>
                  </a:lnTo>
                  <a:lnTo>
                    <a:pt x="3369" y="7645"/>
                  </a:lnTo>
                  <a:lnTo>
                    <a:pt x="3421" y="8215"/>
                  </a:lnTo>
                  <a:lnTo>
                    <a:pt x="3464" y="8647"/>
                  </a:lnTo>
                  <a:lnTo>
                    <a:pt x="3516" y="9087"/>
                  </a:lnTo>
                  <a:lnTo>
                    <a:pt x="3577" y="9519"/>
                  </a:lnTo>
                  <a:lnTo>
                    <a:pt x="3646" y="9951"/>
                  </a:lnTo>
                  <a:lnTo>
                    <a:pt x="3732" y="10392"/>
                  </a:lnTo>
                  <a:lnTo>
                    <a:pt x="3827" y="10815"/>
                  </a:lnTo>
                  <a:lnTo>
                    <a:pt x="3931" y="11247"/>
                  </a:lnTo>
                  <a:lnTo>
                    <a:pt x="4052" y="11662"/>
                  </a:lnTo>
                  <a:lnTo>
                    <a:pt x="4190" y="12076"/>
                  </a:lnTo>
                  <a:lnTo>
                    <a:pt x="4345" y="12482"/>
                  </a:lnTo>
                  <a:lnTo>
                    <a:pt x="4518" y="12879"/>
                  </a:lnTo>
                  <a:lnTo>
                    <a:pt x="4613" y="13078"/>
                  </a:lnTo>
                  <a:lnTo>
                    <a:pt x="4708" y="13268"/>
                  </a:lnTo>
                  <a:lnTo>
                    <a:pt x="4803" y="13458"/>
                  </a:lnTo>
                  <a:lnTo>
                    <a:pt x="4915" y="13648"/>
                  </a:lnTo>
                  <a:lnTo>
                    <a:pt x="5019" y="13838"/>
                  </a:lnTo>
                  <a:lnTo>
                    <a:pt x="5140" y="14020"/>
                  </a:lnTo>
                  <a:lnTo>
                    <a:pt x="5261" y="14201"/>
                  </a:lnTo>
                  <a:lnTo>
                    <a:pt x="5391" y="14374"/>
                  </a:lnTo>
                  <a:lnTo>
                    <a:pt x="5520" y="14547"/>
                  </a:lnTo>
                  <a:lnTo>
                    <a:pt x="5658" y="14719"/>
                  </a:lnTo>
                  <a:lnTo>
                    <a:pt x="5814" y="14892"/>
                  </a:lnTo>
                  <a:lnTo>
                    <a:pt x="5969" y="15065"/>
                  </a:lnTo>
                  <a:lnTo>
                    <a:pt x="6142" y="15238"/>
                  </a:lnTo>
                  <a:lnTo>
                    <a:pt x="6315" y="15393"/>
                  </a:lnTo>
                  <a:lnTo>
                    <a:pt x="6496" y="15549"/>
                  </a:lnTo>
                  <a:lnTo>
                    <a:pt x="6678" y="15695"/>
                  </a:lnTo>
                  <a:lnTo>
                    <a:pt x="6868" y="15842"/>
                  </a:lnTo>
                  <a:lnTo>
                    <a:pt x="7058" y="15972"/>
                  </a:lnTo>
                  <a:lnTo>
                    <a:pt x="7256" y="16101"/>
                  </a:lnTo>
                  <a:lnTo>
                    <a:pt x="7464" y="16222"/>
                  </a:lnTo>
                  <a:lnTo>
                    <a:pt x="7671" y="16343"/>
                  </a:lnTo>
                  <a:lnTo>
                    <a:pt x="7878" y="16447"/>
                  </a:lnTo>
                  <a:lnTo>
                    <a:pt x="8094" y="16551"/>
                  </a:lnTo>
                  <a:lnTo>
                    <a:pt x="8310" y="16646"/>
                  </a:lnTo>
                  <a:lnTo>
                    <a:pt x="8535" y="16732"/>
                  </a:lnTo>
                  <a:lnTo>
                    <a:pt x="8759" y="16810"/>
                  </a:lnTo>
                  <a:lnTo>
                    <a:pt x="8984" y="16879"/>
                  </a:lnTo>
                  <a:lnTo>
                    <a:pt x="9209" y="16939"/>
                  </a:lnTo>
                  <a:lnTo>
                    <a:pt x="9442" y="16991"/>
                  </a:lnTo>
                  <a:lnTo>
                    <a:pt x="9666" y="17043"/>
                  </a:lnTo>
                  <a:lnTo>
                    <a:pt x="9900" y="17078"/>
                  </a:lnTo>
                  <a:lnTo>
                    <a:pt x="10133" y="17112"/>
                  </a:lnTo>
                  <a:lnTo>
                    <a:pt x="10366" y="17129"/>
                  </a:lnTo>
                  <a:lnTo>
                    <a:pt x="10599" y="17147"/>
                  </a:lnTo>
                  <a:lnTo>
                    <a:pt x="10832" y="17147"/>
                  </a:lnTo>
                  <a:lnTo>
                    <a:pt x="11074" y="17138"/>
                  </a:lnTo>
                  <a:lnTo>
                    <a:pt x="11308" y="17129"/>
                  </a:lnTo>
                  <a:lnTo>
                    <a:pt x="11541" y="17103"/>
                  </a:lnTo>
                  <a:lnTo>
                    <a:pt x="11765" y="17069"/>
                  </a:lnTo>
                  <a:lnTo>
                    <a:pt x="11999" y="17026"/>
                  </a:lnTo>
                  <a:lnTo>
                    <a:pt x="12232" y="16974"/>
                  </a:lnTo>
                  <a:lnTo>
                    <a:pt x="12456" y="16913"/>
                  </a:lnTo>
                  <a:lnTo>
                    <a:pt x="12716" y="16827"/>
                  </a:lnTo>
                  <a:lnTo>
                    <a:pt x="12975" y="16732"/>
                  </a:lnTo>
                  <a:lnTo>
                    <a:pt x="13217" y="16620"/>
                  </a:lnTo>
                  <a:lnTo>
                    <a:pt x="13467" y="16499"/>
                  </a:lnTo>
                  <a:lnTo>
                    <a:pt x="13744" y="16361"/>
                  </a:lnTo>
                  <a:lnTo>
                    <a:pt x="14029" y="16205"/>
                  </a:lnTo>
                  <a:lnTo>
                    <a:pt x="14305" y="16032"/>
                  </a:lnTo>
                  <a:lnTo>
                    <a:pt x="14581" y="15851"/>
                  </a:lnTo>
                  <a:lnTo>
                    <a:pt x="14849" y="15652"/>
                  </a:lnTo>
                  <a:lnTo>
                    <a:pt x="15108" y="15436"/>
                  </a:lnTo>
                  <a:lnTo>
                    <a:pt x="15367" y="15212"/>
                  </a:lnTo>
                  <a:lnTo>
                    <a:pt x="15618" y="14961"/>
                  </a:lnTo>
                  <a:lnTo>
                    <a:pt x="15825" y="14754"/>
                  </a:lnTo>
                  <a:lnTo>
                    <a:pt x="16015" y="14529"/>
                  </a:lnTo>
                  <a:lnTo>
                    <a:pt x="16197" y="14305"/>
                  </a:lnTo>
                  <a:lnTo>
                    <a:pt x="16369" y="14080"/>
                  </a:lnTo>
                  <a:lnTo>
                    <a:pt x="16534" y="13847"/>
                  </a:lnTo>
                  <a:lnTo>
                    <a:pt x="16680" y="13614"/>
                  </a:lnTo>
                  <a:lnTo>
                    <a:pt x="16827" y="13372"/>
                  </a:lnTo>
                  <a:lnTo>
                    <a:pt x="16957" y="13139"/>
                  </a:lnTo>
                  <a:lnTo>
                    <a:pt x="17052" y="12983"/>
                  </a:lnTo>
                  <a:lnTo>
                    <a:pt x="17138" y="12819"/>
                  </a:lnTo>
                  <a:lnTo>
                    <a:pt x="17216" y="12655"/>
                  </a:lnTo>
                  <a:lnTo>
                    <a:pt x="17294" y="12491"/>
                  </a:lnTo>
                  <a:lnTo>
                    <a:pt x="17371" y="12318"/>
                  </a:lnTo>
                  <a:lnTo>
                    <a:pt x="17432" y="12145"/>
                  </a:lnTo>
                  <a:lnTo>
                    <a:pt x="17492" y="11972"/>
                  </a:lnTo>
                  <a:lnTo>
                    <a:pt x="17544" y="11800"/>
                  </a:lnTo>
                  <a:lnTo>
                    <a:pt x="17605" y="11566"/>
                  </a:lnTo>
                  <a:lnTo>
                    <a:pt x="17648" y="11333"/>
                  </a:lnTo>
                  <a:lnTo>
                    <a:pt x="17691" y="11109"/>
                  </a:lnTo>
                  <a:lnTo>
                    <a:pt x="17717" y="10875"/>
                  </a:lnTo>
                  <a:lnTo>
                    <a:pt x="17743" y="10642"/>
                  </a:lnTo>
                  <a:lnTo>
                    <a:pt x="17752" y="10409"/>
                  </a:lnTo>
                  <a:lnTo>
                    <a:pt x="17752" y="10167"/>
                  </a:lnTo>
                  <a:lnTo>
                    <a:pt x="17743" y="9934"/>
                  </a:lnTo>
                  <a:lnTo>
                    <a:pt x="17734" y="9701"/>
                  </a:lnTo>
                  <a:lnTo>
                    <a:pt x="17708" y="9467"/>
                  </a:lnTo>
                  <a:lnTo>
                    <a:pt x="17674" y="9234"/>
                  </a:lnTo>
                  <a:lnTo>
                    <a:pt x="17631" y="9001"/>
                  </a:lnTo>
                  <a:lnTo>
                    <a:pt x="17579" y="8776"/>
                  </a:lnTo>
                  <a:lnTo>
                    <a:pt x="17527" y="8543"/>
                  </a:lnTo>
                  <a:lnTo>
                    <a:pt x="17458" y="8319"/>
                  </a:lnTo>
                  <a:lnTo>
                    <a:pt x="17380" y="8094"/>
                  </a:lnTo>
                  <a:lnTo>
                    <a:pt x="17302" y="7878"/>
                  </a:lnTo>
                  <a:lnTo>
                    <a:pt x="17216" y="7653"/>
                  </a:lnTo>
                  <a:lnTo>
                    <a:pt x="17112" y="7438"/>
                  </a:lnTo>
                  <a:lnTo>
                    <a:pt x="17009" y="7222"/>
                  </a:lnTo>
                  <a:lnTo>
                    <a:pt x="16905" y="7014"/>
                  </a:lnTo>
                  <a:lnTo>
                    <a:pt x="16784" y="6807"/>
                  </a:lnTo>
                  <a:lnTo>
                    <a:pt x="16655" y="6608"/>
                  </a:lnTo>
                  <a:lnTo>
                    <a:pt x="16525" y="6410"/>
                  </a:lnTo>
                  <a:lnTo>
                    <a:pt x="16387" y="6220"/>
                  </a:lnTo>
                  <a:lnTo>
                    <a:pt x="16240" y="6030"/>
                  </a:lnTo>
                  <a:lnTo>
                    <a:pt x="16093" y="5848"/>
                  </a:lnTo>
                  <a:lnTo>
                    <a:pt x="15938" y="5675"/>
                  </a:lnTo>
                  <a:lnTo>
                    <a:pt x="15773" y="5503"/>
                  </a:lnTo>
                  <a:lnTo>
                    <a:pt x="15601" y="5338"/>
                  </a:lnTo>
                  <a:lnTo>
                    <a:pt x="15428" y="5183"/>
                  </a:lnTo>
                  <a:lnTo>
                    <a:pt x="15247" y="5028"/>
                  </a:lnTo>
                  <a:lnTo>
                    <a:pt x="15074" y="4889"/>
                  </a:lnTo>
                  <a:lnTo>
                    <a:pt x="14901" y="4760"/>
                  </a:lnTo>
                  <a:lnTo>
                    <a:pt x="14720" y="4639"/>
                  </a:lnTo>
                  <a:lnTo>
                    <a:pt x="14538" y="4518"/>
                  </a:lnTo>
                  <a:lnTo>
                    <a:pt x="14357" y="4406"/>
                  </a:lnTo>
                  <a:lnTo>
                    <a:pt x="14167" y="4302"/>
                  </a:lnTo>
                  <a:lnTo>
                    <a:pt x="13977" y="4198"/>
                  </a:lnTo>
                  <a:lnTo>
                    <a:pt x="13787" y="4095"/>
                  </a:lnTo>
                  <a:lnTo>
                    <a:pt x="13597" y="4008"/>
                  </a:lnTo>
                  <a:lnTo>
                    <a:pt x="13398" y="3913"/>
                  </a:lnTo>
                  <a:lnTo>
                    <a:pt x="12992" y="3749"/>
                  </a:lnTo>
                  <a:lnTo>
                    <a:pt x="12586" y="3602"/>
                  </a:lnTo>
                  <a:lnTo>
                    <a:pt x="12171" y="3473"/>
                  </a:lnTo>
                  <a:lnTo>
                    <a:pt x="11748" y="3352"/>
                  </a:lnTo>
                  <a:lnTo>
                    <a:pt x="11325" y="3257"/>
                  </a:lnTo>
                  <a:lnTo>
                    <a:pt x="10893" y="3162"/>
                  </a:lnTo>
                  <a:lnTo>
                    <a:pt x="10452" y="3084"/>
                  </a:lnTo>
                  <a:lnTo>
                    <a:pt x="10021" y="3023"/>
                  </a:lnTo>
                  <a:lnTo>
                    <a:pt x="9580" y="2972"/>
                  </a:lnTo>
                  <a:lnTo>
                    <a:pt x="9148" y="2920"/>
                  </a:lnTo>
                  <a:lnTo>
                    <a:pt x="8708" y="2885"/>
                  </a:lnTo>
                  <a:lnTo>
                    <a:pt x="8137" y="2851"/>
                  </a:lnTo>
                  <a:lnTo>
                    <a:pt x="7852" y="2825"/>
                  </a:lnTo>
                  <a:lnTo>
                    <a:pt x="7567" y="2799"/>
                  </a:lnTo>
                  <a:lnTo>
                    <a:pt x="7282" y="2764"/>
                  </a:lnTo>
                  <a:lnTo>
                    <a:pt x="7006" y="2721"/>
                  </a:lnTo>
                  <a:lnTo>
                    <a:pt x="6721" y="2661"/>
                  </a:lnTo>
                  <a:lnTo>
                    <a:pt x="6444" y="2592"/>
                  </a:lnTo>
                  <a:lnTo>
                    <a:pt x="6315" y="2548"/>
                  </a:lnTo>
                  <a:lnTo>
                    <a:pt x="6177" y="2505"/>
                  </a:lnTo>
                  <a:lnTo>
                    <a:pt x="6038" y="2453"/>
                  </a:lnTo>
                  <a:lnTo>
                    <a:pt x="5909" y="2393"/>
                  </a:lnTo>
                  <a:lnTo>
                    <a:pt x="5779" y="2332"/>
                  </a:lnTo>
                  <a:lnTo>
                    <a:pt x="5650" y="2263"/>
                  </a:lnTo>
                  <a:lnTo>
                    <a:pt x="5529" y="2186"/>
                  </a:lnTo>
                  <a:lnTo>
                    <a:pt x="5408" y="2108"/>
                  </a:lnTo>
                  <a:lnTo>
                    <a:pt x="5296" y="2021"/>
                  </a:lnTo>
                  <a:lnTo>
                    <a:pt x="5183" y="1935"/>
                  </a:lnTo>
                  <a:lnTo>
                    <a:pt x="5080" y="1840"/>
                  </a:lnTo>
                  <a:lnTo>
                    <a:pt x="4976" y="1736"/>
                  </a:lnTo>
                  <a:lnTo>
                    <a:pt x="4890" y="1633"/>
                  </a:lnTo>
                  <a:lnTo>
                    <a:pt x="4795" y="1520"/>
                  </a:lnTo>
                  <a:lnTo>
                    <a:pt x="4717" y="1408"/>
                  </a:lnTo>
                  <a:lnTo>
                    <a:pt x="4648" y="1287"/>
                  </a:lnTo>
                  <a:lnTo>
                    <a:pt x="4579" y="1158"/>
                  </a:lnTo>
                  <a:lnTo>
                    <a:pt x="4527" y="1028"/>
                  </a:lnTo>
                  <a:lnTo>
                    <a:pt x="4475" y="899"/>
                  </a:lnTo>
                  <a:lnTo>
                    <a:pt x="4440" y="760"/>
                  </a:lnTo>
                  <a:lnTo>
                    <a:pt x="4406" y="631"/>
                  </a:lnTo>
                  <a:lnTo>
                    <a:pt x="4371" y="493"/>
                  </a:lnTo>
                  <a:lnTo>
                    <a:pt x="4328" y="207"/>
                  </a:lnTo>
                  <a:lnTo>
                    <a:pt x="4276" y="164"/>
                  </a:lnTo>
                  <a:lnTo>
                    <a:pt x="4224" y="130"/>
                  </a:lnTo>
                  <a:lnTo>
                    <a:pt x="4173" y="95"/>
                  </a:lnTo>
                  <a:lnTo>
                    <a:pt x="4112" y="69"/>
                  </a:lnTo>
                  <a:lnTo>
                    <a:pt x="4034" y="35"/>
                  </a:lnTo>
                  <a:lnTo>
                    <a:pt x="3965" y="17"/>
                  </a:lnTo>
                  <a:lnTo>
                    <a:pt x="3888" y="9"/>
                  </a:lnTo>
                  <a:lnTo>
                    <a:pt x="38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28"/>
            <p:cNvSpPr/>
            <p:nvPr/>
          </p:nvSpPr>
          <p:spPr>
            <a:xfrm>
              <a:off x="-4712334" y="3231106"/>
              <a:ext cx="701825" cy="677907"/>
            </a:xfrm>
            <a:custGeom>
              <a:avLst/>
              <a:gdLst/>
              <a:ahLst/>
              <a:cxnLst/>
              <a:rect l="l" t="t" r="r" b="b"/>
              <a:pathLst>
                <a:path w="17752" h="17147" fill="none" extrusionOk="0">
                  <a:moveTo>
                    <a:pt x="15247" y="5028"/>
                  </a:moveTo>
                  <a:lnTo>
                    <a:pt x="15247" y="5028"/>
                  </a:lnTo>
                  <a:lnTo>
                    <a:pt x="15074" y="4889"/>
                  </a:lnTo>
                  <a:lnTo>
                    <a:pt x="14901" y="4760"/>
                  </a:lnTo>
                  <a:lnTo>
                    <a:pt x="14720" y="4639"/>
                  </a:lnTo>
                  <a:lnTo>
                    <a:pt x="14538" y="4518"/>
                  </a:lnTo>
                  <a:lnTo>
                    <a:pt x="14357" y="4406"/>
                  </a:lnTo>
                  <a:lnTo>
                    <a:pt x="14167" y="4302"/>
                  </a:lnTo>
                  <a:lnTo>
                    <a:pt x="13977" y="4198"/>
                  </a:lnTo>
                  <a:lnTo>
                    <a:pt x="13787" y="4095"/>
                  </a:lnTo>
                  <a:lnTo>
                    <a:pt x="13597" y="4008"/>
                  </a:lnTo>
                  <a:lnTo>
                    <a:pt x="13398" y="3913"/>
                  </a:lnTo>
                  <a:lnTo>
                    <a:pt x="12992" y="3749"/>
                  </a:lnTo>
                  <a:lnTo>
                    <a:pt x="12586" y="3602"/>
                  </a:lnTo>
                  <a:lnTo>
                    <a:pt x="12171" y="3473"/>
                  </a:lnTo>
                  <a:lnTo>
                    <a:pt x="11748" y="3352"/>
                  </a:lnTo>
                  <a:lnTo>
                    <a:pt x="11325" y="3257"/>
                  </a:lnTo>
                  <a:lnTo>
                    <a:pt x="10893" y="3162"/>
                  </a:lnTo>
                  <a:lnTo>
                    <a:pt x="10452" y="3084"/>
                  </a:lnTo>
                  <a:lnTo>
                    <a:pt x="10021" y="3023"/>
                  </a:lnTo>
                  <a:lnTo>
                    <a:pt x="9580" y="2972"/>
                  </a:lnTo>
                  <a:lnTo>
                    <a:pt x="9148" y="2920"/>
                  </a:lnTo>
                  <a:lnTo>
                    <a:pt x="8708" y="2885"/>
                  </a:lnTo>
                  <a:lnTo>
                    <a:pt x="8708" y="2885"/>
                  </a:lnTo>
                  <a:lnTo>
                    <a:pt x="8137" y="2851"/>
                  </a:lnTo>
                  <a:lnTo>
                    <a:pt x="7852" y="2825"/>
                  </a:lnTo>
                  <a:lnTo>
                    <a:pt x="7567" y="2799"/>
                  </a:lnTo>
                  <a:lnTo>
                    <a:pt x="7282" y="2764"/>
                  </a:lnTo>
                  <a:lnTo>
                    <a:pt x="7006" y="2721"/>
                  </a:lnTo>
                  <a:lnTo>
                    <a:pt x="6721" y="2661"/>
                  </a:lnTo>
                  <a:lnTo>
                    <a:pt x="6444" y="2592"/>
                  </a:lnTo>
                  <a:lnTo>
                    <a:pt x="6444" y="2592"/>
                  </a:lnTo>
                  <a:lnTo>
                    <a:pt x="6315" y="2548"/>
                  </a:lnTo>
                  <a:lnTo>
                    <a:pt x="6177" y="2505"/>
                  </a:lnTo>
                  <a:lnTo>
                    <a:pt x="6038" y="2453"/>
                  </a:lnTo>
                  <a:lnTo>
                    <a:pt x="5909" y="2393"/>
                  </a:lnTo>
                  <a:lnTo>
                    <a:pt x="5779" y="2332"/>
                  </a:lnTo>
                  <a:lnTo>
                    <a:pt x="5650" y="2263"/>
                  </a:lnTo>
                  <a:lnTo>
                    <a:pt x="5529" y="2186"/>
                  </a:lnTo>
                  <a:lnTo>
                    <a:pt x="5408" y="2108"/>
                  </a:lnTo>
                  <a:lnTo>
                    <a:pt x="5296" y="2021"/>
                  </a:lnTo>
                  <a:lnTo>
                    <a:pt x="5183" y="1935"/>
                  </a:lnTo>
                  <a:lnTo>
                    <a:pt x="5080" y="1840"/>
                  </a:lnTo>
                  <a:lnTo>
                    <a:pt x="4976" y="1736"/>
                  </a:lnTo>
                  <a:lnTo>
                    <a:pt x="4890" y="1633"/>
                  </a:lnTo>
                  <a:lnTo>
                    <a:pt x="4795" y="1520"/>
                  </a:lnTo>
                  <a:lnTo>
                    <a:pt x="4717" y="1408"/>
                  </a:lnTo>
                  <a:lnTo>
                    <a:pt x="4648" y="1287"/>
                  </a:lnTo>
                  <a:lnTo>
                    <a:pt x="4648" y="1287"/>
                  </a:lnTo>
                  <a:lnTo>
                    <a:pt x="4579" y="1158"/>
                  </a:lnTo>
                  <a:lnTo>
                    <a:pt x="4527" y="1028"/>
                  </a:lnTo>
                  <a:lnTo>
                    <a:pt x="4475" y="899"/>
                  </a:lnTo>
                  <a:lnTo>
                    <a:pt x="4440" y="760"/>
                  </a:lnTo>
                  <a:lnTo>
                    <a:pt x="4406" y="631"/>
                  </a:lnTo>
                  <a:lnTo>
                    <a:pt x="4371" y="493"/>
                  </a:lnTo>
                  <a:lnTo>
                    <a:pt x="4328" y="207"/>
                  </a:lnTo>
                  <a:lnTo>
                    <a:pt x="4328" y="207"/>
                  </a:lnTo>
                  <a:lnTo>
                    <a:pt x="4276" y="164"/>
                  </a:lnTo>
                  <a:lnTo>
                    <a:pt x="4224" y="130"/>
                  </a:lnTo>
                  <a:lnTo>
                    <a:pt x="4173" y="95"/>
                  </a:lnTo>
                  <a:lnTo>
                    <a:pt x="4112" y="69"/>
                  </a:lnTo>
                  <a:lnTo>
                    <a:pt x="4112" y="69"/>
                  </a:lnTo>
                  <a:lnTo>
                    <a:pt x="4034" y="35"/>
                  </a:lnTo>
                  <a:lnTo>
                    <a:pt x="3965" y="17"/>
                  </a:lnTo>
                  <a:lnTo>
                    <a:pt x="3888" y="9"/>
                  </a:lnTo>
                  <a:lnTo>
                    <a:pt x="3818" y="0"/>
                  </a:lnTo>
                  <a:lnTo>
                    <a:pt x="3741" y="9"/>
                  </a:lnTo>
                  <a:lnTo>
                    <a:pt x="3672" y="17"/>
                  </a:lnTo>
                  <a:lnTo>
                    <a:pt x="3525" y="52"/>
                  </a:lnTo>
                  <a:lnTo>
                    <a:pt x="3378" y="95"/>
                  </a:lnTo>
                  <a:lnTo>
                    <a:pt x="3231" y="156"/>
                  </a:lnTo>
                  <a:lnTo>
                    <a:pt x="3101" y="225"/>
                  </a:lnTo>
                  <a:lnTo>
                    <a:pt x="2972" y="303"/>
                  </a:lnTo>
                  <a:lnTo>
                    <a:pt x="2972" y="303"/>
                  </a:lnTo>
                  <a:lnTo>
                    <a:pt x="2834" y="380"/>
                  </a:lnTo>
                  <a:lnTo>
                    <a:pt x="2695" y="467"/>
                  </a:lnTo>
                  <a:lnTo>
                    <a:pt x="2557" y="562"/>
                  </a:lnTo>
                  <a:lnTo>
                    <a:pt x="2428" y="657"/>
                  </a:lnTo>
                  <a:lnTo>
                    <a:pt x="2177" y="855"/>
                  </a:lnTo>
                  <a:lnTo>
                    <a:pt x="1935" y="1071"/>
                  </a:lnTo>
                  <a:lnTo>
                    <a:pt x="1935" y="1071"/>
                  </a:lnTo>
                  <a:lnTo>
                    <a:pt x="1668" y="1305"/>
                  </a:lnTo>
                  <a:lnTo>
                    <a:pt x="1417" y="1546"/>
                  </a:lnTo>
                  <a:lnTo>
                    <a:pt x="1417" y="1546"/>
                  </a:lnTo>
                  <a:lnTo>
                    <a:pt x="1210" y="1754"/>
                  </a:lnTo>
                  <a:lnTo>
                    <a:pt x="1020" y="1961"/>
                  </a:lnTo>
                  <a:lnTo>
                    <a:pt x="821" y="2177"/>
                  </a:lnTo>
                  <a:lnTo>
                    <a:pt x="640" y="2393"/>
                  </a:lnTo>
                  <a:lnTo>
                    <a:pt x="640" y="2393"/>
                  </a:lnTo>
                  <a:lnTo>
                    <a:pt x="458" y="2635"/>
                  </a:lnTo>
                  <a:lnTo>
                    <a:pt x="363" y="2756"/>
                  </a:lnTo>
                  <a:lnTo>
                    <a:pt x="277" y="2885"/>
                  </a:lnTo>
                  <a:lnTo>
                    <a:pt x="199" y="3015"/>
                  </a:lnTo>
                  <a:lnTo>
                    <a:pt x="130" y="3144"/>
                  </a:lnTo>
                  <a:lnTo>
                    <a:pt x="70" y="3283"/>
                  </a:lnTo>
                  <a:lnTo>
                    <a:pt x="26" y="3429"/>
                  </a:lnTo>
                  <a:lnTo>
                    <a:pt x="26" y="3429"/>
                  </a:lnTo>
                  <a:lnTo>
                    <a:pt x="9" y="3524"/>
                  </a:lnTo>
                  <a:lnTo>
                    <a:pt x="0" y="3620"/>
                  </a:lnTo>
                  <a:lnTo>
                    <a:pt x="9" y="3663"/>
                  </a:lnTo>
                  <a:lnTo>
                    <a:pt x="18" y="3706"/>
                  </a:lnTo>
                  <a:lnTo>
                    <a:pt x="35" y="3749"/>
                  </a:lnTo>
                  <a:lnTo>
                    <a:pt x="52" y="3792"/>
                  </a:lnTo>
                  <a:lnTo>
                    <a:pt x="52" y="3792"/>
                  </a:lnTo>
                  <a:lnTo>
                    <a:pt x="251" y="3827"/>
                  </a:lnTo>
                  <a:lnTo>
                    <a:pt x="441" y="3844"/>
                  </a:lnTo>
                  <a:lnTo>
                    <a:pt x="441" y="3844"/>
                  </a:lnTo>
                  <a:lnTo>
                    <a:pt x="605" y="3861"/>
                  </a:lnTo>
                  <a:lnTo>
                    <a:pt x="778" y="3879"/>
                  </a:lnTo>
                  <a:lnTo>
                    <a:pt x="951" y="3905"/>
                  </a:lnTo>
                  <a:lnTo>
                    <a:pt x="1115" y="3939"/>
                  </a:lnTo>
                  <a:lnTo>
                    <a:pt x="1279" y="3982"/>
                  </a:lnTo>
                  <a:lnTo>
                    <a:pt x="1443" y="4034"/>
                  </a:lnTo>
                  <a:lnTo>
                    <a:pt x="1607" y="4095"/>
                  </a:lnTo>
                  <a:lnTo>
                    <a:pt x="1754" y="4172"/>
                  </a:lnTo>
                  <a:lnTo>
                    <a:pt x="1754" y="4172"/>
                  </a:lnTo>
                  <a:lnTo>
                    <a:pt x="1884" y="4241"/>
                  </a:lnTo>
                  <a:lnTo>
                    <a:pt x="1996" y="4319"/>
                  </a:lnTo>
                  <a:lnTo>
                    <a:pt x="2108" y="4406"/>
                  </a:lnTo>
                  <a:lnTo>
                    <a:pt x="2220" y="4501"/>
                  </a:lnTo>
                  <a:lnTo>
                    <a:pt x="2324" y="4596"/>
                  </a:lnTo>
                  <a:lnTo>
                    <a:pt x="2419" y="4699"/>
                  </a:lnTo>
                  <a:lnTo>
                    <a:pt x="2505" y="4812"/>
                  </a:lnTo>
                  <a:lnTo>
                    <a:pt x="2592" y="4924"/>
                  </a:lnTo>
                  <a:lnTo>
                    <a:pt x="2678" y="5045"/>
                  </a:lnTo>
                  <a:lnTo>
                    <a:pt x="2747" y="5166"/>
                  </a:lnTo>
                  <a:lnTo>
                    <a:pt x="2816" y="5287"/>
                  </a:lnTo>
                  <a:lnTo>
                    <a:pt x="2886" y="5416"/>
                  </a:lnTo>
                  <a:lnTo>
                    <a:pt x="2946" y="5546"/>
                  </a:lnTo>
                  <a:lnTo>
                    <a:pt x="2998" y="5684"/>
                  </a:lnTo>
                  <a:lnTo>
                    <a:pt x="3050" y="5814"/>
                  </a:lnTo>
                  <a:lnTo>
                    <a:pt x="3093" y="5952"/>
                  </a:lnTo>
                  <a:lnTo>
                    <a:pt x="3093" y="5952"/>
                  </a:lnTo>
                  <a:lnTo>
                    <a:pt x="3171" y="6228"/>
                  </a:lnTo>
                  <a:lnTo>
                    <a:pt x="3231" y="6505"/>
                  </a:lnTo>
                  <a:lnTo>
                    <a:pt x="3274" y="6790"/>
                  </a:lnTo>
                  <a:lnTo>
                    <a:pt x="3317" y="7075"/>
                  </a:lnTo>
                  <a:lnTo>
                    <a:pt x="3343" y="7360"/>
                  </a:lnTo>
                  <a:lnTo>
                    <a:pt x="3369" y="7645"/>
                  </a:lnTo>
                  <a:lnTo>
                    <a:pt x="3421" y="8215"/>
                  </a:lnTo>
                  <a:lnTo>
                    <a:pt x="3421" y="8215"/>
                  </a:lnTo>
                  <a:lnTo>
                    <a:pt x="3464" y="8647"/>
                  </a:lnTo>
                  <a:lnTo>
                    <a:pt x="3516" y="9087"/>
                  </a:lnTo>
                  <a:lnTo>
                    <a:pt x="3577" y="9519"/>
                  </a:lnTo>
                  <a:lnTo>
                    <a:pt x="3646" y="9951"/>
                  </a:lnTo>
                  <a:lnTo>
                    <a:pt x="3732" y="10392"/>
                  </a:lnTo>
                  <a:lnTo>
                    <a:pt x="3827" y="10815"/>
                  </a:lnTo>
                  <a:lnTo>
                    <a:pt x="3931" y="11247"/>
                  </a:lnTo>
                  <a:lnTo>
                    <a:pt x="4052" y="11662"/>
                  </a:lnTo>
                  <a:lnTo>
                    <a:pt x="4190" y="12076"/>
                  </a:lnTo>
                  <a:lnTo>
                    <a:pt x="4345" y="12482"/>
                  </a:lnTo>
                  <a:lnTo>
                    <a:pt x="4518" y="12879"/>
                  </a:lnTo>
                  <a:lnTo>
                    <a:pt x="4613" y="13078"/>
                  </a:lnTo>
                  <a:lnTo>
                    <a:pt x="4708" y="13268"/>
                  </a:lnTo>
                  <a:lnTo>
                    <a:pt x="4803" y="13458"/>
                  </a:lnTo>
                  <a:lnTo>
                    <a:pt x="4915" y="13648"/>
                  </a:lnTo>
                  <a:lnTo>
                    <a:pt x="5019" y="13838"/>
                  </a:lnTo>
                  <a:lnTo>
                    <a:pt x="5140" y="14020"/>
                  </a:lnTo>
                  <a:lnTo>
                    <a:pt x="5261" y="14201"/>
                  </a:lnTo>
                  <a:lnTo>
                    <a:pt x="5391" y="14374"/>
                  </a:lnTo>
                  <a:lnTo>
                    <a:pt x="5520" y="14547"/>
                  </a:lnTo>
                  <a:lnTo>
                    <a:pt x="5658" y="14719"/>
                  </a:lnTo>
                  <a:lnTo>
                    <a:pt x="5658" y="14719"/>
                  </a:lnTo>
                  <a:lnTo>
                    <a:pt x="5814" y="14892"/>
                  </a:lnTo>
                  <a:lnTo>
                    <a:pt x="5969" y="15065"/>
                  </a:lnTo>
                  <a:lnTo>
                    <a:pt x="6142" y="15238"/>
                  </a:lnTo>
                  <a:lnTo>
                    <a:pt x="6315" y="15393"/>
                  </a:lnTo>
                  <a:lnTo>
                    <a:pt x="6496" y="15549"/>
                  </a:lnTo>
                  <a:lnTo>
                    <a:pt x="6678" y="15695"/>
                  </a:lnTo>
                  <a:lnTo>
                    <a:pt x="6868" y="15842"/>
                  </a:lnTo>
                  <a:lnTo>
                    <a:pt x="7058" y="15972"/>
                  </a:lnTo>
                  <a:lnTo>
                    <a:pt x="7256" y="16101"/>
                  </a:lnTo>
                  <a:lnTo>
                    <a:pt x="7464" y="16222"/>
                  </a:lnTo>
                  <a:lnTo>
                    <a:pt x="7671" y="16343"/>
                  </a:lnTo>
                  <a:lnTo>
                    <a:pt x="7878" y="16447"/>
                  </a:lnTo>
                  <a:lnTo>
                    <a:pt x="8094" y="16551"/>
                  </a:lnTo>
                  <a:lnTo>
                    <a:pt x="8310" y="16646"/>
                  </a:lnTo>
                  <a:lnTo>
                    <a:pt x="8535" y="16732"/>
                  </a:lnTo>
                  <a:lnTo>
                    <a:pt x="8759" y="16810"/>
                  </a:lnTo>
                  <a:lnTo>
                    <a:pt x="8984" y="16879"/>
                  </a:lnTo>
                  <a:lnTo>
                    <a:pt x="9209" y="16939"/>
                  </a:lnTo>
                  <a:lnTo>
                    <a:pt x="9442" y="16991"/>
                  </a:lnTo>
                  <a:lnTo>
                    <a:pt x="9666" y="17043"/>
                  </a:lnTo>
                  <a:lnTo>
                    <a:pt x="9900" y="17078"/>
                  </a:lnTo>
                  <a:lnTo>
                    <a:pt x="10133" y="17112"/>
                  </a:lnTo>
                  <a:lnTo>
                    <a:pt x="10366" y="17129"/>
                  </a:lnTo>
                  <a:lnTo>
                    <a:pt x="10599" y="17147"/>
                  </a:lnTo>
                  <a:lnTo>
                    <a:pt x="10832" y="17147"/>
                  </a:lnTo>
                  <a:lnTo>
                    <a:pt x="11074" y="17138"/>
                  </a:lnTo>
                  <a:lnTo>
                    <a:pt x="11308" y="17129"/>
                  </a:lnTo>
                  <a:lnTo>
                    <a:pt x="11541" y="17103"/>
                  </a:lnTo>
                  <a:lnTo>
                    <a:pt x="11765" y="17069"/>
                  </a:lnTo>
                  <a:lnTo>
                    <a:pt x="11999" y="17026"/>
                  </a:lnTo>
                  <a:lnTo>
                    <a:pt x="12232" y="16974"/>
                  </a:lnTo>
                  <a:lnTo>
                    <a:pt x="12456" y="16913"/>
                  </a:lnTo>
                  <a:lnTo>
                    <a:pt x="12456" y="16913"/>
                  </a:lnTo>
                  <a:lnTo>
                    <a:pt x="12716" y="16827"/>
                  </a:lnTo>
                  <a:lnTo>
                    <a:pt x="12975" y="16732"/>
                  </a:lnTo>
                  <a:lnTo>
                    <a:pt x="13217" y="16620"/>
                  </a:lnTo>
                  <a:lnTo>
                    <a:pt x="13467" y="16499"/>
                  </a:lnTo>
                  <a:lnTo>
                    <a:pt x="13467" y="16499"/>
                  </a:lnTo>
                  <a:lnTo>
                    <a:pt x="13744" y="16361"/>
                  </a:lnTo>
                  <a:lnTo>
                    <a:pt x="14029" y="16205"/>
                  </a:lnTo>
                  <a:lnTo>
                    <a:pt x="14305" y="16032"/>
                  </a:lnTo>
                  <a:lnTo>
                    <a:pt x="14581" y="15851"/>
                  </a:lnTo>
                  <a:lnTo>
                    <a:pt x="14849" y="15652"/>
                  </a:lnTo>
                  <a:lnTo>
                    <a:pt x="15108" y="15436"/>
                  </a:lnTo>
                  <a:lnTo>
                    <a:pt x="15367" y="15212"/>
                  </a:lnTo>
                  <a:lnTo>
                    <a:pt x="15618" y="14961"/>
                  </a:lnTo>
                  <a:lnTo>
                    <a:pt x="15618" y="14961"/>
                  </a:lnTo>
                  <a:lnTo>
                    <a:pt x="15825" y="14754"/>
                  </a:lnTo>
                  <a:lnTo>
                    <a:pt x="16015" y="14529"/>
                  </a:lnTo>
                  <a:lnTo>
                    <a:pt x="16197" y="14305"/>
                  </a:lnTo>
                  <a:lnTo>
                    <a:pt x="16369" y="14080"/>
                  </a:lnTo>
                  <a:lnTo>
                    <a:pt x="16534" y="13847"/>
                  </a:lnTo>
                  <a:lnTo>
                    <a:pt x="16680" y="13614"/>
                  </a:lnTo>
                  <a:lnTo>
                    <a:pt x="16827" y="13372"/>
                  </a:lnTo>
                  <a:lnTo>
                    <a:pt x="16957" y="13139"/>
                  </a:lnTo>
                  <a:lnTo>
                    <a:pt x="16957" y="13139"/>
                  </a:lnTo>
                  <a:lnTo>
                    <a:pt x="17052" y="12983"/>
                  </a:lnTo>
                  <a:lnTo>
                    <a:pt x="17138" y="12819"/>
                  </a:lnTo>
                  <a:lnTo>
                    <a:pt x="17216" y="12655"/>
                  </a:lnTo>
                  <a:lnTo>
                    <a:pt x="17294" y="12491"/>
                  </a:lnTo>
                  <a:lnTo>
                    <a:pt x="17371" y="12318"/>
                  </a:lnTo>
                  <a:lnTo>
                    <a:pt x="17432" y="12145"/>
                  </a:lnTo>
                  <a:lnTo>
                    <a:pt x="17492" y="11972"/>
                  </a:lnTo>
                  <a:lnTo>
                    <a:pt x="17544" y="11800"/>
                  </a:lnTo>
                  <a:lnTo>
                    <a:pt x="17544" y="11800"/>
                  </a:lnTo>
                  <a:lnTo>
                    <a:pt x="17605" y="11566"/>
                  </a:lnTo>
                  <a:lnTo>
                    <a:pt x="17648" y="11333"/>
                  </a:lnTo>
                  <a:lnTo>
                    <a:pt x="17691" y="11109"/>
                  </a:lnTo>
                  <a:lnTo>
                    <a:pt x="17717" y="10875"/>
                  </a:lnTo>
                  <a:lnTo>
                    <a:pt x="17743" y="10642"/>
                  </a:lnTo>
                  <a:lnTo>
                    <a:pt x="17752" y="10409"/>
                  </a:lnTo>
                  <a:lnTo>
                    <a:pt x="17752" y="10167"/>
                  </a:lnTo>
                  <a:lnTo>
                    <a:pt x="17743" y="9934"/>
                  </a:lnTo>
                  <a:lnTo>
                    <a:pt x="17734" y="9701"/>
                  </a:lnTo>
                  <a:lnTo>
                    <a:pt x="17708" y="9467"/>
                  </a:lnTo>
                  <a:lnTo>
                    <a:pt x="17674" y="9234"/>
                  </a:lnTo>
                  <a:lnTo>
                    <a:pt x="17631" y="9001"/>
                  </a:lnTo>
                  <a:lnTo>
                    <a:pt x="17579" y="8776"/>
                  </a:lnTo>
                  <a:lnTo>
                    <a:pt x="17527" y="8543"/>
                  </a:lnTo>
                  <a:lnTo>
                    <a:pt x="17458" y="8319"/>
                  </a:lnTo>
                  <a:lnTo>
                    <a:pt x="17380" y="8094"/>
                  </a:lnTo>
                  <a:lnTo>
                    <a:pt x="17302" y="7878"/>
                  </a:lnTo>
                  <a:lnTo>
                    <a:pt x="17216" y="7653"/>
                  </a:lnTo>
                  <a:lnTo>
                    <a:pt x="17112" y="7438"/>
                  </a:lnTo>
                  <a:lnTo>
                    <a:pt x="17009" y="7222"/>
                  </a:lnTo>
                  <a:lnTo>
                    <a:pt x="16905" y="7014"/>
                  </a:lnTo>
                  <a:lnTo>
                    <a:pt x="16784" y="6807"/>
                  </a:lnTo>
                  <a:lnTo>
                    <a:pt x="16655" y="6608"/>
                  </a:lnTo>
                  <a:lnTo>
                    <a:pt x="16525" y="6410"/>
                  </a:lnTo>
                  <a:lnTo>
                    <a:pt x="16387" y="6220"/>
                  </a:lnTo>
                  <a:lnTo>
                    <a:pt x="16240" y="6030"/>
                  </a:lnTo>
                  <a:lnTo>
                    <a:pt x="16093" y="5848"/>
                  </a:lnTo>
                  <a:lnTo>
                    <a:pt x="15938" y="5675"/>
                  </a:lnTo>
                  <a:lnTo>
                    <a:pt x="15773" y="5503"/>
                  </a:lnTo>
                  <a:lnTo>
                    <a:pt x="15601" y="5338"/>
                  </a:lnTo>
                  <a:lnTo>
                    <a:pt x="15428" y="5183"/>
                  </a:lnTo>
                  <a:lnTo>
                    <a:pt x="15247" y="502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28"/>
            <p:cNvSpPr/>
            <p:nvPr/>
          </p:nvSpPr>
          <p:spPr>
            <a:xfrm>
              <a:off x="-4469194" y="3528528"/>
              <a:ext cx="301613" cy="300901"/>
            </a:xfrm>
            <a:custGeom>
              <a:avLst/>
              <a:gdLst/>
              <a:ahLst/>
              <a:cxnLst/>
              <a:rect l="l" t="t" r="r" b="b"/>
              <a:pathLst>
                <a:path w="7629" h="7611" extrusionOk="0">
                  <a:moveTo>
                    <a:pt x="3240" y="1"/>
                  </a:moveTo>
                  <a:lnTo>
                    <a:pt x="3059" y="18"/>
                  </a:lnTo>
                  <a:lnTo>
                    <a:pt x="2877" y="44"/>
                  </a:lnTo>
                  <a:lnTo>
                    <a:pt x="2704" y="70"/>
                  </a:lnTo>
                  <a:lnTo>
                    <a:pt x="2532" y="113"/>
                  </a:lnTo>
                  <a:lnTo>
                    <a:pt x="2359" y="165"/>
                  </a:lnTo>
                  <a:lnTo>
                    <a:pt x="2186" y="217"/>
                  </a:lnTo>
                  <a:lnTo>
                    <a:pt x="2022" y="286"/>
                  </a:lnTo>
                  <a:lnTo>
                    <a:pt x="1858" y="364"/>
                  </a:lnTo>
                  <a:lnTo>
                    <a:pt x="1702" y="450"/>
                  </a:lnTo>
                  <a:lnTo>
                    <a:pt x="1547" y="545"/>
                  </a:lnTo>
                  <a:lnTo>
                    <a:pt x="1391" y="640"/>
                  </a:lnTo>
                  <a:lnTo>
                    <a:pt x="1245" y="752"/>
                  </a:lnTo>
                  <a:lnTo>
                    <a:pt x="1106" y="873"/>
                  </a:lnTo>
                  <a:lnTo>
                    <a:pt x="977" y="1003"/>
                  </a:lnTo>
                  <a:lnTo>
                    <a:pt x="847" y="1141"/>
                  </a:lnTo>
                  <a:lnTo>
                    <a:pt x="726" y="1279"/>
                  </a:lnTo>
                  <a:lnTo>
                    <a:pt x="623" y="1426"/>
                  </a:lnTo>
                  <a:lnTo>
                    <a:pt x="519" y="1582"/>
                  </a:lnTo>
                  <a:lnTo>
                    <a:pt x="424" y="1737"/>
                  </a:lnTo>
                  <a:lnTo>
                    <a:pt x="346" y="1901"/>
                  </a:lnTo>
                  <a:lnTo>
                    <a:pt x="268" y="2065"/>
                  </a:lnTo>
                  <a:lnTo>
                    <a:pt x="208" y="2230"/>
                  </a:lnTo>
                  <a:lnTo>
                    <a:pt x="156" y="2402"/>
                  </a:lnTo>
                  <a:lnTo>
                    <a:pt x="104" y="2575"/>
                  </a:lnTo>
                  <a:lnTo>
                    <a:pt x="70" y="2748"/>
                  </a:lnTo>
                  <a:lnTo>
                    <a:pt x="35" y="2929"/>
                  </a:lnTo>
                  <a:lnTo>
                    <a:pt x="18" y="3102"/>
                  </a:lnTo>
                  <a:lnTo>
                    <a:pt x="9" y="3283"/>
                  </a:lnTo>
                  <a:lnTo>
                    <a:pt x="1" y="3465"/>
                  </a:lnTo>
                  <a:lnTo>
                    <a:pt x="9" y="3646"/>
                  </a:lnTo>
                  <a:lnTo>
                    <a:pt x="27" y="3828"/>
                  </a:lnTo>
                  <a:lnTo>
                    <a:pt x="44" y="4018"/>
                  </a:lnTo>
                  <a:lnTo>
                    <a:pt x="78" y="4199"/>
                  </a:lnTo>
                  <a:lnTo>
                    <a:pt x="122" y="4380"/>
                  </a:lnTo>
                  <a:lnTo>
                    <a:pt x="165" y="4562"/>
                  </a:lnTo>
                  <a:lnTo>
                    <a:pt x="225" y="4735"/>
                  </a:lnTo>
                  <a:lnTo>
                    <a:pt x="294" y="4916"/>
                  </a:lnTo>
                  <a:lnTo>
                    <a:pt x="363" y="5089"/>
                  </a:lnTo>
                  <a:lnTo>
                    <a:pt x="450" y="5261"/>
                  </a:lnTo>
                  <a:lnTo>
                    <a:pt x="545" y="5434"/>
                  </a:lnTo>
                  <a:lnTo>
                    <a:pt x="640" y="5607"/>
                  </a:lnTo>
                  <a:lnTo>
                    <a:pt x="752" y="5771"/>
                  </a:lnTo>
                  <a:lnTo>
                    <a:pt x="873" y="5927"/>
                  </a:lnTo>
                  <a:lnTo>
                    <a:pt x="994" y="6082"/>
                  </a:lnTo>
                  <a:lnTo>
                    <a:pt x="1132" y="6238"/>
                  </a:lnTo>
                  <a:lnTo>
                    <a:pt x="1270" y="6384"/>
                  </a:lnTo>
                  <a:lnTo>
                    <a:pt x="1426" y="6523"/>
                  </a:lnTo>
                  <a:lnTo>
                    <a:pt x="1573" y="6661"/>
                  </a:lnTo>
                  <a:lnTo>
                    <a:pt x="1737" y="6782"/>
                  </a:lnTo>
                  <a:lnTo>
                    <a:pt x="1901" y="6894"/>
                  </a:lnTo>
                  <a:lnTo>
                    <a:pt x="2065" y="7006"/>
                  </a:lnTo>
                  <a:lnTo>
                    <a:pt x="2229" y="7101"/>
                  </a:lnTo>
                  <a:lnTo>
                    <a:pt x="2402" y="7188"/>
                  </a:lnTo>
                  <a:lnTo>
                    <a:pt x="2575" y="7274"/>
                  </a:lnTo>
                  <a:lnTo>
                    <a:pt x="2756" y="7343"/>
                  </a:lnTo>
                  <a:lnTo>
                    <a:pt x="2938" y="7404"/>
                  </a:lnTo>
                  <a:lnTo>
                    <a:pt x="3110" y="7464"/>
                  </a:lnTo>
                  <a:lnTo>
                    <a:pt x="3292" y="7507"/>
                  </a:lnTo>
                  <a:lnTo>
                    <a:pt x="3482" y="7551"/>
                  </a:lnTo>
                  <a:lnTo>
                    <a:pt x="3663" y="7576"/>
                  </a:lnTo>
                  <a:lnTo>
                    <a:pt x="3845" y="7594"/>
                  </a:lnTo>
                  <a:lnTo>
                    <a:pt x="4026" y="7611"/>
                  </a:lnTo>
                  <a:lnTo>
                    <a:pt x="4207" y="7611"/>
                  </a:lnTo>
                  <a:lnTo>
                    <a:pt x="4389" y="7602"/>
                  </a:lnTo>
                  <a:lnTo>
                    <a:pt x="4570" y="7594"/>
                  </a:lnTo>
                  <a:lnTo>
                    <a:pt x="4752" y="7568"/>
                  </a:lnTo>
                  <a:lnTo>
                    <a:pt x="4924" y="7533"/>
                  </a:lnTo>
                  <a:lnTo>
                    <a:pt x="5097" y="7499"/>
                  </a:lnTo>
                  <a:lnTo>
                    <a:pt x="5270" y="7447"/>
                  </a:lnTo>
                  <a:lnTo>
                    <a:pt x="5443" y="7386"/>
                  </a:lnTo>
                  <a:lnTo>
                    <a:pt x="5607" y="7317"/>
                  </a:lnTo>
                  <a:lnTo>
                    <a:pt x="5771" y="7248"/>
                  </a:lnTo>
                  <a:lnTo>
                    <a:pt x="5935" y="7162"/>
                  </a:lnTo>
                  <a:lnTo>
                    <a:pt x="6082" y="7067"/>
                  </a:lnTo>
                  <a:lnTo>
                    <a:pt x="6237" y="6963"/>
                  </a:lnTo>
                  <a:lnTo>
                    <a:pt x="6384" y="6851"/>
                  </a:lnTo>
                  <a:lnTo>
                    <a:pt x="6522" y="6730"/>
                  </a:lnTo>
                  <a:lnTo>
                    <a:pt x="6652" y="6600"/>
                  </a:lnTo>
                  <a:lnTo>
                    <a:pt x="6782" y="6471"/>
                  </a:lnTo>
                  <a:lnTo>
                    <a:pt x="6902" y="6324"/>
                  </a:lnTo>
                  <a:lnTo>
                    <a:pt x="7006" y="6177"/>
                  </a:lnTo>
                  <a:lnTo>
                    <a:pt x="7110" y="6030"/>
                  </a:lnTo>
                  <a:lnTo>
                    <a:pt x="7205" y="5875"/>
                  </a:lnTo>
                  <a:lnTo>
                    <a:pt x="7283" y="5711"/>
                  </a:lnTo>
                  <a:lnTo>
                    <a:pt x="7360" y="5547"/>
                  </a:lnTo>
                  <a:lnTo>
                    <a:pt x="7421" y="5382"/>
                  </a:lnTo>
                  <a:lnTo>
                    <a:pt x="7481" y="5210"/>
                  </a:lnTo>
                  <a:lnTo>
                    <a:pt x="7524" y="5037"/>
                  </a:lnTo>
                  <a:lnTo>
                    <a:pt x="7559" y="4864"/>
                  </a:lnTo>
                  <a:lnTo>
                    <a:pt x="7594" y="4683"/>
                  </a:lnTo>
                  <a:lnTo>
                    <a:pt x="7611" y="4501"/>
                  </a:lnTo>
                  <a:lnTo>
                    <a:pt x="7628" y="4320"/>
                  </a:lnTo>
                  <a:lnTo>
                    <a:pt x="7628" y="4139"/>
                  </a:lnTo>
                  <a:lnTo>
                    <a:pt x="7619" y="3957"/>
                  </a:lnTo>
                  <a:lnTo>
                    <a:pt x="7611" y="3776"/>
                  </a:lnTo>
                  <a:lnTo>
                    <a:pt x="7585" y="3594"/>
                  </a:lnTo>
                  <a:lnTo>
                    <a:pt x="7550" y="3413"/>
                  </a:lnTo>
                  <a:lnTo>
                    <a:pt x="7507" y="3232"/>
                  </a:lnTo>
                  <a:lnTo>
                    <a:pt x="7464" y="3050"/>
                  </a:lnTo>
                  <a:lnTo>
                    <a:pt x="7403" y="2869"/>
                  </a:lnTo>
                  <a:lnTo>
                    <a:pt x="7334" y="2696"/>
                  </a:lnTo>
                  <a:lnTo>
                    <a:pt x="7265" y="2515"/>
                  </a:lnTo>
                  <a:lnTo>
                    <a:pt x="7179" y="2342"/>
                  </a:lnTo>
                  <a:lnTo>
                    <a:pt x="7084" y="2169"/>
                  </a:lnTo>
                  <a:lnTo>
                    <a:pt x="6989" y="2005"/>
                  </a:lnTo>
                  <a:lnTo>
                    <a:pt x="6877" y="1841"/>
                  </a:lnTo>
                  <a:lnTo>
                    <a:pt x="6764" y="1677"/>
                  </a:lnTo>
                  <a:lnTo>
                    <a:pt x="6635" y="1521"/>
                  </a:lnTo>
                  <a:lnTo>
                    <a:pt x="6496" y="1374"/>
                  </a:lnTo>
                  <a:lnTo>
                    <a:pt x="6358" y="1227"/>
                  </a:lnTo>
                  <a:lnTo>
                    <a:pt x="6211" y="1081"/>
                  </a:lnTo>
                  <a:lnTo>
                    <a:pt x="6056" y="951"/>
                  </a:lnTo>
                  <a:lnTo>
                    <a:pt x="5892" y="830"/>
                  </a:lnTo>
                  <a:lnTo>
                    <a:pt x="5736" y="709"/>
                  </a:lnTo>
                  <a:lnTo>
                    <a:pt x="5564" y="606"/>
                  </a:lnTo>
                  <a:lnTo>
                    <a:pt x="5399" y="511"/>
                  </a:lnTo>
                  <a:lnTo>
                    <a:pt x="5227" y="416"/>
                  </a:lnTo>
                  <a:lnTo>
                    <a:pt x="5054" y="338"/>
                  </a:lnTo>
                  <a:lnTo>
                    <a:pt x="4873" y="269"/>
                  </a:lnTo>
                  <a:lnTo>
                    <a:pt x="4700" y="200"/>
                  </a:lnTo>
                  <a:lnTo>
                    <a:pt x="4518" y="148"/>
                  </a:lnTo>
                  <a:lnTo>
                    <a:pt x="4337" y="96"/>
                  </a:lnTo>
                  <a:lnTo>
                    <a:pt x="4156" y="61"/>
                  </a:lnTo>
                  <a:lnTo>
                    <a:pt x="3966" y="35"/>
                  </a:lnTo>
                  <a:lnTo>
                    <a:pt x="3784" y="10"/>
                  </a:lnTo>
                  <a:lnTo>
                    <a:pt x="3603" y="1"/>
                  </a:lnTo>
                  <a:close/>
                </a:path>
              </a:pathLst>
            </a:custGeom>
            <a:solidFill>
              <a:srgbClr val="AC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28"/>
            <p:cNvSpPr/>
            <p:nvPr/>
          </p:nvSpPr>
          <p:spPr>
            <a:xfrm>
              <a:off x="-4469194" y="3528528"/>
              <a:ext cx="301613" cy="300901"/>
            </a:xfrm>
            <a:custGeom>
              <a:avLst/>
              <a:gdLst/>
              <a:ahLst/>
              <a:cxnLst/>
              <a:rect l="l" t="t" r="r" b="b"/>
              <a:pathLst>
                <a:path w="7629" h="7611" fill="none" extrusionOk="0">
                  <a:moveTo>
                    <a:pt x="6358" y="1227"/>
                  </a:moveTo>
                  <a:lnTo>
                    <a:pt x="6358" y="1227"/>
                  </a:lnTo>
                  <a:lnTo>
                    <a:pt x="6496" y="1374"/>
                  </a:lnTo>
                  <a:lnTo>
                    <a:pt x="6635" y="1521"/>
                  </a:lnTo>
                  <a:lnTo>
                    <a:pt x="6764" y="1677"/>
                  </a:lnTo>
                  <a:lnTo>
                    <a:pt x="6877" y="1841"/>
                  </a:lnTo>
                  <a:lnTo>
                    <a:pt x="6989" y="2005"/>
                  </a:lnTo>
                  <a:lnTo>
                    <a:pt x="7084" y="2169"/>
                  </a:lnTo>
                  <a:lnTo>
                    <a:pt x="7179" y="2342"/>
                  </a:lnTo>
                  <a:lnTo>
                    <a:pt x="7265" y="2515"/>
                  </a:lnTo>
                  <a:lnTo>
                    <a:pt x="7334" y="2696"/>
                  </a:lnTo>
                  <a:lnTo>
                    <a:pt x="7403" y="2869"/>
                  </a:lnTo>
                  <a:lnTo>
                    <a:pt x="7464" y="3050"/>
                  </a:lnTo>
                  <a:lnTo>
                    <a:pt x="7507" y="3232"/>
                  </a:lnTo>
                  <a:lnTo>
                    <a:pt x="7550" y="3413"/>
                  </a:lnTo>
                  <a:lnTo>
                    <a:pt x="7585" y="3594"/>
                  </a:lnTo>
                  <a:lnTo>
                    <a:pt x="7611" y="3776"/>
                  </a:lnTo>
                  <a:lnTo>
                    <a:pt x="7619" y="3957"/>
                  </a:lnTo>
                  <a:lnTo>
                    <a:pt x="7628" y="4139"/>
                  </a:lnTo>
                  <a:lnTo>
                    <a:pt x="7628" y="4320"/>
                  </a:lnTo>
                  <a:lnTo>
                    <a:pt x="7611" y="4501"/>
                  </a:lnTo>
                  <a:lnTo>
                    <a:pt x="7594" y="4683"/>
                  </a:lnTo>
                  <a:lnTo>
                    <a:pt x="7559" y="4864"/>
                  </a:lnTo>
                  <a:lnTo>
                    <a:pt x="7524" y="5037"/>
                  </a:lnTo>
                  <a:lnTo>
                    <a:pt x="7481" y="5210"/>
                  </a:lnTo>
                  <a:lnTo>
                    <a:pt x="7421" y="5382"/>
                  </a:lnTo>
                  <a:lnTo>
                    <a:pt x="7360" y="5547"/>
                  </a:lnTo>
                  <a:lnTo>
                    <a:pt x="7283" y="5711"/>
                  </a:lnTo>
                  <a:lnTo>
                    <a:pt x="7205" y="5875"/>
                  </a:lnTo>
                  <a:lnTo>
                    <a:pt x="7110" y="6030"/>
                  </a:lnTo>
                  <a:lnTo>
                    <a:pt x="7006" y="6177"/>
                  </a:lnTo>
                  <a:lnTo>
                    <a:pt x="6902" y="6324"/>
                  </a:lnTo>
                  <a:lnTo>
                    <a:pt x="6782" y="6471"/>
                  </a:lnTo>
                  <a:lnTo>
                    <a:pt x="6652" y="6600"/>
                  </a:lnTo>
                  <a:lnTo>
                    <a:pt x="6652" y="6600"/>
                  </a:lnTo>
                  <a:lnTo>
                    <a:pt x="6522" y="6730"/>
                  </a:lnTo>
                  <a:lnTo>
                    <a:pt x="6384" y="6851"/>
                  </a:lnTo>
                  <a:lnTo>
                    <a:pt x="6237" y="6963"/>
                  </a:lnTo>
                  <a:lnTo>
                    <a:pt x="6082" y="7067"/>
                  </a:lnTo>
                  <a:lnTo>
                    <a:pt x="5935" y="7162"/>
                  </a:lnTo>
                  <a:lnTo>
                    <a:pt x="5771" y="7248"/>
                  </a:lnTo>
                  <a:lnTo>
                    <a:pt x="5607" y="7317"/>
                  </a:lnTo>
                  <a:lnTo>
                    <a:pt x="5443" y="7386"/>
                  </a:lnTo>
                  <a:lnTo>
                    <a:pt x="5270" y="7447"/>
                  </a:lnTo>
                  <a:lnTo>
                    <a:pt x="5097" y="7499"/>
                  </a:lnTo>
                  <a:lnTo>
                    <a:pt x="4924" y="7533"/>
                  </a:lnTo>
                  <a:lnTo>
                    <a:pt x="4752" y="7568"/>
                  </a:lnTo>
                  <a:lnTo>
                    <a:pt x="4570" y="7594"/>
                  </a:lnTo>
                  <a:lnTo>
                    <a:pt x="4389" y="7602"/>
                  </a:lnTo>
                  <a:lnTo>
                    <a:pt x="4207" y="7611"/>
                  </a:lnTo>
                  <a:lnTo>
                    <a:pt x="4026" y="7611"/>
                  </a:lnTo>
                  <a:lnTo>
                    <a:pt x="3845" y="7594"/>
                  </a:lnTo>
                  <a:lnTo>
                    <a:pt x="3663" y="7576"/>
                  </a:lnTo>
                  <a:lnTo>
                    <a:pt x="3482" y="7551"/>
                  </a:lnTo>
                  <a:lnTo>
                    <a:pt x="3292" y="7507"/>
                  </a:lnTo>
                  <a:lnTo>
                    <a:pt x="3110" y="7464"/>
                  </a:lnTo>
                  <a:lnTo>
                    <a:pt x="2938" y="7404"/>
                  </a:lnTo>
                  <a:lnTo>
                    <a:pt x="2756" y="7343"/>
                  </a:lnTo>
                  <a:lnTo>
                    <a:pt x="2575" y="7274"/>
                  </a:lnTo>
                  <a:lnTo>
                    <a:pt x="2402" y="7188"/>
                  </a:lnTo>
                  <a:lnTo>
                    <a:pt x="2229" y="7101"/>
                  </a:lnTo>
                  <a:lnTo>
                    <a:pt x="2065" y="7006"/>
                  </a:lnTo>
                  <a:lnTo>
                    <a:pt x="1901" y="6894"/>
                  </a:lnTo>
                  <a:lnTo>
                    <a:pt x="1737" y="6782"/>
                  </a:lnTo>
                  <a:lnTo>
                    <a:pt x="1573" y="6661"/>
                  </a:lnTo>
                  <a:lnTo>
                    <a:pt x="1426" y="6523"/>
                  </a:lnTo>
                  <a:lnTo>
                    <a:pt x="1270" y="6384"/>
                  </a:lnTo>
                  <a:lnTo>
                    <a:pt x="1270" y="6384"/>
                  </a:lnTo>
                  <a:lnTo>
                    <a:pt x="1132" y="6238"/>
                  </a:lnTo>
                  <a:lnTo>
                    <a:pt x="994" y="6082"/>
                  </a:lnTo>
                  <a:lnTo>
                    <a:pt x="873" y="5927"/>
                  </a:lnTo>
                  <a:lnTo>
                    <a:pt x="752" y="5771"/>
                  </a:lnTo>
                  <a:lnTo>
                    <a:pt x="640" y="5607"/>
                  </a:lnTo>
                  <a:lnTo>
                    <a:pt x="545" y="5434"/>
                  </a:lnTo>
                  <a:lnTo>
                    <a:pt x="450" y="5261"/>
                  </a:lnTo>
                  <a:lnTo>
                    <a:pt x="363" y="5089"/>
                  </a:lnTo>
                  <a:lnTo>
                    <a:pt x="294" y="4916"/>
                  </a:lnTo>
                  <a:lnTo>
                    <a:pt x="225" y="4735"/>
                  </a:lnTo>
                  <a:lnTo>
                    <a:pt x="165" y="4562"/>
                  </a:lnTo>
                  <a:lnTo>
                    <a:pt x="122" y="4380"/>
                  </a:lnTo>
                  <a:lnTo>
                    <a:pt x="78" y="4199"/>
                  </a:lnTo>
                  <a:lnTo>
                    <a:pt x="44" y="4018"/>
                  </a:lnTo>
                  <a:lnTo>
                    <a:pt x="27" y="3828"/>
                  </a:lnTo>
                  <a:lnTo>
                    <a:pt x="9" y="3646"/>
                  </a:lnTo>
                  <a:lnTo>
                    <a:pt x="1" y="3465"/>
                  </a:lnTo>
                  <a:lnTo>
                    <a:pt x="9" y="3283"/>
                  </a:lnTo>
                  <a:lnTo>
                    <a:pt x="18" y="3102"/>
                  </a:lnTo>
                  <a:lnTo>
                    <a:pt x="35" y="2929"/>
                  </a:lnTo>
                  <a:lnTo>
                    <a:pt x="70" y="2748"/>
                  </a:lnTo>
                  <a:lnTo>
                    <a:pt x="104" y="2575"/>
                  </a:lnTo>
                  <a:lnTo>
                    <a:pt x="156" y="2402"/>
                  </a:lnTo>
                  <a:lnTo>
                    <a:pt x="208" y="2230"/>
                  </a:lnTo>
                  <a:lnTo>
                    <a:pt x="268" y="2065"/>
                  </a:lnTo>
                  <a:lnTo>
                    <a:pt x="346" y="1901"/>
                  </a:lnTo>
                  <a:lnTo>
                    <a:pt x="424" y="1737"/>
                  </a:lnTo>
                  <a:lnTo>
                    <a:pt x="519" y="1582"/>
                  </a:lnTo>
                  <a:lnTo>
                    <a:pt x="623" y="1426"/>
                  </a:lnTo>
                  <a:lnTo>
                    <a:pt x="726" y="1279"/>
                  </a:lnTo>
                  <a:lnTo>
                    <a:pt x="847" y="1141"/>
                  </a:lnTo>
                  <a:lnTo>
                    <a:pt x="977" y="1003"/>
                  </a:lnTo>
                  <a:lnTo>
                    <a:pt x="977" y="1003"/>
                  </a:lnTo>
                  <a:lnTo>
                    <a:pt x="1106" y="873"/>
                  </a:lnTo>
                  <a:lnTo>
                    <a:pt x="1245" y="752"/>
                  </a:lnTo>
                  <a:lnTo>
                    <a:pt x="1391" y="640"/>
                  </a:lnTo>
                  <a:lnTo>
                    <a:pt x="1547" y="545"/>
                  </a:lnTo>
                  <a:lnTo>
                    <a:pt x="1702" y="450"/>
                  </a:lnTo>
                  <a:lnTo>
                    <a:pt x="1858" y="364"/>
                  </a:lnTo>
                  <a:lnTo>
                    <a:pt x="2022" y="286"/>
                  </a:lnTo>
                  <a:lnTo>
                    <a:pt x="2186" y="217"/>
                  </a:lnTo>
                  <a:lnTo>
                    <a:pt x="2359" y="165"/>
                  </a:lnTo>
                  <a:lnTo>
                    <a:pt x="2532" y="113"/>
                  </a:lnTo>
                  <a:lnTo>
                    <a:pt x="2704" y="70"/>
                  </a:lnTo>
                  <a:lnTo>
                    <a:pt x="2877" y="44"/>
                  </a:lnTo>
                  <a:lnTo>
                    <a:pt x="3059" y="18"/>
                  </a:lnTo>
                  <a:lnTo>
                    <a:pt x="3240" y="1"/>
                  </a:lnTo>
                  <a:lnTo>
                    <a:pt x="3421" y="1"/>
                  </a:lnTo>
                  <a:lnTo>
                    <a:pt x="3603" y="1"/>
                  </a:lnTo>
                  <a:lnTo>
                    <a:pt x="3784" y="10"/>
                  </a:lnTo>
                  <a:lnTo>
                    <a:pt x="3966" y="35"/>
                  </a:lnTo>
                  <a:lnTo>
                    <a:pt x="4156" y="61"/>
                  </a:lnTo>
                  <a:lnTo>
                    <a:pt x="4337" y="96"/>
                  </a:lnTo>
                  <a:lnTo>
                    <a:pt x="4518" y="148"/>
                  </a:lnTo>
                  <a:lnTo>
                    <a:pt x="4700" y="200"/>
                  </a:lnTo>
                  <a:lnTo>
                    <a:pt x="4873" y="269"/>
                  </a:lnTo>
                  <a:lnTo>
                    <a:pt x="5054" y="338"/>
                  </a:lnTo>
                  <a:lnTo>
                    <a:pt x="5227" y="416"/>
                  </a:lnTo>
                  <a:lnTo>
                    <a:pt x="5399" y="511"/>
                  </a:lnTo>
                  <a:lnTo>
                    <a:pt x="5564" y="606"/>
                  </a:lnTo>
                  <a:lnTo>
                    <a:pt x="5736" y="709"/>
                  </a:lnTo>
                  <a:lnTo>
                    <a:pt x="5892" y="830"/>
                  </a:lnTo>
                  <a:lnTo>
                    <a:pt x="6056" y="951"/>
                  </a:lnTo>
                  <a:lnTo>
                    <a:pt x="6211" y="1081"/>
                  </a:lnTo>
                  <a:lnTo>
                    <a:pt x="6358" y="12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28"/>
            <p:cNvSpPr/>
            <p:nvPr/>
          </p:nvSpPr>
          <p:spPr>
            <a:xfrm>
              <a:off x="-4608515" y="3311362"/>
              <a:ext cx="139361" cy="153712"/>
            </a:xfrm>
            <a:custGeom>
              <a:avLst/>
              <a:gdLst/>
              <a:ahLst/>
              <a:cxnLst/>
              <a:rect l="l" t="t" r="r" b="b"/>
              <a:pathLst>
                <a:path w="3525" h="3888" extrusionOk="0">
                  <a:moveTo>
                    <a:pt x="3101" y="0"/>
                  </a:moveTo>
                  <a:lnTo>
                    <a:pt x="3032" y="9"/>
                  </a:lnTo>
                  <a:lnTo>
                    <a:pt x="2955" y="26"/>
                  </a:lnTo>
                  <a:lnTo>
                    <a:pt x="2885" y="43"/>
                  </a:lnTo>
                  <a:lnTo>
                    <a:pt x="2816" y="69"/>
                  </a:lnTo>
                  <a:lnTo>
                    <a:pt x="2687" y="138"/>
                  </a:lnTo>
                  <a:lnTo>
                    <a:pt x="2566" y="225"/>
                  </a:lnTo>
                  <a:lnTo>
                    <a:pt x="2445" y="311"/>
                  </a:lnTo>
                  <a:lnTo>
                    <a:pt x="2186" y="518"/>
                  </a:lnTo>
                  <a:lnTo>
                    <a:pt x="1935" y="726"/>
                  </a:lnTo>
                  <a:lnTo>
                    <a:pt x="1693" y="950"/>
                  </a:lnTo>
                  <a:lnTo>
                    <a:pt x="1452" y="1175"/>
                  </a:lnTo>
                  <a:lnTo>
                    <a:pt x="1218" y="1399"/>
                  </a:lnTo>
                  <a:lnTo>
                    <a:pt x="994" y="1641"/>
                  </a:lnTo>
                  <a:lnTo>
                    <a:pt x="778" y="1892"/>
                  </a:lnTo>
                  <a:lnTo>
                    <a:pt x="570" y="2142"/>
                  </a:lnTo>
                  <a:lnTo>
                    <a:pt x="441" y="2315"/>
                  </a:lnTo>
                  <a:lnTo>
                    <a:pt x="320" y="2488"/>
                  </a:lnTo>
                  <a:lnTo>
                    <a:pt x="216" y="2669"/>
                  </a:lnTo>
                  <a:lnTo>
                    <a:pt x="121" y="2859"/>
                  </a:lnTo>
                  <a:lnTo>
                    <a:pt x="87" y="2954"/>
                  </a:lnTo>
                  <a:lnTo>
                    <a:pt x="52" y="3049"/>
                  </a:lnTo>
                  <a:lnTo>
                    <a:pt x="35" y="3153"/>
                  </a:lnTo>
                  <a:lnTo>
                    <a:pt x="9" y="3248"/>
                  </a:lnTo>
                  <a:lnTo>
                    <a:pt x="0" y="3352"/>
                  </a:lnTo>
                  <a:lnTo>
                    <a:pt x="0" y="3447"/>
                  </a:lnTo>
                  <a:lnTo>
                    <a:pt x="9" y="3550"/>
                  </a:lnTo>
                  <a:lnTo>
                    <a:pt x="26" y="3654"/>
                  </a:lnTo>
                  <a:lnTo>
                    <a:pt x="52" y="3740"/>
                  </a:lnTo>
                  <a:lnTo>
                    <a:pt x="87" y="3809"/>
                  </a:lnTo>
                  <a:lnTo>
                    <a:pt x="130" y="3861"/>
                  </a:lnTo>
                  <a:lnTo>
                    <a:pt x="156" y="3879"/>
                  </a:lnTo>
                  <a:lnTo>
                    <a:pt x="182" y="3887"/>
                  </a:lnTo>
                  <a:lnTo>
                    <a:pt x="225" y="3887"/>
                  </a:lnTo>
                  <a:lnTo>
                    <a:pt x="251" y="3879"/>
                  </a:lnTo>
                  <a:lnTo>
                    <a:pt x="277" y="3861"/>
                  </a:lnTo>
                  <a:lnTo>
                    <a:pt x="303" y="3835"/>
                  </a:lnTo>
                  <a:lnTo>
                    <a:pt x="320" y="3809"/>
                  </a:lnTo>
                  <a:lnTo>
                    <a:pt x="337" y="3775"/>
                  </a:lnTo>
                  <a:lnTo>
                    <a:pt x="355" y="3723"/>
                  </a:lnTo>
                  <a:lnTo>
                    <a:pt x="406" y="3542"/>
                  </a:lnTo>
                  <a:lnTo>
                    <a:pt x="450" y="3352"/>
                  </a:lnTo>
                  <a:lnTo>
                    <a:pt x="484" y="3153"/>
                  </a:lnTo>
                  <a:lnTo>
                    <a:pt x="510" y="3058"/>
                  </a:lnTo>
                  <a:lnTo>
                    <a:pt x="536" y="2963"/>
                  </a:lnTo>
                  <a:lnTo>
                    <a:pt x="605" y="2790"/>
                  </a:lnTo>
                  <a:lnTo>
                    <a:pt x="683" y="2609"/>
                  </a:lnTo>
                  <a:lnTo>
                    <a:pt x="769" y="2436"/>
                  </a:lnTo>
                  <a:lnTo>
                    <a:pt x="856" y="2263"/>
                  </a:lnTo>
                  <a:lnTo>
                    <a:pt x="959" y="2099"/>
                  </a:lnTo>
                  <a:lnTo>
                    <a:pt x="1063" y="1935"/>
                  </a:lnTo>
                  <a:lnTo>
                    <a:pt x="1175" y="1788"/>
                  </a:lnTo>
                  <a:lnTo>
                    <a:pt x="1305" y="1633"/>
                  </a:lnTo>
                  <a:lnTo>
                    <a:pt x="1408" y="1520"/>
                  </a:lnTo>
                  <a:lnTo>
                    <a:pt x="1512" y="1408"/>
                  </a:lnTo>
                  <a:lnTo>
                    <a:pt x="1624" y="1296"/>
                  </a:lnTo>
                  <a:lnTo>
                    <a:pt x="1745" y="1192"/>
                  </a:lnTo>
                  <a:lnTo>
                    <a:pt x="1866" y="1097"/>
                  </a:lnTo>
                  <a:lnTo>
                    <a:pt x="1987" y="1002"/>
                  </a:lnTo>
                  <a:lnTo>
                    <a:pt x="2117" y="907"/>
                  </a:lnTo>
                  <a:lnTo>
                    <a:pt x="2246" y="821"/>
                  </a:lnTo>
                  <a:lnTo>
                    <a:pt x="2384" y="743"/>
                  </a:lnTo>
                  <a:lnTo>
                    <a:pt x="2523" y="665"/>
                  </a:lnTo>
                  <a:lnTo>
                    <a:pt x="2661" y="596"/>
                  </a:lnTo>
                  <a:lnTo>
                    <a:pt x="2808" y="536"/>
                  </a:lnTo>
                  <a:lnTo>
                    <a:pt x="2946" y="475"/>
                  </a:lnTo>
                  <a:lnTo>
                    <a:pt x="3101" y="423"/>
                  </a:lnTo>
                  <a:lnTo>
                    <a:pt x="3248" y="380"/>
                  </a:lnTo>
                  <a:lnTo>
                    <a:pt x="3395" y="337"/>
                  </a:lnTo>
                  <a:lnTo>
                    <a:pt x="3447" y="320"/>
                  </a:lnTo>
                  <a:lnTo>
                    <a:pt x="3490" y="294"/>
                  </a:lnTo>
                  <a:lnTo>
                    <a:pt x="3516" y="268"/>
                  </a:lnTo>
                  <a:lnTo>
                    <a:pt x="3525" y="251"/>
                  </a:lnTo>
                  <a:lnTo>
                    <a:pt x="3525" y="225"/>
                  </a:lnTo>
                  <a:lnTo>
                    <a:pt x="3516" y="190"/>
                  </a:lnTo>
                  <a:lnTo>
                    <a:pt x="3499" y="164"/>
                  </a:lnTo>
                  <a:lnTo>
                    <a:pt x="3447" y="112"/>
                  </a:lnTo>
                  <a:lnTo>
                    <a:pt x="3386" y="69"/>
                  </a:lnTo>
                  <a:lnTo>
                    <a:pt x="3326" y="43"/>
                  </a:lnTo>
                  <a:lnTo>
                    <a:pt x="3248" y="17"/>
                  </a:lnTo>
                  <a:lnTo>
                    <a:pt x="3179" y="9"/>
                  </a:lnTo>
                  <a:lnTo>
                    <a:pt x="3101" y="0"/>
                  </a:lnTo>
                  <a:close/>
                </a:path>
              </a:pathLst>
            </a:custGeom>
            <a:solidFill>
              <a:srgbClr val="AC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28"/>
            <p:cNvSpPr/>
            <p:nvPr/>
          </p:nvSpPr>
          <p:spPr>
            <a:xfrm>
              <a:off x="-4629350" y="3299067"/>
              <a:ext cx="149600" cy="146200"/>
            </a:xfrm>
            <a:custGeom>
              <a:avLst/>
              <a:gdLst/>
              <a:ahLst/>
              <a:cxnLst/>
              <a:rect l="l" t="t" r="r" b="b"/>
              <a:pathLst>
                <a:path w="3784" h="3698" extrusionOk="0">
                  <a:moveTo>
                    <a:pt x="3335" y="0"/>
                  </a:moveTo>
                  <a:lnTo>
                    <a:pt x="3240" y="17"/>
                  </a:lnTo>
                  <a:lnTo>
                    <a:pt x="3145" y="35"/>
                  </a:lnTo>
                  <a:lnTo>
                    <a:pt x="3050" y="61"/>
                  </a:lnTo>
                  <a:lnTo>
                    <a:pt x="2955" y="95"/>
                  </a:lnTo>
                  <a:lnTo>
                    <a:pt x="2773" y="164"/>
                  </a:lnTo>
                  <a:lnTo>
                    <a:pt x="2600" y="259"/>
                  </a:lnTo>
                  <a:lnTo>
                    <a:pt x="2428" y="363"/>
                  </a:lnTo>
                  <a:lnTo>
                    <a:pt x="2255" y="475"/>
                  </a:lnTo>
                  <a:lnTo>
                    <a:pt x="2099" y="588"/>
                  </a:lnTo>
                  <a:lnTo>
                    <a:pt x="1858" y="778"/>
                  </a:lnTo>
                  <a:lnTo>
                    <a:pt x="1633" y="976"/>
                  </a:lnTo>
                  <a:lnTo>
                    <a:pt x="1408" y="1184"/>
                  </a:lnTo>
                  <a:lnTo>
                    <a:pt x="1192" y="1400"/>
                  </a:lnTo>
                  <a:lnTo>
                    <a:pt x="977" y="1615"/>
                  </a:lnTo>
                  <a:lnTo>
                    <a:pt x="778" y="1840"/>
                  </a:lnTo>
                  <a:lnTo>
                    <a:pt x="588" y="2082"/>
                  </a:lnTo>
                  <a:lnTo>
                    <a:pt x="398" y="2324"/>
                  </a:lnTo>
                  <a:lnTo>
                    <a:pt x="311" y="2445"/>
                  </a:lnTo>
                  <a:lnTo>
                    <a:pt x="225" y="2583"/>
                  </a:lnTo>
                  <a:lnTo>
                    <a:pt x="147" y="2712"/>
                  </a:lnTo>
                  <a:lnTo>
                    <a:pt x="87" y="2859"/>
                  </a:lnTo>
                  <a:lnTo>
                    <a:pt x="35" y="2998"/>
                  </a:lnTo>
                  <a:lnTo>
                    <a:pt x="18" y="3075"/>
                  </a:lnTo>
                  <a:lnTo>
                    <a:pt x="9" y="3144"/>
                  </a:lnTo>
                  <a:lnTo>
                    <a:pt x="0" y="3222"/>
                  </a:lnTo>
                  <a:lnTo>
                    <a:pt x="0" y="3291"/>
                  </a:lnTo>
                  <a:lnTo>
                    <a:pt x="0" y="3369"/>
                  </a:lnTo>
                  <a:lnTo>
                    <a:pt x="18" y="3447"/>
                  </a:lnTo>
                  <a:lnTo>
                    <a:pt x="44" y="3533"/>
                  </a:lnTo>
                  <a:lnTo>
                    <a:pt x="70" y="3568"/>
                  </a:lnTo>
                  <a:lnTo>
                    <a:pt x="95" y="3611"/>
                  </a:lnTo>
                  <a:lnTo>
                    <a:pt x="139" y="3645"/>
                  </a:lnTo>
                  <a:lnTo>
                    <a:pt x="199" y="3671"/>
                  </a:lnTo>
                  <a:lnTo>
                    <a:pt x="277" y="3689"/>
                  </a:lnTo>
                  <a:lnTo>
                    <a:pt x="355" y="3697"/>
                  </a:lnTo>
                  <a:lnTo>
                    <a:pt x="432" y="3697"/>
                  </a:lnTo>
                  <a:lnTo>
                    <a:pt x="501" y="3671"/>
                  </a:lnTo>
                  <a:lnTo>
                    <a:pt x="536" y="3654"/>
                  </a:lnTo>
                  <a:lnTo>
                    <a:pt x="562" y="3637"/>
                  </a:lnTo>
                  <a:lnTo>
                    <a:pt x="579" y="3611"/>
                  </a:lnTo>
                  <a:lnTo>
                    <a:pt x="596" y="3585"/>
                  </a:lnTo>
                  <a:lnTo>
                    <a:pt x="605" y="3550"/>
                  </a:lnTo>
                  <a:lnTo>
                    <a:pt x="605" y="3524"/>
                  </a:lnTo>
                  <a:lnTo>
                    <a:pt x="588" y="3499"/>
                  </a:lnTo>
                  <a:lnTo>
                    <a:pt x="579" y="3473"/>
                  </a:lnTo>
                  <a:lnTo>
                    <a:pt x="545" y="3429"/>
                  </a:lnTo>
                  <a:lnTo>
                    <a:pt x="527" y="3404"/>
                  </a:lnTo>
                  <a:lnTo>
                    <a:pt x="519" y="3369"/>
                  </a:lnTo>
                  <a:lnTo>
                    <a:pt x="501" y="3291"/>
                  </a:lnTo>
                  <a:lnTo>
                    <a:pt x="510" y="3205"/>
                  </a:lnTo>
                  <a:lnTo>
                    <a:pt x="527" y="3118"/>
                  </a:lnTo>
                  <a:lnTo>
                    <a:pt x="553" y="3041"/>
                  </a:lnTo>
                  <a:lnTo>
                    <a:pt x="614" y="2894"/>
                  </a:lnTo>
                  <a:lnTo>
                    <a:pt x="683" y="2747"/>
                  </a:lnTo>
                  <a:lnTo>
                    <a:pt x="752" y="2609"/>
                  </a:lnTo>
                  <a:lnTo>
                    <a:pt x="838" y="2479"/>
                  </a:lnTo>
                  <a:lnTo>
                    <a:pt x="925" y="2350"/>
                  </a:lnTo>
                  <a:lnTo>
                    <a:pt x="1020" y="2220"/>
                  </a:lnTo>
                  <a:lnTo>
                    <a:pt x="1123" y="2099"/>
                  </a:lnTo>
                  <a:lnTo>
                    <a:pt x="1227" y="1978"/>
                  </a:lnTo>
                  <a:lnTo>
                    <a:pt x="1460" y="1745"/>
                  </a:lnTo>
                  <a:lnTo>
                    <a:pt x="1694" y="1529"/>
                  </a:lnTo>
                  <a:lnTo>
                    <a:pt x="1944" y="1322"/>
                  </a:lnTo>
                  <a:lnTo>
                    <a:pt x="2195" y="1123"/>
                  </a:lnTo>
                  <a:lnTo>
                    <a:pt x="2523" y="881"/>
                  </a:lnTo>
                  <a:lnTo>
                    <a:pt x="2687" y="769"/>
                  </a:lnTo>
                  <a:lnTo>
                    <a:pt x="2851" y="657"/>
                  </a:lnTo>
                  <a:lnTo>
                    <a:pt x="3024" y="553"/>
                  </a:lnTo>
                  <a:lnTo>
                    <a:pt x="3205" y="467"/>
                  </a:lnTo>
                  <a:lnTo>
                    <a:pt x="3387" y="389"/>
                  </a:lnTo>
                  <a:lnTo>
                    <a:pt x="3577" y="337"/>
                  </a:lnTo>
                  <a:lnTo>
                    <a:pt x="3646" y="311"/>
                  </a:lnTo>
                  <a:lnTo>
                    <a:pt x="3706" y="285"/>
                  </a:lnTo>
                  <a:lnTo>
                    <a:pt x="3732" y="268"/>
                  </a:lnTo>
                  <a:lnTo>
                    <a:pt x="3758" y="251"/>
                  </a:lnTo>
                  <a:lnTo>
                    <a:pt x="3775" y="225"/>
                  </a:lnTo>
                  <a:lnTo>
                    <a:pt x="3784" y="199"/>
                  </a:lnTo>
                  <a:lnTo>
                    <a:pt x="3784" y="156"/>
                  </a:lnTo>
                  <a:lnTo>
                    <a:pt x="3775" y="112"/>
                  </a:lnTo>
                  <a:lnTo>
                    <a:pt x="3749" y="78"/>
                  </a:lnTo>
                  <a:lnTo>
                    <a:pt x="3715" y="52"/>
                  </a:lnTo>
                  <a:lnTo>
                    <a:pt x="3672" y="26"/>
                  </a:lnTo>
                  <a:lnTo>
                    <a:pt x="3628" y="9"/>
                  </a:lnTo>
                  <a:lnTo>
                    <a:pt x="3577" y="0"/>
                  </a:lnTo>
                  <a:close/>
                </a:path>
              </a:pathLst>
            </a:custGeom>
            <a:solidFill>
              <a:srgbClr val="AC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28"/>
            <p:cNvSpPr/>
            <p:nvPr/>
          </p:nvSpPr>
          <p:spPr>
            <a:xfrm>
              <a:off x="-4395777" y="3609812"/>
              <a:ext cx="138017" cy="155096"/>
            </a:xfrm>
            <a:custGeom>
              <a:avLst/>
              <a:gdLst/>
              <a:ahLst/>
              <a:cxnLst/>
              <a:rect l="l" t="t" r="r" b="b"/>
              <a:pathLst>
                <a:path w="3491" h="3923" extrusionOk="0">
                  <a:moveTo>
                    <a:pt x="640" y="934"/>
                  </a:moveTo>
                  <a:lnTo>
                    <a:pt x="1530" y="1918"/>
                  </a:lnTo>
                  <a:lnTo>
                    <a:pt x="1340" y="2013"/>
                  </a:lnTo>
                  <a:lnTo>
                    <a:pt x="1167" y="2083"/>
                  </a:lnTo>
                  <a:lnTo>
                    <a:pt x="1089" y="2108"/>
                  </a:lnTo>
                  <a:lnTo>
                    <a:pt x="1012" y="2117"/>
                  </a:lnTo>
                  <a:lnTo>
                    <a:pt x="942" y="2134"/>
                  </a:lnTo>
                  <a:lnTo>
                    <a:pt x="873" y="2134"/>
                  </a:lnTo>
                  <a:lnTo>
                    <a:pt x="770" y="2126"/>
                  </a:lnTo>
                  <a:lnTo>
                    <a:pt x="666" y="2100"/>
                  </a:lnTo>
                  <a:lnTo>
                    <a:pt x="580" y="2048"/>
                  </a:lnTo>
                  <a:lnTo>
                    <a:pt x="502" y="1987"/>
                  </a:lnTo>
                  <a:lnTo>
                    <a:pt x="450" y="1944"/>
                  </a:lnTo>
                  <a:lnTo>
                    <a:pt x="407" y="1884"/>
                  </a:lnTo>
                  <a:lnTo>
                    <a:pt x="381" y="1832"/>
                  </a:lnTo>
                  <a:lnTo>
                    <a:pt x="355" y="1772"/>
                  </a:lnTo>
                  <a:lnTo>
                    <a:pt x="338" y="1711"/>
                  </a:lnTo>
                  <a:lnTo>
                    <a:pt x="329" y="1642"/>
                  </a:lnTo>
                  <a:lnTo>
                    <a:pt x="329" y="1573"/>
                  </a:lnTo>
                  <a:lnTo>
                    <a:pt x="338" y="1512"/>
                  </a:lnTo>
                  <a:lnTo>
                    <a:pt x="346" y="1435"/>
                  </a:lnTo>
                  <a:lnTo>
                    <a:pt x="372" y="1366"/>
                  </a:lnTo>
                  <a:lnTo>
                    <a:pt x="398" y="1296"/>
                  </a:lnTo>
                  <a:lnTo>
                    <a:pt x="433" y="1227"/>
                  </a:lnTo>
                  <a:lnTo>
                    <a:pt x="476" y="1150"/>
                  </a:lnTo>
                  <a:lnTo>
                    <a:pt x="519" y="1081"/>
                  </a:lnTo>
                  <a:lnTo>
                    <a:pt x="640" y="934"/>
                  </a:lnTo>
                  <a:close/>
                  <a:moveTo>
                    <a:pt x="2782" y="1944"/>
                  </a:moveTo>
                  <a:lnTo>
                    <a:pt x="2860" y="1970"/>
                  </a:lnTo>
                  <a:lnTo>
                    <a:pt x="2938" y="2013"/>
                  </a:lnTo>
                  <a:lnTo>
                    <a:pt x="3007" y="2065"/>
                  </a:lnTo>
                  <a:lnTo>
                    <a:pt x="3041" y="2100"/>
                  </a:lnTo>
                  <a:lnTo>
                    <a:pt x="3076" y="2143"/>
                  </a:lnTo>
                  <a:lnTo>
                    <a:pt x="3102" y="2186"/>
                  </a:lnTo>
                  <a:lnTo>
                    <a:pt x="3128" y="2238"/>
                  </a:lnTo>
                  <a:lnTo>
                    <a:pt x="3145" y="2298"/>
                  </a:lnTo>
                  <a:lnTo>
                    <a:pt x="3154" y="2350"/>
                  </a:lnTo>
                  <a:lnTo>
                    <a:pt x="3162" y="2411"/>
                  </a:lnTo>
                  <a:lnTo>
                    <a:pt x="3162" y="2480"/>
                  </a:lnTo>
                  <a:lnTo>
                    <a:pt x="3154" y="2540"/>
                  </a:lnTo>
                  <a:lnTo>
                    <a:pt x="3145" y="2609"/>
                  </a:lnTo>
                  <a:lnTo>
                    <a:pt x="3119" y="2679"/>
                  </a:lnTo>
                  <a:lnTo>
                    <a:pt x="3093" y="2756"/>
                  </a:lnTo>
                  <a:lnTo>
                    <a:pt x="3059" y="2825"/>
                  </a:lnTo>
                  <a:lnTo>
                    <a:pt x="3007" y="2903"/>
                  </a:lnTo>
                  <a:lnTo>
                    <a:pt x="2955" y="2972"/>
                  </a:lnTo>
                  <a:lnTo>
                    <a:pt x="2895" y="3050"/>
                  </a:lnTo>
                  <a:lnTo>
                    <a:pt x="2091" y="2152"/>
                  </a:lnTo>
                  <a:lnTo>
                    <a:pt x="2264" y="2057"/>
                  </a:lnTo>
                  <a:lnTo>
                    <a:pt x="2428" y="1996"/>
                  </a:lnTo>
                  <a:lnTo>
                    <a:pt x="2497" y="1970"/>
                  </a:lnTo>
                  <a:lnTo>
                    <a:pt x="2566" y="1953"/>
                  </a:lnTo>
                  <a:lnTo>
                    <a:pt x="2635" y="1944"/>
                  </a:lnTo>
                  <a:close/>
                  <a:moveTo>
                    <a:pt x="1487" y="1"/>
                  </a:moveTo>
                  <a:lnTo>
                    <a:pt x="1322" y="113"/>
                  </a:lnTo>
                  <a:lnTo>
                    <a:pt x="1132" y="251"/>
                  </a:lnTo>
                  <a:lnTo>
                    <a:pt x="925" y="415"/>
                  </a:lnTo>
                  <a:lnTo>
                    <a:pt x="813" y="502"/>
                  </a:lnTo>
                  <a:lnTo>
                    <a:pt x="709" y="605"/>
                  </a:lnTo>
                  <a:lnTo>
                    <a:pt x="381" y="234"/>
                  </a:lnTo>
                  <a:lnTo>
                    <a:pt x="200" y="433"/>
                  </a:lnTo>
                  <a:lnTo>
                    <a:pt x="519" y="795"/>
                  </a:lnTo>
                  <a:lnTo>
                    <a:pt x="519" y="804"/>
                  </a:lnTo>
                  <a:lnTo>
                    <a:pt x="424" y="908"/>
                  </a:lnTo>
                  <a:lnTo>
                    <a:pt x="338" y="1029"/>
                  </a:lnTo>
                  <a:lnTo>
                    <a:pt x="260" y="1141"/>
                  </a:lnTo>
                  <a:lnTo>
                    <a:pt x="191" y="1262"/>
                  </a:lnTo>
                  <a:lnTo>
                    <a:pt x="130" y="1383"/>
                  </a:lnTo>
                  <a:lnTo>
                    <a:pt x="87" y="1504"/>
                  </a:lnTo>
                  <a:lnTo>
                    <a:pt x="44" y="1625"/>
                  </a:lnTo>
                  <a:lnTo>
                    <a:pt x="18" y="1746"/>
                  </a:lnTo>
                  <a:lnTo>
                    <a:pt x="1" y="1858"/>
                  </a:lnTo>
                  <a:lnTo>
                    <a:pt x="1" y="1970"/>
                  </a:lnTo>
                  <a:lnTo>
                    <a:pt x="9" y="2083"/>
                  </a:lnTo>
                  <a:lnTo>
                    <a:pt x="35" y="2186"/>
                  </a:lnTo>
                  <a:lnTo>
                    <a:pt x="61" y="2290"/>
                  </a:lnTo>
                  <a:lnTo>
                    <a:pt x="113" y="2385"/>
                  </a:lnTo>
                  <a:lnTo>
                    <a:pt x="174" y="2471"/>
                  </a:lnTo>
                  <a:lnTo>
                    <a:pt x="251" y="2549"/>
                  </a:lnTo>
                  <a:lnTo>
                    <a:pt x="303" y="2592"/>
                  </a:lnTo>
                  <a:lnTo>
                    <a:pt x="355" y="2627"/>
                  </a:lnTo>
                  <a:lnTo>
                    <a:pt x="407" y="2661"/>
                  </a:lnTo>
                  <a:lnTo>
                    <a:pt x="467" y="2687"/>
                  </a:lnTo>
                  <a:lnTo>
                    <a:pt x="528" y="2704"/>
                  </a:lnTo>
                  <a:lnTo>
                    <a:pt x="588" y="2713"/>
                  </a:lnTo>
                  <a:lnTo>
                    <a:pt x="649" y="2722"/>
                  </a:lnTo>
                  <a:lnTo>
                    <a:pt x="709" y="2730"/>
                  </a:lnTo>
                  <a:lnTo>
                    <a:pt x="839" y="2722"/>
                  </a:lnTo>
                  <a:lnTo>
                    <a:pt x="968" y="2696"/>
                  </a:lnTo>
                  <a:lnTo>
                    <a:pt x="1098" y="2653"/>
                  </a:lnTo>
                  <a:lnTo>
                    <a:pt x="1236" y="2601"/>
                  </a:lnTo>
                  <a:lnTo>
                    <a:pt x="1383" y="2540"/>
                  </a:lnTo>
                  <a:lnTo>
                    <a:pt x="1538" y="2463"/>
                  </a:lnTo>
                  <a:lnTo>
                    <a:pt x="1694" y="2376"/>
                  </a:lnTo>
                  <a:lnTo>
                    <a:pt x="1858" y="2281"/>
                  </a:lnTo>
                  <a:lnTo>
                    <a:pt x="2705" y="3223"/>
                  </a:lnTo>
                  <a:lnTo>
                    <a:pt x="2627" y="3283"/>
                  </a:lnTo>
                  <a:lnTo>
                    <a:pt x="2549" y="3335"/>
                  </a:lnTo>
                  <a:lnTo>
                    <a:pt x="2471" y="3378"/>
                  </a:lnTo>
                  <a:lnTo>
                    <a:pt x="2402" y="3404"/>
                  </a:lnTo>
                  <a:lnTo>
                    <a:pt x="2324" y="3430"/>
                  </a:lnTo>
                  <a:lnTo>
                    <a:pt x="2255" y="3447"/>
                  </a:lnTo>
                  <a:lnTo>
                    <a:pt x="2178" y="3456"/>
                  </a:lnTo>
                  <a:lnTo>
                    <a:pt x="2005" y="3456"/>
                  </a:lnTo>
                  <a:lnTo>
                    <a:pt x="1901" y="3430"/>
                  </a:lnTo>
                  <a:lnTo>
                    <a:pt x="1798" y="3404"/>
                  </a:lnTo>
                  <a:lnTo>
                    <a:pt x="1703" y="3370"/>
                  </a:lnTo>
                  <a:lnTo>
                    <a:pt x="1582" y="3560"/>
                  </a:lnTo>
                  <a:lnTo>
                    <a:pt x="1919" y="3758"/>
                  </a:lnTo>
                  <a:lnTo>
                    <a:pt x="2195" y="3922"/>
                  </a:lnTo>
                  <a:lnTo>
                    <a:pt x="2480" y="3689"/>
                  </a:lnTo>
                  <a:lnTo>
                    <a:pt x="2644" y="3551"/>
                  </a:lnTo>
                  <a:lnTo>
                    <a:pt x="2834" y="3370"/>
                  </a:lnTo>
                  <a:lnTo>
                    <a:pt x="3102" y="3663"/>
                  </a:lnTo>
                  <a:lnTo>
                    <a:pt x="3275" y="3473"/>
                  </a:lnTo>
                  <a:lnTo>
                    <a:pt x="3007" y="3180"/>
                  </a:lnTo>
                  <a:lnTo>
                    <a:pt x="3111" y="3059"/>
                  </a:lnTo>
                  <a:lnTo>
                    <a:pt x="3197" y="2938"/>
                  </a:lnTo>
                  <a:lnTo>
                    <a:pt x="3275" y="2817"/>
                  </a:lnTo>
                  <a:lnTo>
                    <a:pt x="3335" y="2696"/>
                  </a:lnTo>
                  <a:lnTo>
                    <a:pt x="3387" y="2584"/>
                  </a:lnTo>
                  <a:lnTo>
                    <a:pt x="3430" y="2471"/>
                  </a:lnTo>
                  <a:lnTo>
                    <a:pt x="3465" y="2359"/>
                  </a:lnTo>
                  <a:lnTo>
                    <a:pt x="3482" y="2255"/>
                  </a:lnTo>
                  <a:lnTo>
                    <a:pt x="3491" y="2152"/>
                  </a:lnTo>
                  <a:lnTo>
                    <a:pt x="3491" y="2057"/>
                  </a:lnTo>
                  <a:lnTo>
                    <a:pt x="3473" y="1962"/>
                  </a:lnTo>
                  <a:lnTo>
                    <a:pt x="3456" y="1875"/>
                  </a:lnTo>
                  <a:lnTo>
                    <a:pt x="3422" y="1797"/>
                  </a:lnTo>
                  <a:lnTo>
                    <a:pt x="3378" y="1720"/>
                  </a:lnTo>
                  <a:lnTo>
                    <a:pt x="3326" y="1651"/>
                  </a:lnTo>
                  <a:lnTo>
                    <a:pt x="3266" y="1590"/>
                  </a:lnTo>
                  <a:lnTo>
                    <a:pt x="3214" y="1547"/>
                  </a:lnTo>
                  <a:lnTo>
                    <a:pt x="3162" y="1512"/>
                  </a:lnTo>
                  <a:lnTo>
                    <a:pt x="3111" y="1478"/>
                  </a:lnTo>
                  <a:lnTo>
                    <a:pt x="3050" y="1452"/>
                  </a:lnTo>
                  <a:lnTo>
                    <a:pt x="2990" y="1435"/>
                  </a:lnTo>
                  <a:lnTo>
                    <a:pt x="2929" y="1417"/>
                  </a:lnTo>
                  <a:lnTo>
                    <a:pt x="2869" y="1409"/>
                  </a:lnTo>
                  <a:lnTo>
                    <a:pt x="2808" y="1409"/>
                  </a:lnTo>
                  <a:lnTo>
                    <a:pt x="2696" y="1417"/>
                  </a:lnTo>
                  <a:lnTo>
                    <a:pt x="2592" y="1435"/>
                  </a:lnTo>
                  <a:lnTo>
                    <a:pt x="2471" y="1461"/>
                  </a:lnTo>
                  <a:lnTo>
                    <a:pt x="2342" y="1504"/>
                  </a:lnTo>
                  <a:lnTo>
                    <a:pt x="2212" y="1564"/>
                  </a:lnTo>
                  <a:lnTo>
                    <a:pt x="2074" y="1625"/>
                  </a:lnTo>
                  <a:lnTo>
                    <a:pt x="1919" y="1702"/>
                  </a:lnTo>
                  <a:lnTo>
                    <a:pt x="1763" y="1789"/>
                  </a:lnTo>
                  <a:lnTo>
                    <a:pt x="839" y="752"/>
                  </a:lnTo>
                  <a:lnTo>
                    <a:pt x="934" y="683"/>
                  </a:lnTo>
                  <a:lnTo>
                    <a:pt x="1020" y="623"/>
                  </a:lnTo>
                  <a:lnTo>
                    <a:pt x="1115" y="579"/>
                  </a:lnTo>
                  <a:lnTo>
                    <a:pt x="1210" y="536"/>
                  </a:lnTo>
                  <a:lnTo>
                    <a:pt x="1305" y="510"/>
                  </a:lnTo>
                  <a:lnTo>
                    <a:pt x="1400" y="493"/>
                  </a:lnTo>
                  <a:lnTo>
                    <a:pt x="1495" y="484"/>
                  </a:lnTo>
                  <a:lnTo>
                    <a:pt x="1582" y="476"/>
                  </a:lnTo>
                  <a:lnTo>
                    <a:pt x="1703" y="484"/>
                  </a:lnTo>
                  <a:lnTo>
                    <a:pt x="1823" y="502"/>
                  </a:lnTo>
                  <a:lnTo>
                    <a:pt x="1944" y="528"/>
                  </a:lnTo>
                  <a:lnTo>
                    <a:pt x="2057" y="562"/>
                  </a:lnTo>
                  <a:lnTo>
                    <a:pt x="2178" y="364"/>
                  </a:lnTo>
                  <a:lnTo>
                    <a:pt x="1789" y="156"/>
                  </a:lnTo>
                  <a:lnTo>
                    <a:pt x="1487" y="1"/>
                  </a:lnTo>
                  <a:close/>
                </a:path>
              </a:pathLst>
            </a:custGeom>
            <a:solidFill>
              <a:srgbClr val="4A4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28"/>
            <p:cNvSpPr/>
            <p:nvPr/>
          </p:nvSpPr>
          <p:spPr>
            <a:xfrm>
              <a:off x="-4313109" y="3686668"/>
              <a:ext cx="42382" cy="43726"/>
            </a:xfrm>
            <a:custGeom>
              <a:avLst/>
              <a:gdLst/>
              <a:ahLst/>
              <a:cxnLst/>
              <a:rect l="l" t="t" r="r" b="b"/>
              <a:pathLst>
                <a:path w="1072" h="1106" fill="none" extrusionOk="0">
                  <a:moveTo>
                    <a:pt x="0" y="208"/>
                  </a:moveTo>
                  <a:lnTo>
                    <a:pt x="0" y="208"/>
                  </a:lnTo>
                  <a:lnTo>
                    <a:pt x="173" y="113"/>
                  </a:lnTo>
                  <a:lnTo>
                    <a:pt x="337" y="52"/>
                  </a:lnTo>
                  <a:lnTo>
                    <a:pt x="406" y="26"/>
                  </a:lnTo>
                  <a:lnTo>
                    <a:pt x="475" y="9"/>
                  </a:lnTo>
                  <a:lnTo>
                    <a:pt x="544" y="0"/>
                  </a:lnTo>
                  <a:lnTo>
                    <a:pt x="605" y="0"/>
                  </a:lnTo>
                  <a:lnTo>
                    <a:pt x="605" y="0"/>
                  </a:lnTo>
                  <a:lnTo>
                    <a:pt x="691" y="0"/>
                  </a:lnTo>
                  <a:lnTo>
                    <a:pt x="769" y="26"/>
                  </a:lnTo>
                  <a:lnTo>
                    <a:pt x="847" y="69"/>
                  </a:lnTo>
                  <a:lnTo>
                    <a:pt x="916" y="121"/>
                  </a:lnTo>
                  <a:lnTo>
                    <a:pt x="916" y="121"/>
                  </a:lnTo>
                  <a:lnTo>
                    <a:pt x="950" y="156"/>
                  </a:lnTo>
                  <a:lnTo>
                    <a:pt x="985" y="199"/>
                  </a:lnTo>
                  <a:lnTo>
                    <a:pt x="1011" y="242"/>
                  </a:lnTo>
                  <a:lnTo>
                    <a:pt x="1037" y="294"/>
                  </a:lnTo>
                  <a:lnTo>
                    <a:pt x="1054" y="354"/>
                  </a:lnTo>
                  <a:lnTo>
                    <a:pt x="1063" y="406"/>
                  </a:lnTo>
                  <a:lnTo>
                    <a:pt x="1071" y="467"/>
                  </a:lnTo>
                  <a:lnTo>
                    <a:pt x="1071" y="536"/>
                  </a:lnTo>
                  <a:lnTo>
                    <a:pt x="1063" y="596"/>
                  </a:lnTo>
                  <a:lnTo>
                    <a:pt x="1054" y="665"/>
                  </a:lnTo>
                  <a:lnTo>
                    <a:pt x="1028" y="735"/>
                  </a:lnTo>
                  <a:lnTo>
                    <a:pt x="1002" y="812"/>
                  </a:lnTo>
                  <a:lnTo>
                    <a:pt x="968" y="881"/>
                  </a:lnTo>
                  <a:lnTo>
                    <a:pt x="916" y="959"/>
                  </a:lnTo>
                  <a:lnTo>
                    <a:pt x="864" y="1028"/>
                  </a:lnTo>
                  <a:lnTo>
                    <a:pt x="804" y="1106"/>
                  </a:lnTo>
                  <a:lnTo>
                    <a:pt x="0" y="2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28"/>
            <p:cNvSpPr/>
            <p:nvPr/>
          </p:nvSpPr>
          <p:spPr>
            <a:xfrm>
              <a:off x="-4382770" y="3646698"/>
              <a:ext cx="47482" cy="47521"/>
            </a:xfrm>
            <a:custGeom>
              <a:avLst/>
              <a:gdLst/>
              <a:ahLst/>
              <a:cxnLst/>
              <a:rect l="l" t="t" r="r" b="b"/>
              <a:pathLst>
                <a:path w="1201" h="1202" fill="none" extrusionOk="0">
                  <a:moveTo>
                    <a:pt x="544" y="1201"/>
                  </a:moveTo>
                  <a:lnTo>
                    <a:pt x="544" y="1201"/>
                  </a:lnTo>
                  <a:lnTo>
                    <a:pt x="441" y="1193"/>
                  </a:lnTo>
                  <a:lnTo>
                    <a:pt x="337" y="1167"/>
                  </a:lnTo>
                  <a:lnTo>
                    <a:pt x="251" y="1115"/>
                  </a:lnTo>
                  <a:lnTo>
                    <a:pt x="173" y="1054"/>
                  </a:lnTo>
                  <a:lnTo>
                    <a:pt x="173" y="1054"/>
                  </a:lnTo>
                  <a:lnTo>
                    <a:pt x="121" y="1011"/>
                  </a:lnTo>
                  <a:lnTo>
                    <a:pt x="78" y="951"/>
                  </a:lnTo>
                  <a:lnTo>
                    <a:pt x="52" y="899"/>
                  </a:lnTo>
                  <a:lnTo>
                    <a:pt x="26" y="839"/>
                  </a:lnTo>
                  <a:lnTo>
                    <a:pt x="9" y="778"/>
                  </a:lnTo>
                  <a:lnTo>
                    <a:pt x="0" y="709"/>
                  </a:lnTo>
                  <a:lnTo>
                    <a:pt x="0" y="640"/>
                  </a:lnTo>
                  <a:lnTo>
                    <a:pt x="9" y="579"/>
                  </a:lnTo>
                  <a:lnTo>
                    <a:pt x="17" y="502"/>
                  </a:lnTo>
                  <a:lnTo>
                    <a:pt x="43" y="433"/>
                  </a:lnTo>
                  <a:lnTo>
                    <a:pt x="69" y="363"/>
                  </a:lnTo>
                  <a:lnTo>
                    <a:pt x="104" y="294"/>
                  </a:lnTo>
                  <a:lnTo>
                    <a:pt x="147" y="217"/>
                  </a:lnTo>
                  <a:lnTo>
                    <a:pt x="190" y="148"/>
                  </a:lnTo>
                  <a:lnTo>
                    <a:pt x="311" y="1"/>
                  </a:lnTo>
                  <a:lnTo>
                    <a:pt x="311" y="1"/>
                  </a:lnTo>
                  <a:lnTo>
                    <a:pt x="311" y="1"/>
                  </a:lnTo>
                  <a:lnTo>
                    <a:pt x="1201" y="985"/>
                  </a:lnTo>
                  <a:lnTo>
                    <a:pt x="1201" y="985"/>
                  </a:lnTo>
                  <a:lnTo>
                    <a:pt x="1011" y="1080"/>
                  </a:lnTo>
                  <a:lnTo>
                    <a:pt x="838" y="1150"/>
                  </a:lnTo>
                  <a:lnTo>
                    <a:pt x="760" y="1175"/>
                  </a:lnTo>
                  <a:lnTo>
                    <a:pt x="683" y="1184"/>
                  </a:lnTo>
                  <a:lnTo>
                    <a:pt x="613" y="1201"/>
                  </a:lnTo>
                  <a:lnTo>
                    <a:pt x="544" y="120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28"/>
            <p:cNvSpPr/>
            <p:nvPr/>
          </p:nvSpPr>
          <p:spPr>
            <a:xfrm>
              <a:off x="-4395777" y="3609812"/>
              <a:ext cx="138017" cy="155096"/>
            </a:xfrm>
            <a:custGeom>
              <a:avLst/>
              <a:gdLst/>
              <a:ahLst/>
              <a:cxnLst/>
              <a:rect l="l" t="t" r="r" b="b"/>
              <a:pathLst>
                <a:path w="3491" h="3923" fill="none" extrusionOk="0">
                  <a:moveTo>
                    <a:pt x="1487" y="1"/>
                  </a:moveTo>
                  <a:lnTo>
                    <a:pt x="1487" y="1"/>
                  </a:lnTo>
                  <a:lnTo>
                    <a:pt x="1322" y="113"/>
                  </a:lnTo>
                  <a:lnTo>
                    <a:pt x="1132" y="251"/>
                  </a:lnTo>
                  <a:lnTo>
                    <a:pt x="925" y="415"/>
                  </a:lnTo>
                  <a:lnTo>
                    <a:pt x="813" y="502"/>
                  </a:lnTo>
                  <a:lnTo>
                    <a:pt x="709" y="605"/>
                  </a:lnTo>
                  <a:lnTo>
                    <a:pt x="381" y="234"/>
                  </a:lnTo>
                  <a:lnTo>
                    <a:pt x="200" y="433"/>
                  </a:lnTo>
                  <a:lnTo>
                    <a:pt x="519" y="795"/>
                  </a:lnTo>
                  <a:lnTo>
                    <a:pt x="519" y="795"/>
                  </a:lnTo>
                  <a:lnTo>
                    <a:pt x="519" y="804"/>
                  </a:lnTo>
                  <a:lnTo>
                    <a:pt x="519" y="804"/>
                  </a:lnTo>
                  <a:lnTo>
                    <a:pt x="424" y="908"/>
                  </a:lnTo>
                  <a:lnTo>
                    <a:pt x="338" y="1029"/>
                  </a:lnTo>
                  <a:lnTo>
                    <a:pt x="260" y="1141"/>
                  </a:lnTo>
                  <a:lnTo>
                    <a:pt x="191" y="1262"/>
                  </a:lnTo>
                  <a:lnTo>
                    <a:pt x="130" y="1383"/>
                  </a:lnTo>
                  <a:lnTo>
                    <a:pt x="87" y="1504"/>
                  </a:lnTo>
                  <a:lnTo>
                    <a:pt x="44" y="1625"/>
                  </a:lnTo>
                  <a:lnTo>
                    <a:pt x="18" y="1746"/>
                  </a:lnTo>
                  <a:lnTo>
                    <a:pt x="1" y="1858"/>
                  </a:lnTo>
                  <a:lnTo>
                    <a:pt x="1" y="1970"/>
                  </a:lnTo>
                  <a:lnTo>
                    <a:pt x="9" y="2083"/>
                  </a:lnTo>
                  <a:lnTo>
                    <a:pt x="35" y="2186"/>
                  </a:lnTo>
                  <a:lnTo>
                    <a:pt x="61" y="2290"/>
                  </a:lnTo>
                  <a:lnTo>
                    <a:pt x="113" y="2385"/>
                  </a:lnTo>
                  <a:lnTo>
                    <a:pt x="174" y="2471"/>
                  </a:lnTo>
                  <a:lnTo>
                    <a:pt x="251" y="2549"/>
                  </a:lnTo>
                  <a:lnTo>
                    <a:pt x="251" y="2549"/>
                  </a:lnTo>
                  <a:lnTo>
                    <a:pt x="303" y="2592"/>
                  </a:lnTo>
                  <a:lnTo>
                    <a:pt x="355" y="2627"/>
                  </a:lnTo>
                  <a:lnTo>
                    <a:pt x="407" y="2661"/>
                  </a:lnTo>
                  <a:lnTo>
                    <a:pt x="467" y="2687"/>
                  </a:lnTo>
                  <a:lnTo>
                    <a:pt x="528" y="2704"/>
                  </a:lnTo>
                  <a:lnTo>
                    <a:pt x="588" y="2713"/>
                  </a:lnTo>
                  <a:lnTo>
                    <a:pt x="649" y="2722"/>
                  </a:lnTo>
                  <a:lnTo>
                    <a:pt x="709" y="2730"/>
                  </a:lnTo>
                  <a:lnTo>
                    <a:pt x="709" y="2730"/>
                  </a:lnTo>
                  <a:lnTo>
                    <a:pt x="839" y="2722"/>
                  </a:lnTo>
                  <a:lnTo>
                    <a:pt x="968" y="2696"/>
                  </a:lnTo>
                  <a:lnTo>
                    <a:pt x="1098" y="2653"/>
                  </a:lnTo>
                  <a:lnTo>
                    <a:pt x="1236" y="2601"/>
                  </a:lnTo>
                  <a:lnTo>
                    <a:pt x="1383" y="2540"/>
                  </a:lnTo>
                  <a:lnTo>
                    <a:pt x="1538" y="2463"/>
                  </a:lnTo>
                  <a:lnTo>
                    <a:pt x="1694" y="2376"/>
                  </a:lnTo>
                  <a:lnTo>
                    <a:pt x="1858" y="2281"/>
                  </a:lnTo>
                  <a:lnTo>
                    <a:pt x="2705" y="3223"/>
                  </a:lnTo>
                  <a:lnTo>
                    <a:pt x="2705" y="3223"/>
                  </a:lnTo>
                  <a:lnTo>
                    <a:pt x="2627" y="3283"/>
                  </a:lnTo>
                  <a:lnTo>
                    <a:pt x="2549" y="3335"/>
                  </a:lnTo>
                  <a:lnTo>
                    <a:pt x="2471" y="3378"/>
                  </a:lnTo>
                  <a:lnTo>
                    <a:pt x="2402" y="3404"/>
                  </a:lnTo>
                  <a:lnTo>
                    <a:pt x="2324" y="3430"/>
                  </a:lnTo>
                  <a:lnTo>
                    <a:pt x="2255" y="3447"/>
                  </a:lnTo>
                  <a:lnTo>
                    <a:pt x="2178" y="3456"/>
                  </a:lnTo>
                  <a:lnTo>
                    <a:pt x="2109" y="3456"/>
                  </a:lnTo>
                  <a:lnTo>
                    <a:pt x="2109" y="3456"/>
                  </a:lnTo>
                  <a:lnTo>
                    <a:pt x="2005" y="3456"/>
                  </a:lnTo>
                  <a:lnTo>
                    <a:pt x="1901" y="3430"/>
                  </a:lnTo>
                  <a:lnTo>
                    <a:pt x="1798" y="3404"/>
                  </a:lnTo>
                  <a:lnTo>
                    <a:pt x="1703" y="3370"/>
                  </a:lnTo>
                  <a:lnTo>
                    <a:pt x="1582" y="3560"/>
                  </a:lnTo>
                  <a:lnTo>
                    <a:pt x="1582" y="3560"/>
                  </a:lnTo>
                  <a:lnTo>
                    <a:pt x="1919" y="3758"/>
                  </a:lnTo>
                  <a:lnTo>
                    <a:pt x="2195" y="3922"/>
                  </a:lnTo>
                  <a:lnTo>
                    <a:pt x="2195" y="3922"/>
                  </a:lnTo>
                  <a:lnTo>
                    <a:pt x="2480" y="3689"/>
                  </a:lnTo>
                  <a:lnTo>
                    <a:pt x="2644" y="3551"/>
                  </a:lnTo>
                  <a:lnTo>
                    <a:pt x="2834" y="3370"/>
                  </a:lnTo>
                  <a:lnTo>
                    <a:pt x="3102" y="3663"/>
                  </a:lnTo>
                  <a:lnTo>
                    <a:pt x="3275" y="3473"/>
                  </a:lnTo>
                  <a:lnTo>
                    <a:pt x="3007" y="3180"/>
                  </a:lnTo>
                  <a:lnTo>
                    <a:pt x="3007" y="3180"/>
                  </a:lnTo>
                  <a:lnTo>
                    <a:pt x="3111" y="3059"/>
                  </a:lnTo>
                  <a:lnTo>
                    <a:pt x="3197" y="2938"/>
                  </a:lnTo>
                  <a:lnTo>
                    <a:pt x="3275" y="2817"/>
                  </a:lnTo>
                  <a:lnTo>
                    <a:pt x="3335" y="2696"/>
                  </a:lnTo>
                  <a:lnTo>
                    <a:pt x="3387" y="2584"/>
                  </a:lnTo>
                  <a:lnTo>
                    <a:pt x="3430" y="2471"/>
                  </a:lnTo>
                  <a:lnTo>
                    <a:pt x="3465" y="2359"/>
                  </a:lnTo>
                  <a:lnTo>
                    <a:pt x="3482" y="2255"/>
                  </a:lnTo>
                  <a:lnTo>
                    <a:pt x="3491" y="2152"/>
                  </a:lnTo>
                  <a:lnTo>
                    <a:pt x="3491" y="2057"/>
                  </a:lnTo>
                  <a:lnTo>
                    <a:pt x="3473" y="1962"/>
                  </a:lnTo>
                  <a:lnTo>
                    <a:pt x="3456" y="1875"/>
                  </a:lnTo>
                  <a:lnTo>
                    <a:pt x="3422" y="1797"/>
                  </a:lnTo>
                  <a:lnTo>
                    <a:pt x="3378" y="1720"/>
                  </a:lnTo>
                  <a:lnTo>
                    <a:pt x="3326" y="1651"/>
                  </a:lnTo>
                  <a:lnTo>
                    <a:pt x="3266" y="1590"/>
                  </a:lnTo>
                  <a:lnTo>
                    <a:pt x="3266" y="1590"/>
                  </a:lnTo>
                  <a:lnTo>
                    <a:pt x="3214" y="1547"/>
                  </a:lnTo>
                  <a:lnTo>
                    <a:pt x="3162" y="1512"/>
                  </a:lnTo>
                  <a:lnTo>
                    <a:pt x="3111" y="1478"/>
                  </a:lnTo>
                  <a:lnTo>
                    <a:pt x="3050" y="1452"/>
                  </a:lnTo>
                  <a:lnTo>
                    <a:pt x="2990" y="1435"/>
                  </a:lnTo>
                  <a:lnTo>
                    <a:pt x="2929" y="1417"/>
                  </a:lnTo>
                  <a:lnTo>
                    <a:pt x="2869" y="1409"/>
                  </a:lnTo>
                  <a:lnTo>
                    <a:pt x="2808" y="1409"/>
                  </a:lnTo>
                  <a:lnTo>
                    <a:pt x="2808" y="1409"/>
                  </a:lnTo>
                  <a:lnTo>
                    <a:pt x="2696" y="1417"/>
                  </a:lnTo>
                  <a:lnTo>
                    <a:pt x="2592" y="1435"/>
                  </a:lnTo>
                  <a:lnTo>
                    <a:pt x="2471" y="1461"/>
                  </a:lnTo>
                  <a:lnTo>
                    <a:pt x="2342" y="1504"/>
                  </a:lnTo>
                  <a:lnTo>
                    <a:pt x="2212" y="1564"/>
                  </a:lnTo>
                  <a:lnTo>
                    <a:pt x="2074" y="1625"/>
                  </a:lnTo>
                  <a:lnTo>
                    <a:pt x="1919" y="1702"/>
                  </a:lnTo>
                  <a:lnTo>
                    <a:pt x="1763" y="1789"/>
                  </a:lnTo>
                  <a:lnTo>
                    <a:pt x="839" y="752"/>
                  </a:lnTo>
                  <a:lnTo>
                    <a:pt x="839" y="752"/>
                  </a:lnTo>
                  <a:lnTo>
                    <a:pt x="934" y="683"/>
                  </a:lnTo>
                  <a:lnTo>
                    <a:pt x="1020" y="623"/>
                  </a:lnTo>
                  <a:lnTo>
                    <a:pt x="1115" y="579"/>
                  </a:lnTo>
                  <a:lnTo>
                    <a:pt x="1210" y="536"/>
                  </a:lnTo>
                  <a:lnTo>
                    <a:pt x="1305" y="510"/>
                  </a:lnTo>
                  <a:lnTo>
                    <a:pt x="1400" y="493"/>
                  </a:lnTo>
                  <a:lnTo>
                    <a:pt x="1495" y="484"/>
                  </a:lnTo>
                  <a:lnTo>
                    <a:pt x="1582" y="476"/>
                  </a:lnTo>
                  <a:lnTo>
                    <a:pt x="1582" y="476"/>
                  </a:lnTo>
                  <a:lnTo>
                    <a:pt x="1703" y="484"/>
                  </a:lnTo>
                  <a:lnTo>
                    <a:pt x="1823" y="502"/>
                  </a:lnTo>
                  <a:lnTo>
                    <a:pt x="1944" y="528"/>
                  </a:lnTo>
                  <a:lnTo>
                    <a:pt x="2057" y="562"/>
                  </a:lnTo>
                  <a:lnTo>
                    <a:pt x="2178" y="364"/>
                  </a:lnTo>
                  <a:lnTo>
                    <a:pt x="2178" y="364"/>
                  </a:lnTo>
                  <a:lnTo>
                    <a:pt x="1789" y="156"/>
                  </a:lnTo>
                  <a:lnTo>
                    <a:pt x="148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8"/>
            <p:cNvSpPr/>
            <p:nvPr/>
          </p:nvSpPr>
          <p:spPr>
            <a:xfrm>
              <a:off x="-1337270" y="3995397"/>
              <a:ext cx="736339" cy="617102"/>
            </a:xfrm>
            <a:custGeom>
              <a:avLst/>
              <a:gdLst/>
              <a:ahLst/>
              <a:cxnLst/>
              <a:rect l="l" t="t" r="r" b="b"/>
              <a:pathLst>
                <a:path w="18625" h="15609" extrusionOk="0">
                  <a:moveTo>
                    <a:pt x="16025" y="0"/>
                  </a:moveTo>
                  <a:lnTo>
                    <a:pt x="15981" y="9"/>
                  </a:lnTo>
                  <a:lnTo>
                    <a:pt x="15930" y="17"/>
                  </a:lnTo>
                  <a:lnTo>
                    <a:pt x="15852" y="199"/>
                  </a:lnTo>
                  <a:lnTo>
                    <a:pt x="15783" y="372"/>
                  </a:lnTo>
                  <a:lnTo>
                    <a:pt x="15722" y="536"/>
                  </a:lnTo>
                  <a:lnTo>
                    <a:pt x="15653" y="691"/>
                  </a:lnTo>
                  <a:lnTo>
                    <a:pt x="15584" y="847"/>
                  </a:lnTo>
                  <a:lnTo>
                    <a:pt x="15506" y="1002"/>
                  </a:lnTo>
                  <a:lnTo>
                    <a:pt x="15429" y="1149"/>
                  </a:lnTo>
                  <a:lnTo>
                    <a:pt x="15333" y="1296"/>
                  </a:lnTo>
                  <a:lnTo>
                    <a:pt x="15230" y="1434"/>
                  </a:lnTo>
                  <a:lnTo>
                    <a:pt x="15118" y="1564"/>
                  </a:lnTo>
                  <a:lnTo>
                    <a:pt x="15014" y="1659"/>
                  </a:lnTo>
                  <a:lnTo>
                    <a:pt x="14910" y="1754"/>
                  </a:lnTo>
                  <a:lnTo>
                    <a:pt x="14798" y="1840"/>
                  </a:lnTo>
                  <a:lnTo>
                    <a:pt x="14677" y="1918"/>
                  </a:lnTo>
                  <a:lnTo>
                    <a:pt x="14556" y="1987"/>
                  </a:lnTo>
                  <a:lnTo>
                    <a:pt x="14435" y="2056"/>
                  </a:lnTo>
                  <a:lnTo>
                    <a:pt x="14306" y="2116"/>
                  </a:lnTo>
                  <a:lnTo>
                    <a:pt x="14167" y="2168"/>
                  </a:lnTo>
                  <a:lnTo>
                    <a:pt x="14038" y="2211"/>
                  </a:lnTo>
                  <a:lnTo>
                    <a:pt x="13900" y="2255"/>
                  </a:lnTo>
                  <a:lnTo>
                    <a:pt x="13761" y="2289"/>
                  </a:lnTo>
                  <a:lnTo>
                    <a:pt x="13615" y="2315"/>
                  </a:lnTo>
                  <a:lnTo>
                    <a:pt x="13476" y="2341"/>
                  </a:lnTo>
                  <a:lnTo>
                    <a:pt x="13329" y="2358"/>
                  </a:lnTo>
                  <a:lnTo>
                    <a:pt x="13191" y="2367"/>
                  </a:lnTo>
                  <a:lnTo>
                    <a:pt x="13044" y="2376"/>
                  </a:lnTo>
                  <a:lnTo>
                    <a:pt x="12759" y="2376"/>
                  </a:lnTo>
                  <a:lnTo>
                    <a:pt x="12474" y="2358"/>
                  </a:lnTo>
                  <a:lnTo>
                    <a:pt x="12189" y="2332"/>
                  </a:lnTo>
                  <a:lnTo>
                    <a:pt x="11913" y="2298"/>
                  </a:lnTo>
                  <a:lnTo>
                    <a:pt x="11628" y="2246"/>
                  </a:lnTo>
                  <a:lnTo>
                    <a:pt x="11343" y="2203"/>
                  </a:lnTo>
                  <a:lnTo>
                    <a:pt x="10781" y="2099"/>
                  </a:lnTo>
                  <a:lnTo>
                    <a:pt x="10349" y="2021"/>
                  </a:lnTo>
                  <a:lnTo>
                    <a:pt x="9917" y="1952"/>
                  </a:lnTo>
                  <a:lnTo>
                    <a:pt x="9477" y="1900"/>
                  </a:lnTo>
                  <a:lnTo>
                    <a:pt x="9036" y="1849"/>
                  </a:lnTo>
                  <a:lnTo>
                    <a:pt x="8604" y="1814"/>
                  </a:lnTo>
                  <a:lnTo>
                    <a:pt x="8164" y="1797"/>
                  </a:lnTo>
                  <a:lnTo>
                    <a:pt x="7723" y="1788"/>
                  </a:lnTo>
                  <a:lnTo>
                    <a:pt x="7283" y="1797"/>
                  </a:lnTo>
                  <a:lnTo>
                    <a:pt x="6851" y="1814"/>
                  </a:lnTo>
                  <a:lnTo>
                    <a:pt x="6419" y="1857"/>
                  </a:lnTo>
                  <a:lnTo>
                    <a:pt x="5987" y="1918"/>
                  </a:lnTo>
                  <a:lnTo>
                    <a:pt x="5771" y="1952"/>
                  </a:lnTo>
                  <a:lnTo>
                    <a:pt x="5564" y="1995"/>
                  </a:lnTo>
                  <a:lnTo>
                    <a:pt x="5348" y="2047"/>
                  </a:lnTo>
                  <a:lnTo>
                    <a:pt x="5141" y="2099"/>
                  </a:lnTo>
                  <a:lnTo>
                    <a:pt x="4933" y="2151"/>
                  </a:lnTo>
                  <a:lnTo>
                    <a:pt x="4726" y="2220"/>
                  </a:lnTo>
                  <a:lnTo>
                    <a:pt x="4519" y="2289"/>
                  </a:lnTo>
                  <a:lnTo>
                    <a:pt x="4320" y="2358"/>
                  </a:lnTo>
                  <a:lnTo>
                    <a:pt x="4121" y="2445"/>
                  </a:lnTo>
                  <a:lnTo>
                    <a:pt x="3923" y="2531"/>
                  </a:lnTo>
                  <a:lnTo>
                    <a:pt x="3707" y="2635"/>
                  </a:lnTo>
                  <a:lnTo>
                    <a:pt x="3499" y="2738"/>
                  </a:lnTo>
                  <a:lnTo>
                    <a:pt x="3292" y="2859"/>
                  </a:lnTo>
                  <a:lnTo>
                    <a:pt x="3093" y="2989"/>
                  </a:lnTo>
                  <a:lnTo>
                    <a:pt x="2895" y="3118"/>
                  </a:lnTo>
                  <a:lnTo>
                    <a:pt x="2705" y="3257"/>
                  </a:lnTo>
                  <a:lnTo>
                    <a:pt x="2515" y="3403"/>
                  </a:lnTo>
                  <a:lnTo>
                    <a:pt x="2333" y="3550"/>
                  </a:lnTo>
                  <a:lnTo>
                    <a:pt x="2152" y="3706"/>
                  </a:lnTo>
                  <a:lnTo>
                    <a:pt x="1979" y="3870"/>
                  </a:lnTo>
                  <a:lnTo>
                    <a:pt x="1815" y="4043"/>
                  </a:lnTo>
                  <a:lnTo>
                    <a:pt x="1659" y="4215"/>
                  </a:lnTo>
                  <a:lnTo>
                    <a:pt x="1504" y="4397"/>
                  </a:lnTo>
                  <a:lnTo>
                    <a:pt x="1357" y="4587"/>
                  </a:lnTo>
                  <a:lnTo>
                    <a:pt x="1210" y="4768"/>
                  </a:lnTo>
                  <a:lnTo>
                    <a:pt x="1081" y="4967"/>
                  </a:lnTo>
                  <a:lnTo>
                    <a:pt x="951" y="5166"/>
                  </a:lnTo>
                  <a:lnTo>
                    <a:pt x="830" y="5364"/>
                  </a:lnTo>
                  <a:lnTo>
                    <a:pt x="718" y="5572"/>
                  </a:lnTo>
                  <a:lnTo>
                    <a:pt x="614" y="5788"/>
                  </a:lnTo>
                  <a:lnTo>
                    <a:pt x="511" y="5995"/>
                  </a:lnTo>
                  <a:lnTo>
                    <a:pt x="424" y="6219"/>
                  </a:lnTo>
                  <a:lnTo>
                    <a:pt x="347" y="6435"/>
                  </a:lnTo>
                  <a:lnTo>
                    <a:pt x="269" y="6660"/>
                  </a:lnTo>
                  <a:lnTo>
                    <a:pt x="200" y="6885"/>
                  </a:lnTo>
                  <a:lnTo>
                    <a:pt x="148" y="7109"/>
                  </a:lnTo>
                  <a:lnTo>
                    <a:pt x="96" y="7342"/>
                  </a:lnTo>
                  <a:lnTo>
                    <a:pt x="61" y="7567"/>
                  </a:lnTo>
                  <a:lnTo>
                    <a:pt x="27" y="7800"/>
                  </a:lnTo>
                  <a:lnTo>
                    <a:pt x="10" y="8042"/>
                  </a:lnTo>
                  <a:lnTo>
                    <a:pt x="1" y="8275"/>
                  </a:lnTo>
                  <a:lnTo>
                    <a:pt x="1" y="8509"/>
                  </a:lnTo>
                  <a:lnTo>
                    <a:pt x="10" y="8776"/>
                  </a:lnTo>
                  <a:lnTo>
                    <a:pt x="36" y="9053"/>
                  </a:lnTo>
                  <a:lnTo>
                    <a:pt x="79" y="9321"/>
                  </a:lnTo>
                  <a:lnTo>
                    <a:pt x="131" y="9588"/>
                  </a:lnTo>
                  <a:lnTo>
                    <a:pt x="191" y="9899"/>
                  </a:lnTo>
                  <a:lnTo>
                    <a:pt x="269" y="10210"/>
                  </a:lnTo>
                  <a:lnTo>
                    <a:pt x="355" y="10521"/>
                  </a:lnTo>
                  <a:lnTo>
                    <a:pt x="467" y="10832"/>
                  </a:lnTo>
                  <a:lnTo>
                    <a:pt x="588" y="11152"/>
                  </a:lnTo>
                  <a:lnTo>
                    <a:pt x="718" y="11454"/>
                  </a:lnTo>
                  <a:lnTo>
                    <a:pt x="873" y="11765"/>
                  </a:lnTo>
                  <a:lnTo>
                    <a:pt x="1046" y="12076"/>
                  </a:lnTo>
                  <a:lnTo>
                    <a:pt x="1193" y="12327"/>
                  </a:lnTo>
                  <a:lnTo>
                    <a:pt x="1357" y="12568"/>
                  </a:lnTo>
                  <a:lnTo>
                    <a:pt x="1521" y="12802"/>
                  </a:lnTo>
                  <a:lnTo>
                    <a:pt x="1694" y="13035"/>
                  </a:lnTo>
                  <a:lnTo>
                    <a:pt x="1875" y="13251"/>
                  </a:lnTo>
                  <a:lnTo>
                    <a:pt x="2065" y="13458"/>
                  </a:lnTo>
                  <a:lnTo>
                    <a:pt x="2256" y="13657"/>
                  </a:lnTo>
                  <a:lnTo>
                    <a:pt x="2454" y="13847"/>
                  </a:lnTo>
                  <a:lnTo>
                    <a:pt x="2575" y="13976"/>
                  </a:lnTo>
                  <a:lnTo>
                    <a:pt x="2713" y="14106"/>
                  </a:lnTo>
                  <a:lnTo>
                    <a:pt x="2843" y="14227"/>
                  </a:lnTo>
                  <a:lnTo>
                    <a:pt x="2990" y="14348"/>
                  </a:lnTo>
                  <a:lnTo>
                    <a:pt x="3137" y="14460"/>
                  </a:lnTo>
                  <a:lnTo>
                    <a:pt x="3283" y="14564"/>
                  </a:lnTo>
                  <a:lnTo>
                    <a:pt x="3430" y="14667"/>
                  </a:lnTo>
                  <a:lnTo>
                    <a:pt x="3586" y="14762"/>
                  </a:lnTo>
                  <a:lnTo>
                    <a:pt x="3793" y="14883"/>
                  </a:lnTo>
                  <a:lnTo>
                    <a:pt x="4000" y="14996"/>
                  </a:lnTo>
                  <a:lnTo>
                    <a:pt x="4216" y="15091"/>
                  </a:lnTo>
                  <a:lnTo>
                    <a:pt x="4432" y="15177"/>
                  </a:lnTo>
                  <a:lnTo>
                    <a:pt x="4657" y="15263"/>
                  </a:lnTo>
                  <a:lnTo>
                    <a:pt x="4873" y="15333"/>
                  </a:lnTo>
                  <a:lnTo>
                    <a:pt x="5097" y="15402"/>
                  </a:lnTo>
                  <a:lnTo>
                    <a:pt x="5331" y="15454"/>
                  </a:lnTo>
                  <a:lnTo>
                    <a:pt x="5555" y="15497"/>
                  </a:lnTo>
                  <a:lnTo>
                    <a:pt x="5788" y="15540"/>
                  </a:lnTo>
                  <a:lnTo>
                    <a:pt x="6022" y="15566"/>
                  </a:lnTo>
                  <a:lnTo>
                    <a:pt x="6255" y="15592"/>
                  </a:lnTo>
                  <a:lnTo>
                    <a:pt x="6488" y="15600"/>
                  </a:lnTo>
                  <a:lnTo>
                    <a:pt x="6730" y="15609"/>
                  </a:lnTo>
                  <a:lnTo>
                    <a:pt x="6963" y="15600"/>
                  </a:lnTo>
                  <a:lnTo>
                    <a:pt x="7196" y="15592"/>
                  </a:lnTo>
                  <a:lnTo>
                    <a:pt x="7438" y="15574"/>
                  </a:lnTo>
                  <a:lnTo>
                    <a:pt x="7672" y="15540"/>
                  </a:lnTo>
                  <a:lnTo>
                    <a:pt x="7905" y="15505"/>
                  </a:lnTo>
                  <a:lnTo>
                    <a:pt x="8138" y="15462"/>
                  </a:lnTo>
                  <a:lnTo>
                    <a:pt x="8371" y="15410"/>
                  </a:lnTo>
                  <a:lnTo>
                    <a:pt x="8596" y="15350"/>
                  </a:lnTo>
                  <a:lnTo>
                    <a:pt x="8820" y="15289"/>
                  </a:lnTo>
                  <a:lnTo>
                    <a:pt x="9054" y="15212"/>
                  </a:lnTo>
                  <a:lnTo>
                    <a:pt x="9270" y="15125"/>
                  </a:lnTo>
                  <a:lnTo>
                    <a:pt x="9494" y="15039"/>
                  </a:lnTo>
                  <a:lnTo>
                    <a:pt x="9710" y="14944"/>
                  </a:lnTo>
                  <a:lnTo>
                    <a:pt x="9917" y="14832"/>
                  </a:lnTo>
                  <a:lnTo>
                    <a:pt x="10125" y="14719"/>
                  </a:lnTo>
                  <a:lnTo>
                    <a:pt x="10332" y="14607"/>
                  </a:lnTo>
                  <a:lnTo>
                    <a:pt x="10531" y="14477"/>
                  </a:lnTo>
                  <a:lnTo>
                    <a:pt x="10729" y="14339"/>
                  </a:lnTo>
                  <a:lnTo>
                    <a:pt x="10902" y="14210"/>
                  </a:lnTo>
                  <a:lnTo>
                    <a:pt x="11075" y="14080"/>
                  </a:lnTo>
                  <a:lnTo>
                    <a:pt x="11239" y="13942"/>
                  </a:lnTo>
                  <a:lnTo>
                    <a:pt x="11403" y="13795"/>
                  </a:lnTo>
                  <a:lnTo>
                    <a:pt x="11559" y="13648"/>
                  </a:lnTo>
                  <a:lnTo>
                    <a:pt x="11714" y="13493"/>
                  </a:lnTo>
                  <a:lnTo>
                    <a:pt x="11861" y="13337"/>
                  </a:lnTo>
                  <a:lnTo>
                    <a:pt x="12008" y="13182"/>
                  </a:lnTo>
                  <a:lnTo>
                    <a:pt x="12146" y="13018"/>
                  </a:lnTo>
                  <a:lnTo>
                    <a:pt x="12284" y="12853"/>
                  </a:lnTo>
                  <a:lnTo>
                    <a:pt x="12552" y="12508"/>
                  </a:lnTo>
                  <a:lnTo>
                    <a:pt x="12803" y="12154"/>
                  </a:lnTo>
                  <a:lnTo>
                    <a:pt x="13036" y="11791"/>
                  </a:lnTo>
                  <a:lnTo>
                    <a:pt x="13260" y="11411"/>
                  </a:lnTo>
                  <a:lnTo>
                    <a:pt x="13476" y="11022"/>
                  </a:lnTo>
                  <a:lnTo>
                    <a:pt x="13675" y="10634"/>
                  </a:lnTo>
                  <a:lnTo>
                    <a:pt x="13865" y="10236"/>
                  </a:lnTo>
                  <a:lnTo>
                    <a:pt x="14038" y="9830"/>
                  </a:lnTo>
                  <a:lnTo>
                    <a:pt x="14211" y="9424"/>
                  </a:lnTo>
                  <a:lnTo>
                    <a:pt x="14366" y="9018"/>
                  </a:lnTo>
                  <a:lnTo>
                    <a:pt x="14513" y="8604"/>
                  </a:lnTo>
                  <a:lnTo>
                    <a:pt x="14703" y="8068"/>
                  </a:lnTo>
                  <a:lnTo>
                    <a:pt x="14807" y="7792"/>
                  </a:lnTo>
                  <a:lnTo>
                    <a:pt x="14902" y="7524"/>
                  </a:lnTo>
                  <a:lnTo>
                    <a:pt x="15014" y="7265"/>
                  </a:lnTo>
                  <a:lnTo>
                    <a:pt x="15126" y="7006"/>
                  </a:lnTo>
                  <a:lnTo>
                    <a:pt x="15256" y="6746"/>
                  </a:lnTo>
                  <a:lnTo>
                    <a:pt x="15403" y="6505"/>
                  </a:lnTo>
                  <a:lnTo>
                    <a:pt x="15480" y="6384"/>
                  </a:lnTo>
                  <a:lnTo>
                    <a:pt x="15558" y="6263"/>
                  </a:lnTo>
                  <a:lnTo>
                    <a:pt x="15644" y="6150"/>
                  </a:lnTo>
                  <a:lnTo>
                    <a:pt x="15739" y="6038"/>
                  </a:lnTo>
                  <a:lnTo>
                    <a:pt x="15835" y="5926"/>
                  </a:lnTo>
                  <a:lnTo>
                    <a:pt x="15930" y="5822"/>
                  </a:lnTo>
                  <a:lnTo>
                    <a:pt x="16033" y="5718"/>
                  </a:lnTo>
                  <a:lnTo>
                    <a:pt x="16137" y="5632"/>
                  </a:lnTo>
                  <a:lnTo>
                    <a:pt x="16249" y="5537"/>
                  </a:lnTo>
                  <a:lnTo>
                    <a:pt x="16370" y="5459"/>
                  </a:lnTo>
                  <a:lnTo>
                    <a:pt x="16491" y="5382"/>
                  </a:lnTo>
                  <a:lnTo>
                    <a:pt x="16612" y="5312"/>
                  </a:lnTo>
                  <a:lnTo>
                    <a:pt x="16733" y="5243"/>
                  </a:lnTo>
                  <a:lnTo>
                    <a:pt x="16871" y="5192"/>
                  </a:lnTo>
                  <a:lnTo>
                    <a:pt x="17001" y="5148"/>
                  </a:lnTo>
                  <a:lnTo>
                    <a:pt x="17139" y="5105"/>
                  </a:lnTo>
                  <a:lnTo>
                    <a:pt x="17277" y="5079"/>
                  </a:lnTo>
                  <a:lnTo>
                    <a:pt x="17415" y="5062"/>
                  </a:lnTo>
                  <a:lnTo>
                    <a:pt x="17553" y="5053"/>
                  </a:lnTo>
                  <a:lnTo>
                    <a:pt x="17692" y="5045"/>
                  </a:lnTo>
                  <a:lnTo>
                    <a:pt x="17839" y="5045"/>
                  </a:lnTo>
                  <a:lnTo>
                    <a:pt x="17977" y="5053"/>
                  </a:lnTo>
                  <a:lnTo>
                    <a:pt x="18262" y="5088"/>
                  </a:lnTo>
                  <a:lnTo>
                    <a:pt x="18314" y="5053"/>
                  </a:lnTo>
                  <a:lnTo>
                    <a:pt x="18365" y="5010"/>
                  </a:lnTo>
                  <a:lnTo>
                    <a:pt x="18409" y="4967"/>
                  </a:lnTo>
                  <a:lnTo>
                    <a:pt x="18452" y="4915"/>
                  </a:lnTo>
                  <a:lnTo>
                    <a:pt x="18504" y="4855"/>
                  </a:lnTo>
                  <a:lnTo>
                    <a:pt x="18538" y="4786"/>
                  </a:lnTo>
                  <a:lnTo>
                    <a:pt x="18564" y="4716"/>
                  </a:lnTo>
                  <a:lnTo>
                    <a:pt x="18590" y="4647"/>
                  </a:lnTo>
                  <a:lnTo>
                    <a:pt x="18607" y="4578"/>
                  </a:lnTo>
                  <a:lnTo>
                    <a:pt x="18616" y="4500"/>
                  </a:lnTo>
                  <a:lnTo>
                    <a:pt x="18625" y="4354"/>
                  </a:lnTo>
                  <a:lnTo>
                    <a:pt x="18616" y="4198"/>
                  </a:lnTo>
                  <a:lnTo>
                    <a:pt x="18599" y="4043"/>
                  </a:lnTo>
                  <a:lnTo>
                    <a:pt x="18564" y="3896"/>
                  </a:lnTo>
                  <a:lnTo>
                    <a:pt x="18530" y="3758"/>
                  </a:lnTo>
                  <a:lnTo>
                    <a:pt x="18486" y="3594"/>
                  </a:lnTo>
                  <a:lnTo>
                    <a:pt x="18443" y="3447"/>
                  </a:lnTo>
                  <a:lnTo>
                    <a:pt x="18391" y="3291"/>
                  </a:lnTo>
                  <a:lnTo>
                    <a:pt x="18331" y="3136"/>
                  </a:lnTo>
                  <a:lnTo>
                    <a:pt x="18201" y="2842"/>
                  </a:lnTo>
                  <a:lnTo>
                    <a:pt x="18063" y="2548"/>
                  </a:lnTo>
                  <a:lnTo>
                    <a:pt x="17908" y="2237"/>
                  </a:lnTo>
                  <a:lnTo>
                    <a:pt x="17744" y="1926"/>
                  </a:lnTo>
                  <a:lnTo>
                    <a:pt x="17597" y="1676"/>
                  </a:lnTo>
                  <a:lnTo>
                    <a:pt x="17450" y="1434"/>
                  </a:lnTo>
                  <a:lnTo>
                    <a:pt x="17286" y="1192"/>
                  </a:lnTo>
                  <a:lnTo>
                    <a:pt x="17122" y="950"/>
                  </a:lnTo>
                  <a:lnTo>
                    <a:pt x="16949" y="708"/>
                  </a:lnTo>
                  <a:lnTo>
                    <a:pt x="16854" y="587"/>
                  </a:lnTo>
                  <a:lnTo>
                    <a:pt x="16750" y="475"/>
                  </a:lnTo>
                  <a:lnTo>
                    <a:pt x="16646" y="363"/>
                  </a:lnTo>
                  <a:lnTo>
                    <a:pt x="16534" y="259"/>
                  </a:lnTo>
                  <a:lnTo>
                    <a:pt x="16413" y="164"/>
                  </a:lnTo>
                  <a:lnTo>
                    <a:pt x="16292" y="86"/>
                  </a:lnTo>
                  <a:lnTo>
                    <a:pt x="16206" y="43"/>
                  </a:lnTo>
                  <a:lnTo>
                    <a:pt x="16120" y="17"/>
                  </a:lnTo>
                  <a:lnTo>
                    <a:pt x="16068" y="9"/>
                  </a:lnTo>
                  <a:lnTo>
                    <a:pt x="16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28"/>
            <p:cNvSpPr/>
            <p:nvPr/>
          </p:nvSpPr>
          <p:spPr>
            <a:xfrm>
              <a:off x="-1337270" y="3995397"/>
              <a:ext cx="736339" cy="617102"/>
            </a:xfrm>
            <a:custGeom>
              <a:avLst/>
              <a:gdLst/>
              <a:ahLst/>
              <a:cxnLst/>
              <a:rect l="l" t="t" r="r" b="b"/>
              <a:pathLst>
                <a:path w="18625" h="15609" fill="none" extrusionOk="0">
                  <a:moveTo>
                    <a:pt x="10729" y="14339"/>
                  </a:moveTo>
                  <a:lnTo>
                    <a:pt x="10729" y="14339"/>
                  </a:lnTo>
                  <a:lnTo>
                    <a:pt x="10902" y="14210"/>
                  </a:lnTo>
                  <a:lnTo>
                    <a:pt x="11075" y="14080"/>
                  </a:lnTo>
                  <a:lnTo>
                    <a:pt x="11239" y="13942"/>
                  </a:lnTo>
                  <a:lnTo>
                    <a:pt x="11403" y="13795"/>
                  </a:lnTo>
                  <a:lnTo>
                    <a:pt x="11559" y="13648"/>
                  </a:lnTo>
                  <a:lnTo>
                    <a:pt x="11714" y="13493"/>
                  </a:lnTo>
                  <a:lnTo>
                    <a:pt x="11861" y="13337"/>
                  </a:lnTo>
                  <a:lnTo>
                    <a:pt x="12008" y="13182"/>
                  </a:lnTo>
                  <a:lnTo>
                    <a:pt x="12146" y="13018"/>
                  </a:lnTo>
                  <a:lnTo>
                    <a:pt x="12284" y="12853"/>
                  </a:lnTo>
                  <a:lnTo>
                    <a:pt x="12552" y="12508"/>
                  </a:lnTo>
                  <a:lnTo>
                    <a:pt x="12803" y="12154"/>
                  </a:lnTo>
                  <a:lnTo>
                    <a:pt x="13036" y="11791"/>
                  </a:lnTo>
                  <a:lnTo>
                    <a:pt x="13260" y="11411"/>
                  </a:lnTo>
                  <a:lnTo>
                    <a:pt x="13476" y="11022"/>
                  </a:lnTo>
                  <a:lnTo>
                    <a:pt x="13675" y="10634"/>
                  </a:lnTo>
                  <a:lnTo>
                    <a:pt x="13865" y="10236"/>
                  </a:lnTo>
                  <a:lnTo>
                    <a:pt x="14038" y="9830"/>
                  </a:lnTo>
                  <a:lnTo>
                    <a:pt x="14211" y="9424"/>
                  </a:lnTo>
                  <a:lnTo>
                    <a:pt x="14366" y="9018"/>
                  </a:lnTo>
                  <a:lnTo>
                    <a:pt x="14513" y="8604"/>
                  </a:lnTo>
                  <a:lnTo>
                    <a:pt x="14513" y="8604"/>
                  </a:lnTo>
                  <a:lnTo>
                    <a:pt x="14703" y="8068"/>
                  </a:lnTo>
                  <a:lnTo>
                    <a:pt x="14807" y="7792"/>
                  </a:lnTo>
                  <a:lnTo>
                    <a:pt x="14902" y="7524"/>
                  </a:lnTo>
                  <a:lnTo>
                    <a:pt x="15014" y="7265"/>
                  </a:lnTo>
                  <a:lnTo>
                    <a:pt x="15126" y="7006"/>
                  </a:lnTo>
                  <a:lnTo>
                    <a:pt x="15256" y="6746"/>
                  </a:lnTo>
                  <a:lnTo>
                    <a:pt x="15403" y="6505"/>
                  </a:lnTo>
                  <a:lnTo>
                    <a:pt x="15403" y="6505"/>
                  </a:lnTo>
                  <a:lnTo>
                    <a:pt x="15480" y="6384"/>
                  </a:lnTo>
                  <a:lnTo>
                    <a:pt x="15558" y="6263"/>
                  </a:lnTo>
                  <a:lnTo>
                    <a:pt x="15644" y="6150"/>
                  </a:lnTo>
                  <a:lnTo>
                    <a:pt x="15739" y="6038"/>
                  </a:lnTo>
                  <a:lnTo>
                    <a:pt x="15835" y="5926"/>
                  </a:lnTo>
                  <a:lnTo>
                    <a:pt x="15930" y="5822"/>
                  </a:lnTo>
                  <a:lnTo>
                    <a:pt x="16033" y="5718"/>
                  </a:lnTo>
                  <a:lnTo>
                    <a:pt x="16137" y="5632"/>
                  </a:lnTo>
                  <a:lnTo>
                    <a:pt x="16249" y="5537"/>
                  </a:lnTo>
                  <a:lnTo>
                    <a:pt x="16370" y="5459"/>
                  </a:lnTo>
                  <a:lnTo>
                    <a:pt x="16491" y="5382"/>
                  </a:lnTo>
                  <a:lnTo>
                    <a:pt x="16612" y="5312"/>
                  </a:lnTo>
                  <a:lnTo>
                    <a:pt x="16733" y="5243"/>
                  </a:lnTo>
                  <a:lnTo>
                    <a:pt x="16871" y="5192"/>
                  </a:lnTo>
                  <a:lnTo>
                    <a:pt x="17001" y="5148"/>
                  </a:lnTo>
                  <a:lnTo>
                    <a:pt x="17139" y="5105"/>
                  </a:lnTo>
                  <a:lnTo>
                    <a:pt x="17139" y="5105"/>
                  </a:lnTo>
                  <a:lnTo>
                    <a:pt x="17277" y="5079"/>
                  </a:lnTo>
                  <a:lnTo>
                    <a:pt x="17415" y="5062"/>
                  </a:lnTo>
                  <a:lnTo>
                    <a:pt x="17553" y="5053"/>
                  </a:lnTo>
                  <a:lnTo>
                    <a:pt x="17692" y="5045"/>
                  </a:lnTo>
                  <a:lnTo>
                    <a:pt x="17839" y="5045"/>
                  </a:lnTo>
                  <a:lnTo>
                    <a:pt x="17977" y="5053"/>
                  </a:lnTo>
                  <a:lnTo>
                    <a:pt x="18262" y="5088"/>
                  </a:lnTo>
                  <a:lnTo>
                    <a:pt x="18262" y="5088"/>
                  </a:lnTo>
                  <a:lnTo>
                    <a:pt x="18314" y="5053"/>
                  </a:lnTo>
                  <a:lnTo>
                    <a:pt x="18365" y="5010"/>
                  </a:lnTo>
                  <a:lnTo>
                    <a:pt x="18409" y="4967"/>
                  </a:lnTo>
                  <a:lnTo>
                    <a:pt x="18452" y="4915"/>
                  </a:lnTo>
                  <a:lnTo>
                    <a:pt x="18452" y="4915"/>
                  </a:lnTo>
                  <a:lnTo>
                    <a:pt x="18504" y="4855"/>
                  </a:lnTo>
                  <a:lnTo>
                    <a:pt x="18538" y="4786"/>
                  </a:lnTo>
                  <a:lnTo>
                    <a:pt x="18564" y="4716"/>
                  </a:lnTo>
                  <a:lnTo>
                    <a:pt x="18590" y="4647"/>
                  </a:lnTo>
                  <a:lnTo>
                    <a:pt x="18607" y="4578"/>
                  </a:lnTo>
                  <a:lnTo>
                    <a:pt x="18616" y="4500"/>
                  </a:lnTo>
                  <a:lnTo>
                    <a:pt x="18625" y="4354"/>
                  </a:lnTo>
                  <a:lnTo>
                    <a:pt x="18616" y="4198"/>
                  </a:lnTo>
                  <a:lnTo>
                    <a:pt x="18599" y="4043"/>
                  </a:lnTo>
                  <a:lnTo>
                    <a:pt x="18564" y="3896"/>
                  </a:lnTo>
                  <a:lnTo>
                    <a:pt x="18530" y="3758"/>
                  </a:lnTo>
                  <a:lnTo>
                    <a:pt x="18530" y="3758"/>
                  </a:lnTo>
                  <a:lnTo>
                    <a:pt x="18486" y="3594"/>
                  </a:lnTo>
                  <a:lnTo>
                    <a:pt x="18443" y="3447"/>
                  </a:lnTo>
                  <a:lnTo>
                    <a:pt x="18391" y="3291"/>
                  </a:lnTo>
                  <a:lnTo>
                    <a:pt x="18331" y="3136"/>
                  </a:lnTo>
                  <a:lnTo>
                    <a:pt x="18201" y="2842"/>
                  </a:lnTo>
                  <a:lnTo>
                    <a:pt x="18063" y="2548"/>
                  </a:lnTo>
                  <a:lnTo>
                    <a:pt x="18063" y="2548"/>
                  </a:lnTo>
                  <a:lnTo>
                    <a:pt x="17908" y="2237"/>
                  </a:lnTo>
                  <a:lnTo>
                    <a:pt x="17744" y="1926"/>
                  </a:lnTo>
                  <a:lnTo>
                    <a:pt x="17744" y="1926"/>
                  </a:lnTo>
                  <a:lnTo>
                    <a:pt x="17597" y="1676"/>
                  </a:lnTo>
                  <a:lnTo>
                    <a:pt x="17450" y="1434"/>
                  </a:lnTo>
                  <a:lnTo>
                    <a:pt x="17286" y="1192"/>
                  </a:lnTo>
                  <a:lnTo>
                    <a:pt x="17122" y="950"/>
                  </a:lnTo>
                  <a:lnTo>
                    <a:pt x="17122" y="950"/>
                  </a:lnTo>
                  <a:lnTo>
                    <a:pt x="16949" y="708"/>
                  </a:lnTo>
                  <a:lnTo>
                    <a:pt x="16854" y="587"/>
                  </a:lnTo>
                  <a:lnTo>
                    <a:pt x="16750" y="475"/>
                  </a:lnTo>
                  <a:lnTo>
                    <a:pt x="16646" y="363"/>
                  </a:lnTo>
                  <a:lnTo>
                    <a:pt x="16534" y="259"/>
                  </a:lnTo>
                  <a:lnTo>
                    <a:pt x="16413" y="164"/>
                  </a:lnTo>
                  <a:lnTo>
                    <a:pt x="16292" y="86"/>
                  </a:lnTo>
                  <a:lnTo>
                    <a:pt x="16292" y="86"/>
                  </a:lnTo>
                  <a:lnTo>
                    <a:pt x="16206" y="43"/>
                  </a:lnTo>
                  <a:lnTo>
                    <a:pt x="16120" y="17"/>
                  </a:lnTo>
                  <a:lnTo>
                    <a:pt x="16068" y="9"/>
                  </a:lnTo>
                  <a:lnTo>
                    <a:pt x="16025" y="0"/>
                  </a:lnTo>
                  <a:lnTo>
                    <a:pt x="15981" y="9"/>
                  </a:lnTo>
                  <a:lnTo>
                    <a:pt x="15930" y="17"/>
                  </a:lnTo>
                  <a:lnTo>
                    <a:pt x="15930" y="17"/>
                  </a:lnTo>
                  <a:lnTo>
                    <a:pt x="15852" y="199"/>
                  </a:lnTo>
                  <a:lnTo>
                    <a:pt x="15783" y="372"/>
                  </a:lnTo>
                  <a:lnTo>
                    <a:pt x="15783" y="372"/>
                  </a:lnTo>
                  <a:lnTo>
                    <a:pt x="15722" y="536"/>
                  </a:lnTo>
                  <a:lnTo>
                    <a:pt x="15653" y="691"/>
                  </a:lnTo>
                  <a:lnTo>
                    <a:pt x="15584" y="847"/>
                  </a:lnTo>
                  <a:lnTo>
                    <a:pt x="15506" y="1002"/>
                  </a:lnTo>
                  <a:lnTo>
                    <a:pt x="15429" y="1149"/>
                  </a:lnTo>
                  <a:lnTo>
                    <a:pt x="15333" y="1296"/>
                  </a:lnTo>
                  <a:lnTo>
                    <a:pt x="15230" y="1434"/>
                  </a:lnTo>
                  <a:lnTo>
                    <a:pt x="15118" y="1564"/>
                  </a:lnTo>
                  <a:lnTo>
                    <a:pt x="15118" y="1564"/>
                  </a:lnTo>
                  <a:lnTo>
                    <a:pt x="15014" y="1659"/>
                  </a:lnTo>
                  <a:lnTo>
                    <a:pt x="14910" y="1754"/>
                  </a:lnTo>
                  <a:lnTo>
                    <a:pt x="14798" y="1840"/>
                  </a:lnTo>
                  <a:lnTo>
                    <a:pt x="14677" y="1918"/>
                  </a:lnTo>
                  <a:lnTo>
                    <a:pt x="14556" y="1987"/>
                  </a:lnTo>
                  <a:lnTo>
                    <a:pt x="14435" y="2056"/>
                  </a:lnTo>
                  <a:lnTo>
                    <a:pt x="14306" y="2116"/>
                  </a:lnTo>
                  <a:lnTo>
                    <a:pt x="14167" y="2168"/>
                  </a:lnTo>
                  <a:lnTo>
                    <a:pt x="14038" y="2211"/>
                  </a:lnTo>
                  <a:lnTo>
                    <a:pt x="13900" y="2255"/>
                  </a:lnTo>
                  <a:lnTo>
                    <a:pt x="13761" y="2289"/>
                  </a:lnTo>
                  <a:lnTo>
                    <a:pt x="13615" y="2315"/>
                  </a:lnTo>
                  <a:lnTo>
                    <a:pt x="13476" y="2341"/>
                  </a:lnTo>
                  <a:lnTo>
                    <a:pt x="13329" y="2358"/>
                  </a:lnTo>
                  <a:lnTo>
                    <a:pt x="13191" y="2367"/>
                  </a:lnTo>
                  <a:lnTo>
                    <a:pt x="13044" y="2376"/>
                  </a:lnTo>
                  <a:lnTo>
                    <a:pt x="13044" y="2376"/>
                  </a:lnTo>
                  <a:lnTo>
                    <a:pt x="12759" y="2376"/>
                  </a:lnTo>
                  <a:lnTo>
                    <a:pt x="12474" y="2358"/>
                  </a:lnTo>
                  <a:lnTo>
                    <a:pt x="12189" y="2332"/>
                  </a:lnTo>
                  <a:lnTo>
                    <a:pt x="11913" y="2298"/>
                  </a:lnTo>
                  <a:lnTo>
                    <a:pt x="11628" y="2246"/>
                  </a:lnTo>
                  <a:lnTo>
                    <a:pt x="11343" y="2203"/>
                  </a:lnTo>
                  <a:lnTo>
                    <a:pt x="10781" y="2099"/>
                  </a:lnTo>
                  <a:lnTo>
                    <a:pt x="10781" y="2099"/>
                  </a:lnTo>
                  <a:lnTo>
                    <a:pt x="10349" y="2021"/>
                  </a:lnTo>
                  <a:lnTo>
                    <a:pt x="9917" y="1952"/>
                  </a:lnTo>
                  <a:lnTo>
                    <a:pt x="9477" y="1900"/>
                  </a:lnTo>
                  <a:lnTo>
                    <a:pt x="9036" y="1849"/>
                  </a:lnTo>
                  <a:lnTo>
                    <a:pt x="8604" y="1814"/>
                  </a:lnTo>
                  <a:lnTo>
                    <a:pt x="8164" y="1797"/>
                  </a:lnTo>
                  <a:lnTo>
                    <a:pt x="7723" y="1788"/>
                  </a:lnTo>
                  <a:lnTo>
                    <a:pt x="7283" y="1797"/>
                  </a:lnTo>
                  <a:lnTo>
                    <a:pt x="6851" y="1814"/>
                  </a:lnTo>
                  <a:lnTo>
                    <a:pt x="6419" y="1857"/>
                  </a:lnTo>
                  <a:lnTo>
                    <a:pt x="5987" y="1918"/>
                  </a:lnTo>
                  <a:lnTo>
                    <a:pt x="5771" y="1952"/>
                  </a:lnTo>
                  <a:lnTo>
                    <a:pt x="5564" y="1995"/>
                  </a:lnTo>
                  <a:lnTo>
                    <a:pt x="5348" y="2047"/>
                  </a:lnTo>
                  <a:lnTo>
                    <a:pt x="5141" y="2099"/>
                  </a:lnTo>
                  <a:lnTo>
                    <a:pt x="4933" y="2151"/>
                  </a:lnTo>
                  <a:lnTo>
                    <a:pt x="4726" y="2220"/>
                  </a:lnTo>
                  <a:lnTo>
                    <a:pt x="4519" y="2289"/>
                  </a:lnTo>
                  <a:lnTo>
                    <a:pt x="4320" y="2358"/>
                  </a:lnTo>
                  <a:lnTo>
                    <a:pt x="4121" y="2445"/>
                  </a:lnTo>
                  <a:lnTo>
                    <a:pt x="3923" y="2531"/>
                  </a:lnTo>
                  <a:lnTo>
                    <a:pt x="3923" y="2531"/>
                  </a:lnTo>
                  <a:lnTo>
                    <a:pt x="3707" y="2635"/>
                  </a:lnTo>
                  <a:lnTo>
                    <a:pt x="3499" y="2738"/>
                  </a:lnTo>
                  <a:lnTo>
                    <a:pt x="3292" y="2859"/>
                  </a:lnTo>
                  <a:lnTo>
                    <a:pt x="3093" y="2989"/>
                  </a:lnTo>
                  <a:lnTo>
                    <a:pt x="2895" y="3118"/>
                  </a:lnTo>
                  <a:lnTo>
                    <a:pt x="2705" y="3257"/>
                  </a:lnTo>
                  <a:lnTo>
                    <a:pt x="2515" y="3403"/>
                  </a:lnTo>
                  <a:lnTo>
                    <a:pt x="2333" y="3550"/>
                  </a:lnTo>
                  <a:lnTo>
                    <a:pt x="2152" y="3706"/>
                  </a:lnTo>
                  <a:lnTo>
                    <a:pt x="1979" y="3870"/>
                  </a:lnTo>
                  <a:lnTo>
                    <a:pt x="1815" y="4043"/>
                  </a:lnTo>
                  <a:lnTo>
                    <a:pt x="1659" y="4215"/>
                  </a:lnTo>
                  <a:lnTo>
                    <a:pt x="1504" y="4397"/>
                  </a:lnTo>
                  <a:lnTo>
                    <a:pt x="1357" y="4587"/>
                  </a:lnTo>
                  <a:lnTo>
                    <a:pt x="1210" y="4768"/>
                  </a:lnTo>
                  <a:lnTo>
                    <a:pt x="1081" y="4967"/>
                  </a:lnTo>
                  <a:lnTo>
                    <a:pt x="951" y="5166"/>
                  </a:lnTo>
                  <a:lnTo>
                    <a:pt x="830" y="5364"/>
                  </a:lnTo>
                  <a:lnTo>
                    <a:pt x="718" y="5572"/>
                  </a:lnTo>
                  <a:lnTo>
                    <a:pt x="614" y="5788"/>
                  </a:lnTo>
                  <a:lnTo>
                    <a:pt x="511" y="5995"/>
                  </a:lnTo>
                  <a:lnTo>
                    <a:pt x="424" y="6219"/>
                  </a:lnTo>
                  <a:lnTo>
                    <a:pt x="347" y="6435"/>
                  </a:lnTo>
                  <a:lnTo>
                    <a:pt x="269" y="6660"/>
                  </a:lnTo>
                  <a:lnTo>
                    <a:pt x="200" y="6885"/>
                  </a:lnTo>
                  <a:lnTo>
                    <a:pt x="148" y="7109"/>
                  </a:lnTo>
                  <a:lnTo>
                    <a:pt x="96" y="7342"/>
                  </a:lnTo>
                  <a:lnTo>
                    <a:pt x="61" y="7567"/>
                  </a:lnTo>
                  <a:lnTo>
                    <a:pt x="27" y="7800"/>
                  </a:lnTo>
                  <a:lnTo>
                    <a:pt x="10" y="8042"/>
                  </a:lnTo>
                  <a:lnTo>
                    <a:pt x="1" y="8275"/>
                  </a:lnTo>
                  <a:lnTo>
                    <a:pt x="1" y="8509"/>
                  </a:lnTo>
                  <a:lnTo>
                    <a:pt x="1" y="8509"/>
                  </a:lnTo>
                  <a:lnTo>
                    <a:pt x="10" y="8776"/>
                  </a:lnTo>
                  <a:lnTo>
                    <a:pt x="36" y="9053"/>
                  </a:lnTo>
                  <a:lnTo>
                    <a:pt x="79" y="9321"/>
                  </a:lnTo>
                  <a:lnTo>
                    <a:pt x="131" y="9588"/>
                  </a:lnTo>
                  <a:lnTo>
                    <a:pt x="131" y="9588"/>
                  </a:lnTo>
                  <a:lnTo>
                    <a:pt x="191" y="9899"/>
                  </a:lnTo>
                  <a:lnTo>
                    <a:pt x="269" y="10210"/>
                  </a:lnTo>
                  <a:lnTo>
                    <a:pt x="355" y="10521"/>
                  </a:lnTo>
                  <a:lnTo>
                    <a:pt x="467" y="10832"/>
                  </a:lnTo>
                  <a:lnTo>
                    <a:pt x="588" y="11152"/>
                  </a:lnTo>
                  <a:lnTo>
                    <a:pt x="718" y="11454"/>
                  </a:lnTo>
                  <a:lnTo>
                    <a:pt x="873" y="11765"/>
                  </a:lnTo>
                  <a:lnTo>
                    <a:pt x="1046" y="12076"/>
                  </a:lnTo>
                  <a:lnTo>
                    <a:pt x="1046" y="12076"/>
                  </a:lnTo>
                  <a:lnTo>
                    <a:pt x="1193" y="12327"/>
                  </a:lnTo>
                  <a:lnTo>
                    <a:pt x="1357" y="12568"/>
                  </a:lnTo>
                  <a:lnTo>
                    <a:pt x="1521" y="12802"/>
                  </a:lnTo>
                  <a:lnTo>
                    <a:pt x="1694" y="13035"/>
                  </a:lnTo>
                  <a:lnTo>
                    <a:pt x="1875" y="13251"/>
                  </a:lnTo>
                  <a:lnTo>
                    <a:pt x="2065" y="13458"/>
                  </a:lnTo>
                  <a:lnTo>
                    <a:pt x="2256" y="13657"/>
                  </a:lnTo>
                  <a:lnTo>
                    <a:pt x="2454" y="13847"/>
                  </a:lnTo>
                  <a:lnTo>
                    <a:pt x="2454" y="13847"/>
                  </a:lnTo>
                  <a:lnTo>
                    <a:pt x="2575" y="13976"/>
                  </a:lnTo>
                  <a:lnTo>
                    <a:pt x="2713" y="14106"/>
                  </a:lnTo>
                  <a:lnTo>
                    <a:pt x="2843" y="14227"/>
                  </a:lnTo>
                  <a:lnTo>
                    <a:pt x="2990" y="14348"/>
                  </a:lnTo>
                  <a:lnTo>
                    <a:pt x="3137" y="14460"/>
                  </a:lnTo>
                  <a:lnTo>
                    <a:pt x="3283" y="14564"/>
                  </a:lnTo>
                  <a:lnTo>
                    <a:pt x="3430" y="14667"/>
                  </a:lnTo>
                  <a:lnTo>
                    <a:pt x="3586" y="14762"/>
                  </a:lnTo>
                  <a:lnTo>
                    <a:pt x="3586" y="14762"/>
                  </a:lnTo>
                  <a:lnTo>
                    <a:pt x="3793" y="14883"/>
                  </a:lnTo>
                  <a:lnTo>
                    <a:pt x="4000" y="14996"/>
                  </a:lnTo>
                  <a:lnTo>
                    <a:pt x="4216" y="15091"/>
                  </a:lnTo>
                  <a:lnTo>
                    <a:pt x="4432" y="15177"/>
                  </a:lnTo>
                  <a:lnTo>
                    <a:pt x="4657" y="15263"/>
                  </a:lnTo>
                  <a:lnTo>
                    <a:pt x="4873" y="15333"/>
                  </a:lnTo>
                  <a:lnTo>
                    <a:pt x="5097" y="15402"/>
                  </a:lnTo>
                  <a:lnTo>
                    <a:pt x="5331" y="15454"/>
                  </a:lnTo>
                  <a:lnTo>
                    <a:pt x="5555" y="15497"/>
                  </a:lnTo>
                  <a:lnTo>
                    <a:pt x="5788" y="15540"/>
                  </a:lnTo>
                  <a:lnTo>
                    <a:pt x="6022" y="15566"/>
                  </a:lnTo>
                  <a:lnTo>
                    <a:pt x="6255" y="15592"/>
                  </a:lnTo>
                  <a:lnTo>
                    <a:pt x="6488" y="15600"/>
                  </a:lnTo>
                  <a:lnTo>
                    <a:pt x="6730" y="15609"/>
                  </a:lnTo>
                  <a:lnTo>
                    <a:pt x="6963" y="15600"/>
                  </a:lnTo>
                  <a:lnTo>
                    <a:pt x="7196" y="15592"/>
                  </a:lnTo>
                  <a:lnTo>
                    <a:pt x="7438" y="15574"/>
                  </a:lnTo>
                  <a:lnTo>
                    <a:pt x="7672" y="15540"/>
                  </a:lnTo>
                  <a:lnTo>
                    <a:pt x="7905" y="15505"/>
                  </a:lnTo>
                  <a:lnTo>
                    <a:pt x="8138" y="15462"/>
                  </a:lnTo>
                  <a:lnTo>
                    <a:pt x="8371" y="15410"/>
                  </a:lnTo>
                  <a:lnTo>
                    <a:pt x="8596" y="15350"/>
                  </a:lnTo>
                  <a:lnTo>
                    <a:pt x="8820" y="15289"/>
                  </a:lnTo>
                  <a:lnTo>
                    <a:pt x="9054" y="15212"/>
                  </a:lnTo>
                  <a:lnTo>
                    <a:pt x="9270" y="15125"/>
                  </a:lnTo>
                  <a:lnTo>
                    <a:pt x="9494" y="15039"/>
                  </a:lnTo>
                  <a:lnTo>
                    <a:pt x="9710" y="14944"/>
                  </a:lnTo>
                  <a:lnTo>
                    <a:pt x="9917" y="14832"/>
                  </a:lnTo>
                  <a:lnTo>
                    <a:pt x="10125" y="14719"/>
                  </a:lnTo>
                  <a:lnTo>
                    <a:pt x="10332" y="14607"/>
                  </a:lnTo>
                  <a:lnTo>
                    <a:pt x="10531" y="14477"/>
                  </a:lnTo>
                  <a:lnTo>
                    <a:pt x="10729" y="1433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28"/>
            <p:cNvSpPr/>
            <p:nvPr/>
          </p:nvSpPr>
          <p:spPr>
            <a:xfrm>
              <a:off x="-1252547" y="4148357"/>
              <a:ext cx="308413" cy="293745"/>
            </a:xfrm>
            <a:custGeom>
              <a:avLst/>
              <a:gdLst/>
              <a:ahLst/>
              <a:cxnLst/>
              <a:rect l="l" t="t" r="r" b="b"/>
              <a:pathLst>
                <a:path w="7801" h="7430" extrusionOk="0">
                  <a:moveTo>
                    <a:pt x="3948" y="1"/>
                  </a:moveTo>
                  <a:lnTo>
                    <a:pt x="3766" y="18"/>
                  </a:lnTo>
                  <a:lnTo>
                    <a:pt x="3576" y="44"/>
                  </a:lnTo>
                  <a:lnTo>
                    <a:pt x="3386" y="79"/>
                  </a:lnTo>
                  <a:lnTo>
                    <a:pt x="3196" y="122"/>
                  </a:lnTo>
                  <a:lnTo>
                    <a:pt x="3006" y="182"/>
                  </a:lnTo>
                  <a:lnTo>
                    <a:pt x="2816" y="243"/>
                  </a:lnTo>
                  <a:lnTo>
                    <a:pt x="2635" y="312"/>
                  </a:lnTo>
                  <a:lnTo>
                    <a:pt x="2453" y="390"/>
                  </a:lnTo>
                  <a:lnTo>
                    <a:pt x="2263" y="485"/>
                  </a:lnTo>
                  <a:lnTo>
                    <a:pt x="2091" y="580"/>
                  </a:lnTo>
                  <a:lnTo>
                    <a:pt x="1909" y="683"/>
                  </a:lnTo>
                  <a:lnTo>
                    <a:pt x="1745" y="804"/>
                  </a:lnTo>
                  <a:lnTo>
                    <a:pt x="1581" y="917"/>
                  </a:lnTo>
                  <a:lnTo>
                    <a:pt x="1426" y="1046"/>
                  </a:lnTo>
                  <a:lnTo>
                    <a:pt x="1279" y="1176"/>
                  </a:lnTo>
                  <a:lnTo>
                    <a:pt x="1140" y="1314"/>
                  </a:lnTo>
                  <a:lnTo>
                    <a:pt x="1011" y="1461"/>
                  </a:lnTo>
                  <a:lnTo>
                    <a:pt x="890" y="1608"/>
                  </a:lnTo>
                  <a:lnTo>
                    <a:pt x="769" y="1754"/>
                  </a:lnTo>
                  <a:lnTo>
                    <a:pt x="665" y="1910"/>
                  </a:lnTo>
                  <a:lnTo>
                    <a:pt x="562" y="2074"/>
                  </a:lnTo>
                  <a:lnTo>
                    <a:pt x="467" y="2230"/>
                  </a:lnTo>
                  <a:lnTo>
                    <a:pt x="380" y="2402"/>
                  </a:lnTo>
                  <a:lnTo>
                    <a:pt x="303" y="2566"/>
                  </a:lnTo>
                  <a:lnTo>
                    <a:pt x="242" y="2739"/>
                  </a:lnTo>
                  <a:lnTo>
                    <a:pt x="182" y="2912"/>
                  </a:lnTo>
                  <a:lnTo>
                    <a:pt x="130" y="3085"/>
                  </a:lnTo>
                  <a:lnTo>
                    <a:pt x="87" y="3266"/>
                  </a:lnTo>
                  <a:lnTo>
                    <a:pt x="52" y="3439"/>
                  </a:lnTo>
                  <a:lnTo>
                    <a:pt x="26" y="3620"/>
                  </a:lnTo>
                  <a:lnTo>
                    <a:pt x="9" y="3802"/>
                  </a:lnTo>
                  <a:lnTo>
                    <a:pt x="0" y="3974"/>
                  </a:lnTo>
                  <a:lnTo>
                    <a:pt x="9" y="4156"/>
                  </a:lnTo>
                  <a:lnTo>
                    <a:pt x="18" y="4337"/>
                  </a:lnTo>
                  <a:lnTo>
                    <a:pt x="35" y="4510"/>
                  </a:lnTo>
                  <a:lnTo>
                    <a:pt x="69" y="4691"/>
                  </a:lnTo>
                  <a:lnTo>
                    <a:pt x="104" y="4864"/>
                  </a:lnTo>
                  <a:lnTo>
                    <a:pt x="156" y="5037"/>
                  </a:lnTo>
                  <a:lnTo>
                    <a:pt x="216" y="5210"/>
                  </a:lnTo>
                  <a:lnTo>
                    <a:pt x="285" y="5382"/>
                  </a:lnTo>
                  <a:lnTo>
                    <a:pt x="363" y="5547"/>
                  </a:lnTo>
                  <a:lnTo>
                    <a:pt x="449" y="5711"/>
                  </a:lnTo>
                  <a:lnTo>
                    <a:pt x="553" y="5875"/>
                  </a:lnTo>
                  <a:lnTo>
                    <a:pt x="657" y="6022"/>
                  </a:lnTo>
                  <a:lnTo>
                    <a:pt x="769" y="6168"/>
                  </a:lnTo>
                  <a:lnTo>
                    <a:pt x="890" y="6307"/>
                  </a:lnTo>
                  <a:lnTo>
                    <a:pt x="1011" y="6436"/>
                  </a:lnTo>
                  <a:lnTo>
                    <a:pt x="1149" y="6557"/>
                  </a:lnTo>
                  <a:lnTo>
                    <a:pt x="1287" y="6669"/>
                  </a:lnTo>
                  <a:lnTo>
                    <a:pt x="1426" y="6773"/>
                  </a:lnTo>
                  <a:lnTo>
                    <a:pt x="1581" y="6877"/>
                  </a:lnTo>
                  <a:lnTo>
                    <a:pt x="1736" y="6963"/>
                  </a:lnTo>
                  <a:lnTo>
                    <a:pt x="1892" y="7050"/>
                  </a:lnTo>
                  <a:lnTo>
                    <a:pt x="2056" y="7127"/>
                  </a:lnTo>
                  <a:lnTo>
                    <a:pt x="2220" y="7188"/>
                  </a:lnTo>
                  <a:lnTo>
                    <a:pt x="2393" y="7248"/>
                  </a:lnTo>
                  <a:lnTo>
                    <a:pt x="2566" y="7300"/>
                  </a:lnTo>
                  <a:lnTo>
                    <a:pt x="2747" y="7343"/>
                  </a:lnTo>
                  <a:lnTo>
                    <a:pt x="2929" y="7378"/>
                  </a:lnTo>
                  <a:lnTo>
                    <a:pt x="3110" y="7404"/>
                  </a:lnTo>
                  <a:lnTo>
                    <a:pt x="3291" y="7421"/>
                  </a:lnTo>
                  <a:lnTo>
                    <a:pt x="3481" y="7430"/>
                  </a:lnTo>
                  <a:lnTo>
                    <a:pt x="3663" y="7430"/>
                  </a:lnTo>
                  <a:lnTo>
                    <a:pt x="3853" y="7421"/>
                  </a:lnTo>
                  <a:lnTo>
                    <a:pt x="4043" y="7404"/>
                  </a:lnTo>
                  <a:lnTo>
                    <a:pt x="4233" y="7378"/>
                  </a:lnTo>
                  <a:lnTo>
                    <a:pt x="4423" y="7343"/>
                  </a:lnTo>
                  <a:lnTo>
                    <a:pt x="4613" y="7300"/>
                  </a:lnTo>
                  <a:lnTo>
                    <a:pt x="4794" y="7248"/>
                  </a:lnTo>
                  <a:lnTo>
                    <a:pt x="4984" y="7188"/>
                  </a:lnTo>
                  <a:lnTo>
                    <a:pt x="5174" y="7119"/>
                  </a:lnTo>
                  <a:lnTo>
                    <a:pt x="5356" y="7032"/>
                  </a:lnTo>
                  <a:lnTo>
                    <a:pt x="5537" y="6946"/>
                  </a:lnTo>
                  <a:lnTo>
                    <a:pt x="5719" y="6851"/>
                  </a:lnTo>
                  <a:lnTo>
                    <a:pt x="5891" y="6739"/>
                  </a:lnTo>
                  <a:lnTo>
                    <a:pt x="6064" y="6626"/>
                  </a:lnTo>
                  <a:lnTo>
                    <a:pt x="6220" y="6505"/>
                  </a:lnTo>
                  <a:lnTo>
                    <a:pt x="6375" y="6384"/>
                  </a:lnTo>
                  <a:lnTo>
                    <a:pt x="6522" y="6246"/>
                  </a:lnTo>
                  <a:lnTo>
                    <a:pt x="6660" y="6108"/>
                  </a:lnTo>
                  <a:lnTo>
                    <a:pt x="6798" y="5970"/>
                  </a:lnTo>
                  <a:lnTo>
                    <a:pt x="6919" y="5823"/>
                  </a:lnTo>
                  <a:lnTo>
                    <a:pt x="7032" y="5667"/>
                  </a:lnTo>
                  <a:lnTo>
                    <a:pt x="7144" y="5512"/>
                  </a:lnTo>
                  <a:lnTo>
                    <a:pt x="7248" y="5357"/>
                  </a:lnTo>
                  <a:lnTo>
                    <a:pt x="7334" y="5192"/>
                  </a:lnTo>
                  <a:lnTo>
                    <a:pt x="7420" y="5028"/>
                  </a:lnTo>
                  <a:lnTo>
                    <a:pt x="7498" y="4855"/>
                  </a:lnTo>
                  <a:lnTo>
                    <a:pt x="7567" y="4691"/>
                  </a:lnTo>
                  <a:lnTo>
                    <a:pt x="7628" y="4519"/>
                  </a:lnTo>
                  <a:lnTo>
                    <a:pt x="7679" y="4337"/>
                  </a:lnTo>
                  <a:lnTo>
                    <a:pt x="7723" y="4164"/>
                  </a:lnTo>
                  <a:lnTo>
                    <a:pt x="7757" y="3983"/>
                  </a:lnTo>
                  <a:lnTo>
                    <a:pt x="7783" y="3810"/>
                  </a:lnTo>
                  <a:lnTo>
                    <a:pt x="7792" y="3629"/>
                  </a:lnTo>
                  <a:lnTo>
                    <a:pt x="7800" y="3447"/>
                  </a:lnTo>
                  <a:lnTo>
                    <a:pt x="7800" y="3266"/>
                  </a:lnTo>
                  <a:lnTo>
                    <a:pt x="7792" y="3093"/>
                  </a:lnTo>
                  <a:lnTo>
                    <a:pt x="7766" y="2912"/>
                  </a:lnTo>
                  <a:lnTo>
                    <a:pt x="7740" y="2739"/>
                  </a:lnTo>
                  <a:lnTo>
                    <a:pt x="7697" y="2558"/>
                  </a:lnTo>
                  <a:lnTo>
                    <a:pt x="7654" y="2385"/>
                  </a:lnTo>
                  <a:lnTo>
                    <a:pt x="7593" y="2212"/>
                  </a:lnTo>
                  <a:lnTo>
                    <a:pt x="7524" y="2048"/>
                  </a:lnTo>
                  <a:lnTo>
                    <a:pt x="7446" y="1875"/>
                  </a:lnTo>
                  <a:lnTo>
                    <a:pt x="7351" y="1711"/>
                  </a:lnTo>
                  <a:lnTo>
                    <a:pt x="7256" y="1556"/>
                  </a:lnTo>
                  <a:lnTo>
                    <a:pt x="7153" y="1400"/>
                  </a:lnTo>
                  <a:lnTo>
                    <a:pt x="7040" y="1262"/>
                  </a:lnTo>
                  <a:lnTo>
                    <a:pt x="6919" y="1124"/>
                  </a:lnTo>
                  <a:lnTo>
                    <a:pt x="6790" y="994"/>
                  </a:lnTo>
                  <a:lnTo>
                    <a:pt x="6660" y="873"/>
                  </a:lnTo>
                  <a:lnTo>
                    <a:pt x="6522" y="761"/>
                  </a:lnTo>
                  <a:lnTo>
                    <a:pt x="6375" y="649"/>
                  </a:lnTo>
                  <a:lnTo>
                    <a:pt x="6228" y="554"/>
                  </a:lnTo>
                  <a:lnTo>
                    <a:pt x="6073" y="459"/>
                  </a:lnTo>
                  <a:lnTo>
                    <a:pt x="5917" y="381"/>
                  </a:lnTo>
                  <a:lnTo>
                    <a:pt x="5753" y="303"/>
                  </a:lnTo>
                  <a:lnTo>
                    <a:pt x="5580" y="234"/>
                  </a:lnTo>
                  <a:lnTo>
                    <a:pt x="5408" y="174"/>
                  </a:lnTo>
                  <a:lnTo>
                    <a:pt x="5235" y="130"/>
                  </a:lnTo>
                  <a:lnTo>
                    <a:pt x="5062" y="87"/>
                  </a:lnTo>
                  <a:lnTo>
                    <a:pt x="4881" y="53"/>
                  </a:lnTo>
                  <a:lnTo>
                    <a:pt x="4699" y="27"/>
                  </a:lnTo>
                  <a:lnTo>
                    <a:pt x="4509" y="10"/>
                  </a:lnTo>
                  <a:lnTo>
                    <a:pt x="4328" y="1"/>
                  </a:lnTo>
                  <a:close/>
                </a:path>
              </a:pathLst>
            </a:custGeom>
            <a:solidFill>
              <a:srgbClr val="AC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28"/>
            <p:cNvSpPr/>
            <p:nvPr/>
          </p:nvSpPr>
          <p:spPr>
            <a:xfrm>
              <a:off x="-1252547" y="4148357"/>
              <a:ext cx="308413" cy="293745"/>
            </a:xfrm>
            <a:custGeom>
              <a:avLst/>
              <a:gdLst/>
              <a:ahLst/>
              <a:cxnLst/>
              <a:rect l="l" t="t" r="r" b="b"/>
              <a:pathLst>
                <a:path w="7801" h="7430" fill="none" extrusionOk="0">
                  <a:moveTo>
                    <a:pt x="5719" y="6851"/>
                  </a:moveTo>
                  <a:lnTo>
                    <a:pt x="5719" y="6851"/>
                  </a:lnTo>
                  <a:lnTo>
                    <a:pt x="5537" y="6946"/>
                  </a:lnTo>
                  <a:lnTo>
                    <a:pt x="5356" y="7032"/>
                  </a:lnTo>
                  <a:lnTo>
                    <a:pt x="5174" y="7119"/>
                  </a:lnTo>
                  <a:lnTo>
                    <a:pt x="4984" y="7188"/>
                  </a:lnTo>
                  <a:lnTo>
                    <a:pt x="4794" y="7248"/>
                  </a:lnTo>
                  <a:lnTo>
                    <a:pt x="4613" y="7300"/>
                  </a:lnTo>
                  <a:lnTo>
                    <a:pt x="4423" y="7343"/>
                  </a:lnTo>
                  <a:lnTo>
                    <a:pt x="4233" y="7378"/>
                  </a:lnTo>
                  <a:lnTo>
                    <a:pt x="4043" y="7404"/>
                  </a:lnTo>
                  <a:lnTo>
                    <a:pt x="3853" y="7421"/>
                  </a:lnTo>
                  <a:lnTo>
                    <a:pt x="3663" y="7430"/>
                  </a:lnTo>
                  <a:lnTo>
                    <a:pt x="3481" y="7430"/>
                  </a:lnTo>
                  <a:lnTo>
                    <a:pt x="3291" y="7421"/>
                  </a:lnTo>
                  <a:lnTo>
                    <a:pt x="3110" y="7404"/>
                  </a:lnTo>
                  <a:lnTo>
                    <a:pt x="2929" y="7378"/>
                  </a:lnTo>
                  <a:lnTo>
                    <a:pt x="2747" y="7343"/>
                  </a:lnTo>
                  <a:lnTo>
                    <a:pt x="2566" y="7300"/>
                  </a:lnTo>
                  <a:lnTo>
                    <a:pt x="2393" y="7248"/>
                  </a:lnTo>
                  <a:lnTo>
                    <a:pt x="2220" y="7188"/>
                  </a:lnTo>
                  <a:lnTo>
                    <a:pt x="2056" y="7127"/>
                  </a:lnTo>
                  <a:lnTo>
                    <a:pt x="1892" y="7050"/>
                  </a:lnTo>
                  <a:lnTo>
                    <a:pt x="1736" y="6963"/>
                  </a:lnTo>
                  <a:lnTo>
                    <a:pt x="1581" y="6877"/>
                  </a:lnTo>
                  <a:lnTo>
                    <a:pt x="1426" y="6773"/>
                  </a:lnTo>
                  <a:lnTo>
                    <a:pt x="1287" y="6669"/>
                  </a:lnTo>
                  <a:lnTo>
                    <a:pt x="1149" y="6557"/>
                  </a:lnTo>
                  <a:lnTo>
                    <a:pt x="1011" y="6436"/>
                  </a:lnTo>
                  <a:lnTo>
                    <a:pt x="890" y="6307"/>
                  </a:lnTo>
                  <a:lnTo>
                    <a:pt x="769" y="6168"/>
                  </a:lnTo>
                  <a:lnTo>
                    <a:pt x="657" y="6022"/>
                  </a:lnTo>
                  <a:lnTo>
                    <a:pt x="553" y="5875"/>
                  </a:lnTo>
                  <a:lnTo>
                    <a:pt x="449" y="5711"/>
                  </a:lnTo>
                  <a:lnTo>
                    <a:pt x="449" y="5711"/>
                  </a:lnTo>
                  <a:lnTo>
                    <a:pt x="363" y="5547"/>
                  </a:lnTo>
                  <a:lnTo>
                    <a:pt x="285" y="5382"/>
                  </a:lnTo>
                  <a:lnTo>
                    <a:pt x="216" y="5210"/>
                  </a:lnTo>
                  <a:lnTo>
                    <a:pt x="156" y="5037"/>
                  </a:lnTo>
                  <a:lnTo>
                    <a:pt x="104" y="4864"/>
                  </a:lnTo>
                  <a:lnTo>
                    <a:pt x="69" y="4691"/>
                  </a:lnTo>
                  <a:lnTo>
                    <a:pt x="35" y="4510"/>
                  </a:lnTo>
                  <a:lnTo>
                    <a:pt x="18" y="4337"/>
                  </a:lnTo>
                  <a:lnTo>
                    <a:pt x="9" y="4156"/>
                  </a:lnTo>
                  <a:lnTo>
                    <a:pt x="0" y="3974"/>
                  </a:lnTo>
                  <a:lnTo>
                    <a:pt x="9" y="3802"/>
                  </a:lnTo>
                  <a:lnTo>
                    <a:pt x="26" y="3620"/>
                  </a:lnTo>
                  <a:lnTo>
                    <a:pt x="52" y="3439"/>
                  </a:lnTo>
                  <a:lnTo>
                    <a:pt x="87" y="3266"/>
                  </a:lnTo>
                  <a:lnTo>
                    <a:pt x="130" y="3085"/>
                  </a:lnTo>
                  <a:lnTo>
                    <a:pt x="182" y="2912"/>
                  </a:lnTo>
                  <a:lnTo>
                    <a:pt x="242" y="2739"/>
                  </a:lnTo>
                  <a:lnTo>
                    <a:pt x="303" y="2566"/>
                  </a:lnTo>
                  <a:lnTo>
                    <a:pt x="380" y="2402"/>
                  </a:lnTo>
                  <a:lnTo>
                    <a:pt x="467" y="2230"/>
                  </a:lnTo>
                  <a:lnTo>
                    <a:pt x="562" y="2074"/>
                  </a:lnTo>
                  <a:lnTo>
                    <a:pt x="665" y="1910"/>
                  </a:lnTo>
                  <a:lnTo>
                    <a:pt x="769" y="1754"/>
                  </a:lnTo>
                  <a:lnTo>
                    <a:pt x="890" y="1608"/>
                  </a:lnTo>
                  <a:lnTo>
                    <a:pt x="1011" y="1461"/>
                  </a:lnTo>
                  <a:lnTo>
                    <a:pt x="1140" y="1314"/>
                  </a:lnTo>
                  <a:lnTo>
                    <a:pt x="1279" y="1176"/>
                  </a:lnTo>
                  <a:lnTo>
                    <a:pt x="1426" y="1046"/>
                  </a:lnTo>
                  <a:lnTo>
                    <a:pt x="1581" y="917"/>
                  </a:lnTo>
                  <a:lnTo>
                    <a:pt x="1745" y="804"/>
                  </a:lnTo>
                  <a:lnTo>
                    <a:pt x="1909" y="683"/>
                  </a:lnTo>
                  <a:lnTo>
                    <a:pt x="2091" y="580"/>
                  </a:lnTo>
                  <a:lnTo>
                    <a:pt x="2091" y="580"/>
                  </a:lnTo>
                  <a:lnTo>
                    <a:pt x="2263" y="485"/>
                  </a:lnTo>
                  <a:lnTo>
                    <a:pt x="2453" y="390"/>
                  </a:lnTo>
                  <a:lnTo>
                    <a:pt x="2635" y="312"/>
                  </a:lnTo>
                  <a:lnTo>
                    <a:pt x="2816" y="243"/>
                  </a:lnTo>
                  <a:lnTo>
                    <a:pt x="3006" y="182"/>
                  </a:lnTo>
                  <a:lnTo>
                    <a:pt x="3196" y="122"/>
                  </a:lnTo>
                  <a:lnTo>
                    <a:pt x="3386" y="79"/>
                  </a:lnTo>
                  <a:lnTo>
                    <a:pt x="3576" y="44"/>
                  </a:lnTo>
                  <a:lnTo>
                    <a:pt x="3766" y="18"/>
                  </a:lnTo>
                  <a:lnTo>
                    <a:pt x="3948" y="1"/>
                  </a:lnTo>
                  <a:lnTo>
                    <a:pt x="4138" y="1"/>
                  </a:lnTo>
                  <a:lnTo>
                    <a:pt x="4328" y="1"/>
                  </a:lnTo>
                  <a:lnTo>
                    <a:pt x="4509" y="10"/>
                  </a:lnTo>
                  <a:lnTo>
                    <a:pt x="4699" y="27"/>
                  </a:lnTo>
                  <a:lnTo>
                    <a:pt x="4881" y="53"/>
                  </a:lnTo>
                  <a:lnTo>
                    <a:pt x="5062" y="87"/>
                  </a:lnTo>
                  <a:lnTo>
                    <a:pt x="5235" y="130"/>
                  </a:lnTo>
                  <a:lnTo>
                    <a:pt x="5408" y="174"/>
                  </a:lnTo>
                  <a:lnTo>
                    <a:pt x="5580" y="234"/>
                  </a:lnTo>
                  <a:lnTo>
                    <a:pt x="5753" y="303"/>
                  </a:lnTo>
                  <a:lnTo>
                    <a:pt x="5917" y="381"/>
                  </a:lnTo>
                  <a:lnTo>
                    <a:pt x="6073" y="459"/>
                  </a:lnTo>
                  <a:lnTo>
                    <a:pt x="6228" y="554"/>
                  </a:lnTo>
                  <a:lnTo>
                    <a:pt x="6375" y="649"/>
                  </a:lnTo>
                  <a:lnTo>
                    <a:pt x="6522" y="761"/>
                  </a:lnTo>
                  <a:lnTo>
                    <a:pt x="6660" y="873"/>
                  </a:lnTo>
                  <a:lnTo>
                    <a:pt x="6790" y="994"/>
                  </a:lnTo>
                  <a:lnTo>
                    <a:pt x="6919" y="1124"/>
                  </a:lnTo>
                  <a:lnTo>
                    <a:pt x="7040" y="1262"/>
                  </a:lnTo>
                  <a:lnTo>
                    <a:pt x="7153" y="1400"/>
                  </a:lnTo>
                  <a:lnTo>
                    <a:pt x="7256" y="1556"/>
                  </a:lnTo>
                  <a:lnTo>
                    <a:pt x="7351" y="1711"/>
                  </a:lnTo>
                  <a:lnTo>
                    <a:pt x="7351" y="1711"/>
                  </a:lnTo>
                  <a:lnTo>
                    <a:pt x="7446" y="1875"/>
                  </a:lnTo>
                  <a:lnTo>
                    <a:pt x="7524" y="2048"/>
                  </a:lnTo>
                  <a:lnTo>
                    <a:pt x="7593" y="2212"/>
                  </a:lnTo>
                  <a:lnTo>
                    <a:pt x="7654" y="2385"/>
                  </a:lnTo>
                  <a:lnTo>
                    <a:pt x="7697" y="2558"/>
                  </a:lnTo>
                  <a:lnTo>
                    <a:pt x="7740" y="2739"/>
                  </a:lnTo>
                  <a:lnTo>
                    <a:pt x="7766" y="2912"/>
                  </a:lnTo>
                  <a:lnTo>
                    <a:pt x="7792" y="3093"/>
                  </a:lnTo>
                  <a:lnTo>
                    <a:pt x="7800" y="3266"/>
                  </a:lnTo>
                  <a:lnTo>
                    <a:pt x="7800" y="3447"/>
                  </a:lnTo>
                  <a:lnTo>
                    <a:pt x="7792" y="3629"/>
                  </a:lnTo>
                  <a:lnTo>
                    <a:pt x="7783" y="3810"/>
                  </a:lnTo>
                  <a:lnTo>
                    <a:pt x="7757" y="3983"/>
                  </a:lnTo>
                  <a:lnTo>
                    <a:pt x="7723" y="4164"/>
                  </a:lnTo>
                  <a:lnTo>
                    <a:pt x="7679" y="4337"/>
                  </a:lnTo>
                  <a:lnTo>
                    <a:pt x="7628" y="4519"/>
                  </a:lnTo>
                  <a:lnTo>
                    <a:pt x="7567" y="4691"/>
                  </a:lnTo>
                  <a:lnTo>
                    <a:pt x="7498" y="4855"/>
                  </a:lnTo>
                  <a:lnTo>
                    <a:pt x="7420" y="5028"/>
                  </a:lnTo>
                  <a:lnTo>
                    <a:pt x="7334" y="5192"/>
                  </a:lnTo>
                  <a:lnTo>
                    <a:pt x="7248" y="5357"/>
                  </a:lnTo>
                  <a:lnTo>
                    <a:pt x="7144" y="5512"/>
                  </a:lnTo>
                  <a:lnTo>
                    <a:pt x="7032" y="5667"/>
                  </a:lnTo>
                  <a:lnTo>
                    <a:pt x="6919" y="5823"/>
                  </a:lnTo>
                  <a:lnTo>
                    <a:pt x="6798" y="5970"/>
                  </a:lnTo>
                  <a:lnTo>
                    <a:pt x="6660" y="6108"/>
                  </a:lnTo>
                  <a:lnTo>
                    <a:pt x="6522" y="6246"/>
                  </a:lnTo>
                  <a:lnTo>
                    <a:pt x="6375" y="6384"/>
                  </a:lnTo>
                  <a:lnTo>
                    <a:pt x="6220" y="6505"/>
                  </a:lnTo>
                  <a:lnTo>
                    <a:pt x="6064" y="6626"/>
                  </a:lnTo>
                  <a:lnTo>
                    <a:pt x="5891" y="6739"/>
                  </a:lnTo>
                  <a:lnTo>
                    <a:pt x="5719" y="68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28"/>
            <p:cNvSpPr/>
            <p:nvPr/>
          </p:nvSpPr>
          <p:spPr>
            <a:xfrm>
              <a:off x="-817464" y="4075297"/>
              <a:ext cx="118526" cy="169407"/>
            </a:xfrm>
            <a:custGeom>
              <a:avLst/>
              <a:gdLst/>
              <a:ahLst/>
              <a:cxnLst/>
              <a:rect l="l" t="t" r="r" b="b"/>
              <a:pathLst>
                <a:path w="2998" h="4285" extrusionOk="0">
                  <a:moveTo>
                    <a:pt x="181" y="0"/>
                  </a:moveTo>
                  <a:lnTo>
                    <a:pt x="104" y="18"/>
                  </a:lnTo>
                  <a:lnTo>
                    <a:pt x="52" y="52"/>
                  </a:lnTo>
                  <a:lnTo>
                    <a:pt x="26" y="69"/>
                  </a:lnTo>
                  <a:lnTo>
                    <a:pt x="9" y="87"/>
                  </a:lnTo>
                  <a:lnTo>
                    <a:pt x="0" y="113"/>
                  </a:lnTo>
                  <a:lnTo>
                    <a:pt x="0" y="139"/>
                  </a:lnTo>
                  <a:lnTo>
                    <a:pt x="0" y="165"/>
                  </a:lnTo>
                  <a:lnTo>
                    <a:pt x="9" y="190"/>
                  </a:lnTo>
                  <a:lnTo>
                    <a:pt x="26" y="216"/>
                  </a:lnTo>
                  <a:lnTo>
                    <a:pt x="43" y="242"/>
                  </a:lnTo>
                  <a:lnTo>
                    <a:pt x="78" y="277"/>
                  </a:lnTo>
                  <a:lnTo>
                    <a:pt x="112" y="303"/>
                  </a:lnTo>
                  <a:lnTo>
                    <a:pt x="285" y="398"/>
                  </a:lnTo>
                  <a:lnTo>
                    <a:pt x="458" y="493"/>
                  </a:lnTo>
                  <a:lnTo>
                    <a:pt x="631" y="579"/>
                  </a:lnTo>
                  <a:lnTo>
                    <a:pt x="717" y="622"/>
                  </a:lnTo>
                  <a:lnTo>
                    <a:pt x="803" y="683"/>
                  </a:lnTo>
                  <a:lnTo>
                    <a:pt x="959" y="795"/>
                  </a:lnTo>
                  <a:lnTo>
                    <a:pt x="1106" y="907"/>
                  </a:lnTo>
                  <a:lnTo>
                    <a:pt x="1253" y="1037"/>
                  </a:lnTo>
                  <a:lnTo>
                    <a:pt x="1391" y="1175"/>
                  </a:lnTo>
                  <a:lnTo>
                    <a:pt x="1529" y="1313"/>
                  </a:lnTo>
                  <a:lnTo>
                    <a:pt x="1650" y="1460"/>
                  </a:lnTo>
                  <a:lnTo>
                    <a:pt x="1771" y="1607"/>
                  </a:lnTo>
                  <a:lnTo>
                    <a:pt x="1883" y="1763"/>
                  </a:lnTo>
                  <a:lnTo>
                    <a:pt x="1970" y="1901"/>
                  </a:lnTo>
                  <a:lnTo>
                    <a:pt x="2047" y="2030"/>
                  </a:lnTo>
                  <a:lnTo>
                    <a:pt x="2125" y="2169"/>
                  </a:lnTo>
                  <a:lnTo>
                    <a:pt x="2194" y="2307"/>
                  </a:lnTo>
                  <a:lnTo>
                    <a:pt x="2255" y="2454"/>
                  </a:lnTo>
                  <a:lnTo>
                    <a:pt x="2315" y="2600"/>
                  </a:lnTo>
                  <a:lnTo>
                    <a:pt x="2367" y="2747"/>
                  </a:lnTo>
                  <a:lnTo>
                    <a:pt x="2419" y="2894"/>
                  </a:lnTo>
                  <a:lnTo>
                    <a:pt x="2453" y="3050"/>
                  </a:lnTo>
                  <a:lnTo>
                    <a:pt x="2496" y="3196"/>
                  </a:lnTo>
                  <a:lnTo>
                    <a:pt x="2522" y="3352"/>
                  </a:lnTo>
                  <a:lnTo>
                    <a:pt x="2548" y="3507"/>
                  </a:lnTo>
                  <a:lnTo>
                    <a:pt x="2566" y="3663"/>
                  </a:lnTo>
                  <a:lnTo>
                    <a:pt x="2574" y="3818"/>
                  </a:lnTo>
                  <a:lnTo>
                    <a:pt x="2583" y="3974"/>
                  </a:lnTo>
                  <a:lnTo>
                    <a:pt x="2583" y="4129"/>
                  </a:lnTo>
                  <a:lnTo>
                    <a:pt x="2583" y="4181"/>
                  </a:lnTo>
                  <a:lnTo>
                    <a:pt x="2591" y="4224"/>
                  </a:lnTo>
                  <a:lnTo>
                    <a:pt x="2617" y="4268"/>
                  </a:lnTo>
                  <a:lnTo>
                    <a:pt x="2635" y="4276"/>
                  </a:lnTo>
                  <a:lnTo>
                    <a:pt x="2652" y="4285"/>
                  </a:lnTo>
                  <a:lnTo>
                    <a:pt x="2687" y="4285"/>
                  </a:lnTo>
                  <a:lnTo>
                    <a:pt x="2721" y="4276"/>
                  </a:lnTo>
                  <a:lnTo>
                    <a:pt x="2782" y="4242"/>
                  </a:lnTo>
                  <a:lnTo>
                    <a:pt x="2842" y="4190"/>
                  </a:lnTo>
                  <a:lnTo>
                    <a:pt x="2885" y="4138"/>
                  </a:lnTo>
                  <a:lnTo>
                    <a:pt x="2928" y="4078"/>
                  </a:lnTo>
                  <a:lnTo>
                    <a:pt x="2963" y="4008"/>
                  </a:lnTo>
                  <a:lnTo>
                    <a:pt x="2980" y="3939"/>
                  </a:lnTo>
                  <a:lnTo>
                    <a:pt x="2997" y="3862"/>
                  </a:lnTo>
                  <a:lnTo>
                    <a:pt x="2997" y="3792"/>
                  </a:lnTo>
                  <a:lnTo>
                    <a:pt x="2997" y="3715"/>
                  </a:lnTo>
                  <a:lnTo>
                    <a:pt x="2989" y="3646"/>
                  </a:lnTo>
                  <a:lnTo>
                    <a:pt x="2954" y="3499"/>
                  </a:lnTo>
                  <a:lnTo>
                    <a:pt x="2911" y="3361"/>
                  </a:lnTo>
                  <a:lnTo>
                    <a:pt x="2859" y="3222"/>
                  </a:lnTo>
                  <a:lnTo>
                    <a:pt x="2730" y="2920"/>
                  </a:lnTo>
                  <a:lnTo>
                    <a:pt x="2591" y="2618"/>
                  </a:lnTo>
                  <a:lnTo>
                    <a:pt x="2445" y="2324"/>
                  </a:lnTo>
                  <a:lnTo>
                    <a:pt x="2289" y="2030"/>
                  </a:lnTo>
                  <a:lnTo>
                    <a:pt x="2134" y="1745"/>
                  </a:lnTo>
                  <a:lnTo>
                    <a:pt x="1961" y="1469"/>
                  </a:lnTo>
                  <a:lnTo>
                    <a:pt x="1780" y="1192"/>
                  </a:lnTo>
                  <a:lnTo>
                    <a:pt x="1589" y="925"/>
                  </a:lnTo>
                  <a:lnTo>
                    <a:pt x="1460" y="761"/>
                  </a:lnTo>
                  <a:lnTo>
                    <a:pt x="1322" y="596"/>
                  </a:lnTo>
                  <a:lnTo>
                    <a:pt x="1175" y="441"/>
                  </a:lnTo>
                  <a:lnTo>
                    <a:pt x="1019" y="311"/>
                  </a:lnTo>
                  <a:lnTo>
                    <a:pt x="933" y="242"/>
                  </a:lnTo>
                  <a:lnTo>
                    <a:pt x="847" y="190"/>
                  </a:lnTo>
                  <a:lnTo>
                    <a:pt x="760" y="139"/>
                  </a:lnTo>
                  <a:lnTo>
                    <a:pt x="665" y="95"/>
                  </a:lnTo>
                  <a:lnTo>
                    <a:pt x="579" y="61"/>
                  </a:lnTo>
                  <a:lnTo>
                    <a:pt x="475" y="35"/>
                  </a:lnTo>
                  <a:lnTo>
                    <a:pt x="380" y="9"/>
                  </a:lnTo>
                  <a:lnTo>
                    <a:pt x="276" y="0"/>
                  </a:lnTo>
                  <a:close/>
                </a:path>
              </a:pathLst>
            </a:custGeom>
            <a:solidFill>
              <a:srgbClr val="AC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28"/>
            <p:cNvSpPr/>
            <p:nvPr/>
          </p:nvSpPr>
          <p:spPr>
            <a:xfrm>
              <a:off x="-794929" y="4060274"/>
              <a:ext cx="111014" cy="178303"/>
            </a:xfrm>
            <a:custGeom>
              <a:avLst/>
              <a:gdLst/>
              <a:ahLst/>
              <a:cxnLst/>
              <a:rect l="l" t="t" r="r" b="b"/>
              <a:pathLst>
                <a:path w="2808" h="4510" extrusionOk="0">
                  <a:moveTo>
                    <a:pt x="346" y="0"/>
                  </a:moveTo>
                  <a:lnTo>
                    <a:pt x="259" y="9"/>
                  </a:lnTo>
                  <a:lnTo>
                    <a:pt x="216" y="18"/>
                  </a:lnTo>
                  <a:lnTo>
                    <a:pt x="173" y="35"/>
                  </a:lnTo>
                  <a:lnTo>
                    <a:pt x="121" y="69"/>
                  </a:lnTo>
                  <a:lnTo>
                    <a:pt x="78" y="121"/>
                  </a:lnTo>
                  <a:lnTo>
                    <a:pt x="43" y="190"/>
                  </a:lnTo>
                  <a:lnTo>
                    <a:pt x="9" y="259"/>
                  </a:lnTo>
                  <a:lnTo>
                    <a:pt x="0" y="337"/>
                  </a:lnTo>
                  <a:lnTo>
                    <a:pt x="0" y="415"/>
                  </a:lnTo>
                  <a:lnTo>
                    <a:pt x="9" y="449"/>
                  </a:lnTo>
                  <a:lnTo>
                    <a:pt x="17" y="475"/>
                  </a:lnTo>
                  <a:lnTo>
                    <a:pt x="35" y="501"/>
                  </a:lnTo>
                  <a:lnTo>
                    <a:pt x="61" y="527"/>
                  </a:lnTo>
                  <a:lnTo>
                    <a:pt x="87" y="545"/>
                  </a:lnTo>
                  <a:lnTo>
                    <a:pt x="147" y="545"/>
                  </a:lnTo>
                  <a:lnTo>
                    <a:pt x="173" y="536"/>
                  </a:lnTo>
                  <a:lnTo>
                    <a:pt x="225" y="510"/>
                  </a:lnTo>
                  <a:lnTo>
                    <a:pt x="259" y="510"/>
                  </a:lnTo>
                  <a:lnTo>
                    <a:pt x="285" y="501"/>
                  </a:lnTo>
                  <a:lnTo>
                    <a:pt x="372" y="519"/>
                  </a:lnTo>
                  <a:lnTo>
                    <a:pt x="449" y="545"/>
                  </a:lnTo>
                  <a:lnTo>
                    <a:pt x="527" y="579"/>
                  </a:lnTo>
                  <a:lnTo>
                    <a:pt x="596" y="631"/>
                  </a:lnTo>
                  <a:lnTo>
                    <a:pt x="717" y="726"/>
                  </a:lnTo>
                  <a:lnTo>
                    <a:pt x="838" y="821"/>
                  </a:lnTo>
                  <a:lnTo>
                    <a:pt x="959" y="933"/>
                  </a:lnTo>
                  <a:lnTo>
                    <a:pt x="1063" y="1046"/>
                  </a:lnTo>
                  <a:lnTo>
                    <a:pt x="1166" y="1166"/>
                  </a:lnTo>
                  <a:lnTo>
                    <a:pt x="1261" y="1296"/>
                  </a:lnTo>
                  <a:lnTo>
                    <a:pt x="1356" y="1426"/>
                  </a:lnTo>
                  <a:lnTo>
                    <a:pt x="1443" y="1564"/>
                  </a:lnTo>
                  <a:lnTo>
                    <a:pt x="1598" y="1840"/>
                  </a:lnTo>
                  <a:lnTo>
                    <a:pt x="1745" y="2125"/>
                  </a:lnTo>
                  <a:lnTo>
                    <a:pt x="1883" y="2428"/>
                  </a:lnTo>
                  <a:lnTo>
                    <a:pt x="2013" y="2721"/>
                  </a:lnTo>
                  <a:lnTo>
                    <a:pt x="2160" y="3093"/>
                  </a:lnTo>
                  <a:lnTo>
                    <a:pt x="2229" y="3283"/>
                  </a:lnTo>
                  <a:lnTo>
                    <a:pt x="2289" y="3473"/>
                  </a:lnTo>
                  <a:lnTo>
                    <a:pt x="2341" y="3671"/>
                  </a:lnTo>
                  <a:lnTo>
                    <a:pt x="2376" y="3862"/>
                  </a:lnTo>
                  <a:lnTo>
                    <a:pt x="2402" y="4060"/>
                  </a:lnTo>
                  <a:lnTo>
                    <a:pt x="2410" y="4259"/>
                  </a:lnTo>
                  <a:lnTo>
                    <a:pt x="2410" y="4328"/>
                  </a:lnTo>
                  <a:lnTo>
                    <a:pt x="2419" y="4397"/>
                  </a:lnTo>
                  <a:lnTo>
                    <a:pt x="2427" y="4423"/>
                  </a:lnTo>
                  <a:lnTo>
                    <a:pt x="2436" y="4449"/>
                  </a:lnTo>
                  <a:lnTo>
                    <a:pt x="2462" y="4475"/>
                  </a:lnTo>
                  <a:lnTo>
                    <a:pt x="2488" y="4492"/>
                  </a:lnTo>
                  <a:lnTo>
                    <a:pt x="2522" y="4509"/>
                  </a:lnTo>
                  <a:lnTo>
                    <a:pt x="2566" y="4509"/>
                  </a:lnTo>
                  <a:lnTo>
                    <a:pt x="2609" y="4492"/>
                  </a:lnTo>
                  <a:lnTo>
                    <a:pt x="2643" y="4466"/>
                  </a:lnTo>
                  <a:lnTo>
                    <a:pt x="2678" y="4432"/>
                  </a:lnTo>
                  <a:lnTo>
                    <a:pt x="2704" y="4388"/>
                  </a:lnTo>
                  <a:lnTo>
                    <a:pt x="2730" y="4345"/>
                  </a:lnTo>
                  <a:lnTo>
                    <a:pt x="2747" y="4302"/>
                  </a:lnTo>
                  <a:lnTo>
                    <a:pt x="2773" y="4207"/>
                  </a:lnTo>
                  <a:lnTo>
                    <a:pt x="2790" y="4112"/>
                  </a:lnTo>
                  <a:lnTo>
                    <a:pt x="2799" y="4017"/>
                  </a:lnTo>
                  <a:lnTo>
                    <a:pt x="2808" y="3922"/>
                  </a:lnTo>
                  <a:lnTo>
                    <a:pt x="2808" y="3818"/>
                  </a:lnTo>
                  <a:lnTo>
                    <a:pt x="2808" y="3723"/>
                  </a:lnTo>
                  <a:lnTo>
                    <a:pt x="2782" y="3525"/>
                  </a:lnTo>
                  <a:lnTo>
                    <a:pt x="2738" y="3335"/>
                  </a:lnTo>
                  <a:lnTo>
                    <a:pt x="2687" y="3145"/>
                  </a:lnTo>
                  <a:lnTo>
                    <a:pt x="2626" y="2955"/>
                  </a:lnTo>
                  <a:lnTo>
                    <a:pt x="2548" y="2764"/>
                  </a:lnTo>
                  <a:lnTo>
                    <a:pt x="2427" y="2488"/>
                  </a:lnTo>
                  <a:lnTo>
                    <a:pt x="2298" y="2212"/>
                  </a:lnTo>
                  <a:lnTo>
                    <a:pt x="2160" y="1944"/>
                  </a:lnTo>
                  <a:lnTo>
                    <a:pt x="2013" y="1676"/>
                  </a:lnTo>
                  <a:lnTo>
                    <a:pt x="1857" y="1417"/>
                  </a:lnTo>
                  <a:lnTo>
                    <a:pt x="1693" y="1158"/>
                  </a:lnTo>
                  <a:lnTo>
                    <a:pt x="1512" y="907"/>
                  </a:lnTo>
                  <a:lnTo>
                    <a:pt x="1330" y="665"/>
                  </a:lnTo>
                  <a:lnTo>
                    <a:pt x="1235" y="545"/>
                  </a:lnTo>
                  <a:lnTo>
                    <a:pt x="1132" y="432"/>
                  </a:lnTo>
                  <a:lnTo>
                    <a:pt x="1019" y="320"/>
                  </a:lnTo>
                  <a:lnTo>
                    <a:pt x="899" y="225"/>
                  </a:lnTo>
                  <a:lnTo>
                    <a:pt x="769" y="139"/>
                  </a:lnTo>
                  <a:lnTo>
                    <a:pt x="709" y="104"/>
                  </a:lnTo>
                  <a:lnTo>
                    <a:pt x="639" y="69"/>
                  </a:lnTo>
                  <a:lnTo>
                    <a:pt x="570" y="44"/>
                  </a:lnTo>
                  <a:lnTo>
                    <a:pt x="501" y="26"/>
                  </a:lnTo>
                  <a:lnTo>
                    <a:pt x="423" y="9"/>
                  </a:lnTo>
                  <a:lnTo>
                    <a:pt x="346" y="0"/>
                  </a:lnTo>
                  <a:close/>
                </a:path>
              </a:pathLst>
            </a:custGeom>
            <a:solidFill>
              <a:srgbClr val="AC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28"/>
            <p:cNvSpPr/>
            <p:nvPr/>
          </p:nvSpPr>
          <p:spPr>
            <a:xfrm>
              <a:off x="-1183914" y="4217030"/>
              <a:ext cx="159880" cy="133905"/>
            </a:xfrm>
            <a:custGeom>
              <a:avLst/>
              <a:gdLst/>
              <a:ahLst/>
              <a:cxnLst/>
              <a:rect l="l" t="t" r="r" b="b"/>
              <a:pathLst>
                <a:path w="4044" h="3387" extrusionOk="0">
                  <a:moveTo>
                    <a:pt x="2592" y="423"/>
                  </a:moveTo>
                  <a:lnTo>
                    <a:pt x="2687" y="432"/>
                  </a:lnTo>
                  <a:lnTo>
                    <a:pt x="2782" y="458"/>
                  </a:lnTo>
                  <a:lnTo>
                    <a:pt x="2877" y="501"/>
                  </a:lnTo>
                  <a:lnTo>
                    <a:pt x="2963" y="553"/>
                  </a:lnTo>
                  <a:lnTo>
                    <a:pt x="3050" y="622"/>
                  </a:lnTo>
                  <a:lnTo>
                    <a:pt x="3136" y="708"/>
                  </a:lnTo>
                  <a:lnTo>
                    <a:pt x="3222" y="812"/>
                  </a:lnTo>
                  <a:lnTo>
                    <a:pt x="3300" y="916"/>
                  </a:lnTo>
                  <a:lnTo>
                    <a:pt x="3300" y="924"/>
                  </a:lnTo>
                  <a:lnTo>
                    <a:pt x="2117" y="1520"/>
                  </a:lnTo>
                  <a:lnTo>
                    <a:pt x="2074" y="1322"/>
                  </a:lnTo>
                  <a:lnTo>
                    <a:pt x="2056" y="1149"/>
                  </a:lnTo>
                  <a:lnTo>
                    <a:pt x="2056" y="994"/>
                  </a:lnTo>
                  <a:lnTo>
                    <a:pt x="2065" y="924"/>
                  </a:lnTo>
                  <a:lnTo>
                    <a:pt x="2074" y="864"/>
                  </a:lnTo>
                  <a:lnTo>
                    <a:pt x="2091" y="804"/>
                  </a:lnTo>
                  <a:lnTo>
                    <a:pt x="2108" y="752"/>
                  </a:lnTo>
                  <a:lnTo>
                    <a:pt x="2134" y="700"/>
                  </a:lnTo>
                  <a:lnTo>
                    <a:pt x="2160" y="657"/>
                  </a:lnTo>
                  <a:lnTo>
                    <a:pt x="2195" y="613"/>
                  </a:lnTo>
                  <a:lnTo>
                    <a:pt x="2229" y="570"/>
                  </a:lnTo>
                  <a:lnTo>
                    <a:pt x="2272" y="536"/>
                  </a:lnTo>
                  <a:lnTo>
                    <a:pt x="2315" y="510"/>
                  </a:lnTo>
                  <a:lnTo>
                    <a:pt x="2385" y="467"/>
                  </a:lnTo>
                  <a:lnTo>
                    <a:pt x="2454" y="441"/>
                  </a:lnTo>
                  <a:lnTo>
                    <a:pt x="2523" y="432"/>
                  </a:lnTo>
                  <a:lnTo>
                    <a:pt x="2592" y="423"/>
                  </a:lnTo>
                  <a:close/>
                  <a:moveTo>
                    <a:pt x="1745" y="1996"/>
                  </a:moveTo>
                  <a:lnTo>
                    <a:pt x="1780" y="2168"/>
                  </a:lnTo>
                  <a:lnTo>
                    <a:pt x="1806" y="2324"/>
                  </a:lnTo>
                  <a:lnTo>
                    <a:pt x="1806" y="2462"/>
                  </a:lnTo>
                  <a:lnTo>
                    <a:pt x="1797" y="2574"/>
                  </a:lnTo>
                  <a:lnTo>
                    <a:pt x="1771" y="2678"/>
                  </a:lnTo>
                  <a:lnTo>
                    <a:pt x="1754" y="2721"/>
                  </a:lnTo>
                  <a:lnTo>
                    <a:pt x="1728" y="2764"/>
                  </a:lnTo>
                  <a:lnTo>
                    <a:pt x="1702" y="2808"/>
                  </a:lnTo>
                  <a:lnTo>
                    <a:pt x="1668" y="2842"/>
                  </a:lnTo>
                  <a:lnTo>
                    <a:pt x="1590" y="2903"/>
                  </a:lnTo>
                  <a:lnTo>
                    <a:pt x="1529" y="2937"/>
                  </a:lnTo>
                  <a:lnTo>
                    <a:pt x="1460" y="2954"/>
                  </a:lnTo>
                  <a:lnTo>
                    <a:pt x="1400" y="2972"/>
                  </a:lnTo>
                  <a:lnTo>
                    <a:pt x="1244" y="2972"/>
                  </a:lnTo>
                  <a:lnTo>
                    <a:pt x="1158" y="2946"/>
                  </a:lnTo>
                  <a:lnTo>
                    <a:pt x="1080" y="2920"/>
                  </a:lnTo>
                  <a:lnTo>
                    <a:pt x="994" y="2868"/>
                  </a:lnTo>
                  <a:lnTo>
                    <a:pt x="907" y="2808"/>
                  </a:lnTo>
                  <a:lnTo>
                    <a:pt x="821" y="2738"/>
                  </a:lnTo>
                  <a:lnTo>
                    <a:pt x="743" y="2643"/>
                  </a:lnTo>
                  <a:lnTo>
                    <a:pt x="666" y="2531"/>
                  </a:lnTo>
                  <a:lnTo>
                    <a:pt x="1745" y="1996"/>
                  </a:lnTo>
                  <a:close/>
                  <a:moveTo>
                    <a:pt x="2246" y="0"/>
                  </a:moveTo>
                  <a:lnTo>
                    <a:pt x="2143" y="9"/>
                  </a:lnTo>
                  <a:lnTo>
                    <a:pt x="2039" y="35"/>
                  </a:lnTo>
                  <a:lnTo>
                    <a:pt x="1944" y="69"/>
                  </a:lnTo>
                  <a:lnTo>
                    <a:pt x="1849" y="121"/>
                  </a:lnTo>
                  <a:lnTo>
                    <a:pt x="1771" y="173"/>
                  </a:lnTo>
                  <a:lnTo>
                    <a:pt x="1702" y="233"/>
                  </a:lnTo>
                  <a:lnTo>
                    <a:pt x="1650" y="302"/>
                  </a:lnTo>
                  <a:lnTo>
                    <a:pt x="1607" y="380"/>
                  </a:lnTo>
                  <a:lnTo>
                    <a:pt x="1573" y="458"/>
                  </a:lnTo>
                  <a:lnTo>
                    <a:pt x="1547" y="544"/>
                  </a:lnTo>
                  <a:lnTo>
                    <a:pt x="1529" y="639"/>
                  </a:lnTo>
                  <a:lnTo>
                    <a:pt x="1521" y="743"/>
                  </a:lnTo>
                  <a:lnTo>
                    <a:pt x="1512" y="847"/>
                  </a:lnTo>
                  <a:lnTo>
                    <a:pt x="1521" y="959"/>
                  </a:lnTo>
                  <a:lnTo>
                    <a:pt x="1529" y="1080"/>
                  </a:lnTo>
                  <a:lnTo>
                    <a:pt x="1555" y="1201"/>
                  </a:lnTo>
                  <a:lnTo>
                    <a:pt x="1607" y="1460"/>
                  </a:lnTo>
                  <a:lnTo>
                    <a:pt x="1676" y="1745"/>
                  </a:lnTo>
                  <a:lnTo>
                    <a:pt x="545" y="2307"/>
                  </a:lnTo>
                  <a:lnTo>
                    <a:pt x="510" y="2229"/>
                  </a:lnTo>
                  <a:lnTo>
                    <a:pt x="484" y="2151"/>
                  </a:lnTo>
                  <a:lnTo>
                    <a:pt x="467" y="2073"/>
                  </a:lnTo>
                  <a:lnTo>
                    <a:pt x="458" y="2004"/>
                  </a:lnTo>
                  <a:lnTo>
                    <a:pt x="450" y="1935"/>
                  </a:lnTo>
                  <a:lnTo>
                    <a:pt x="450" y="1866"/>
                  </a:lnTo>
                  <a:lnTo>
                    <a:pt x="458" y="1736"/>
                  </a:lnTo>
                  <a:lnTo>
                    <a:pt x="493" y="1615"/>
                  </a:lnTo>
                  <a:lnTo>
                    <a:pt x="545" y="1503"/>
                  </a:lnTo>
                  <a:lnTo>
                    <a:pt x="596" y="1400"/>
                  </a:lnTo>
                  <a:lnTo>
                    <a:pt x="666" y="1296"/>
                  </a:lnTo>
                  <a:lnTo>
                    <a:pt x="519" y="1132"/>
                  </a:lnTo>
                  <a:lnTo>
                    <a:pt x="242" y="1400"/>
                  </a:lnTo>
                  <a:lnTo>
                    <a:pt x="0" y="1633"/>
                  </a:lnTo>
                  <a:lnTo>
                    <a:pt x="156" y="1970"/>
                  </a:lnTo>
                  <a:lnTo>
                    <a:pt x="251" y="2168"/>
                  </a:lnTo>
                  <a:lnTo>
                    <a:pt x="372" y="2393"/>
                  </a:lnTo>
                  <a:lnTo>
                    <a:pt x="18" y="2574"/>
                  </a:lnTo>
                  <a:lnTo>
                    <a:pt x="156" y="2782"/>
                  </a:lnTo>
                  <a:lnTo>
                    <a:pt x="510" y="2609"/>
                  </a:lnTo>
                  <a:lnTo>
                    <a:pt x="640" y="2799"/>
                  </a:lnTo>
                  <a:lnTo>
                    <a:pt x="778" y="2954"/>
                  </a:lnTo>
                  <a:lnTo>
                    <a:pt x="925" y="3084"/>
                  </a:lnTo>
                  <a:lnTo>
                    <a:pt x="1063" y="3196"/>
                  </a:lnTo>
                  <a:lnTo>
                    <a:pt x="1132" y="3239"/>
                  </a:lnTo>
                  <a:lnTo>
                    <a:pt x="1210" y="3283"/>
                  </a:lnTo>
                  <a:lnTo>
                    <a:pt x="1279" y="3309"/>
                  </a:lnTo>
                  <a:lnTo>
                    <a:pt x="1348" y="3334"/>
                  </a:lnTo>
                  <a:lnTo>
                    <a:pt x="1417" y="3360"/>
                  </a:lnTo>
                  <a:lnTo>
                    <a:pt x="1486" y="3369"/>
                  </a:lnTo>
                  <a:lnTo>
                    <a:pt x="1547" y="3378"/>
                  </a:lnTo>
                  <a:lnTo>
                    <a:pt x="1616" y="3386"/>
                  </a:lnTo>
                  <a:lnTo>
                    <a:pt x="1711" y="3378"/>
                  </a:lnTo>
                  <a:lnTo>
                    <a:pt x="1806" y="3360"/>
                  </a:lnTo>
                  <a:lnTo>
                    <a:pt x="1892" y="3326"/>
                  </a:lnTo>
                  <a:lnTo>
                    <a:pt x="1970" y="3283"/>
                  </a:lnTo>
                  <a:lnTo>
                    <a:pt x="2039" y="3231"/>
                  </a:lnTo>
                  <a:lnTo>
                    <a:pt x="2100" y="3179"/>
                  </a:lnTo>
                  <a:lnTo>
                    <a:pt x="2151" y="3118"/>
                  </a:lnTo>
                  <a:lnTo>
                    <a:pt x="2203" y="3058"/>
                  </a:lnTo>
                  <a:lnTo>
                    <a:pt x="2238" y="2980"/>
                  </a:lnTo>
                  <a:lnTo>
                    <a:pt x="2264" y="2911"/>
                  </a:lnTo>
                  <a:lnTo>
                    <a:pt x="2281" y="2825"/>
                  </a:lnTo>
                  <a:lnTo>
                    <a:pt x="2298" y="2738"/>
                  </a:lnTo>
                  <a:lnTo>
                    <a:pt x="2307" y="2643"/>
                  </a:lnTo>
                  <a:lnTo>
                    <a:pt x="2307" y="2540"/>
                  </a:lnTo>
                  <a:lnTo>
                    <a:pt x="2298" y="2427"/>
                  </a:lnTo>
                  <a:lnTo>
                    <a:pt x="2290" y="2315"/>
                  </a:lnTo>
                  <a:lnTo>
                    <a:pt x="2246" y="2065"/>
                  </a:lnTo>
                  <a:lnTo>
                    <a:pt x="2177" y="1780"/>
                  </a:lnTo>
                  <a:lnTo>
                    <a:pt x="3430" y="1158"/>
                  </a:lnTo>
                  <a:lnTo>
                    <a:pt x="3464" y="1253"/>
                  </a:lnTo>
                  <a:lnTo>
                    <a:pt x="3490" y="1339"/>
                  </a:lnTo>
                  <a:lnTo>
                    <a:pt x="3508" y="1425"/>
                  </a:lnTo>
                  <a:lnTo>
                    <a:pt x="3525" y="1512"/>
                  </a:lnTo>
                  <a:lnTo>
                    <a:pt x="3533" y="1598"/>
                  </a:lnTo>
                  <a:lnTo>
                    <a:pt x="3533" y="1676"/>
                  </a:lnTo>
                  <a:lnTo>
                    <a:pt x="3525" y="1754"/>
                  </a:lnTo>
                  <a:lnTo>
                    <a:pt x="3516" y="1831"/>
                  </a:lnTo>
                  <a:lnTo>
                    <a:pt x="3499" y="1909"/>
                  </a:lnTo>
                  <a:lnTo>
                    <a:pt x="3482" y="1987"/>
                  </a:lnTo>
                  <a:lnTo>
                    <a:pt x="3430" y="2125"/>
                  </a:lnTo>
                  <a:lnTo>
                    <a:pt x="3361" y="2255"/>
                  </a:lnTo>
                  <a:lnTo>
                    <a:pt x="3283" y="2384"/>
                  </a:lnTo>
                  <a:lnTo>
                    <a:pt x="3447" y="2557"/>
                  </a:lnTo>
                  <a:lnTo>
                    <a:pt x="3749" y="2237"/>
                  </a:lnTo>
                  <a:lnTo>
                    <a:pt x="3974" y="1987"/>
                  </a:lnTo>
                  <a:lnTo>
                    <a:pt x="3914" y="1797"/>
                  </a:lnTo>
                  <a:lnTo>
                    <a:pt x="3827" y="1581"/>
                  </a:lnTo>
                  <a:lnTo>
                    <a:pt x="3732" y="1330"/>
                  </a:lnTo>
                  <a:lnTo>
                    <a:pt x="3663" y="1201"/>
                  </a:lnTo>
                  <a:lnTo>
                    <a:pt x="3603" y="1071"/>
                  </a:lnTo>
                  <a:lnTo>
                    <a:pt x="4043" y="855"/>
                  </a:lnTo>
                  <a:lnTo>
                    <a:pt x="3896" y="622"/>
                  </a:lnTo>
                  <a:lnTo>
                    <a:pt x="3464" y="847"/>
                  </a:lnTo>
                  <a:lnTo>
                    <a:pt x="3464" y="838"/>
                  </a:lnTo>
                  <a:lnTo>
                    <a:pt x="3335" y="657"/>
                  </a:lnTo>
                  <a:lnTo>
                    <a:pt x="3197" y="501"/>
                  </a:lnTo>
                  <a:lnTo>
                    <a:pt x="3050" y="354"/>
                  </a:lnTo>
                  <a:lnTo>
                    <a:pt x="2972" y="294"/>
                  </a:lnTo>
                  <a:lnTo>
                    <a:pt x="2894" y="233"/>
                  </a:lnTo>
                  <a:lnTo>
                    <a:pt x="2816" y="182"/>
                  </a:lnTo>
                  <a:lnTo>
                    <a:pt x="2739" y="138"/>
                  </a:lnTo>
                  <a:lnTo>
                    <a:pt x="2652" y="95"/>
                  </a:lnTo>
                  <a:lnTo>
                    <a:pt x="2575" y="61"/>
                  </a:lnTo>
                  <a:lnTo>
                    <a:pt x="2497" y="35"/>
                  </a:lnTo>
                  <a:lnTo>
                    <a:pt x="2410" y="17"/>
                  </a:lnTo>
                  <a:lnTo>
                    <a:pt x="2333" y="9"/>
                  </a:lnTo>
                  <a:lnTo>
                    <a:pt x="2246" y="0"/>
                  </a:lnTo>
                  <a:close/>
                </a:path>
              </a:pathLst>
            </a:custGeom>
            <a:solidFill>
              <a:srgbClr val="4A4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8"/>
            <p:cNvSpPr/>
            <p:nvPr/>
          </p:nvSpPr>
          <p:spPr>
            <a:xfrm>
              <a:off x="-1157623" y="4295902"/>
              <a:ext cx="45109" cy="38626"/>
            </a:xfrm>
            <a:custGeom>
              <a:avLst/>
              <a:gdLst/>
              <a:ahLst/>
              <a:cxnLst/>
              <a:rect l="l" t="t" r="r" b="b"/>
              <a:pathLst>
                <a:path w="1141" h="977" fill="none" extrusionOk="0">
                  <a:moveTo>
                    <a:pt x="1" y="536"/>
                  </a:moveTo>
                  <a:lnTo>
                    <a:pt x="1080" y="1"/>
                  </a:lnTo>
                  <a:lnTo>
                    <a:pt x="1080" y="1"/>
                  </a:lnTo>
                  <a:lnTo>
                    <a:pt x="1115" y="173"/>
                  </a:lnTo>
                  <a:lnTo>
                    <a:pt x="1141" y="329"/>
                  </a:lnTo>
                  <a:lnTo>
                    <a:pt x="1141" y="467"/>
                  </a:lnTo>
                  <a:lnTo>
                    <a:pt x="1132" y="579"/>
                  </a:lnTo>
                  <a:lnTo>
                    <a:pt x="1106" y="683"/>
                  </a:lnTo>
                  <a:lnTo>
                    <a:pt x="1089" y="726"/>
                  </a:lnTo>
                  <a:lnTo>
                    <a:pt x="1063" y="769"/>
                  </a:lnTo>
                  <a:lnTo>
                    <a:pt x="1037" y="813"/>
                  </a:lnTo>
                  <a:lnTo>
                    <a:pt x="1003" y="847"/>
                  </a:lnTo>
                  <a:lnTo>
                    <a:pt x="925" y="908"/>
                  </a:lnTo>
                  <a:lnTo>
                    <a:pt x="925" y="908"/>
                  </a:lnTo>
                  <a:lnTo>
                    <a:pt x="864" y="942"/>
                  </a:lnTo>
                  <a:lnTo>
                    <a:pt x="795" y="959"/>
                  </a:lnTo>
                  <a:lnTo>
                    <a:pt x="735" y="977"/>
                  </a:lnTo>
                  <a:lnTo>
                    <a:pt x="657" y="977"/>
                  </a:lnTo>
                  <a:lnTo>
                    <a:pt x="657" y="977"/>
                  </a:lnTo>
                  <a:lnTo>
                    <a:pt x="579" y="977"/>
                  </a:lnTo>
                  <a:lnTo>
                    <a:pt x="493" y="951"/>
                  </a:lnTo>
                  <a:lnTo>
                    <a:pt x="415" y="925"/>
                  </a:lnTo>
                  <a:lnTo>
                    <a:pt x="329" y="873"/>
                  </a:lnTo>
                  <a:lnTo>
                    <a:pt x="242" y="813"/>
                  </a:lnTo>
                  <a:lnTo>
                    <a:pt x="156" y="743"/>
                  </a:lnTo>
                  <a:lnTo>
                    <a:pt x="78" y="648"/>
                  </a:lnTo>
                  <a:lnTo>
                    <a:pt x="1" y="5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28"/>
            <p:cNvSpPr/>
            <p:nvPr/>
          </p:nvSpPr>
          <p:spPr>
            <a:xfrm>
              <a:off x="-1102630" y="4233753"/>
              <a:ext cx="49221" cy="43409"/>
            </a:xfrm>
            <a:custGeom>
              <a:avLst/>
              <a:gdLst/>
              <a:ahLst/>
              <a:cxnLst/>
              <a:rect l="l" t="t" r="r" b="b"/>
              <a:pathLst>
                <a:path w="1245" h="1098" fill="none" extrusionOk="0">
                  <a:moveTo>
                    <a:pt x="61" y="1097"/>
                  </a:moveTo>
                  <a:lnTo>
                    <a:pt x="61" y="1097"/>
                  </a:lnTo>
                  <a:lnTo>
                    <a:pt x="18" y="899"/>
                  </a:lnTo>
                  <a:lnTo>
                    <a:pt x="0" y="726"/>
                  </a:lnTo>
                  <a:lnTo>
                    <a:pt x="0" y="571"/>
                  </a:lnTo>
                  <a:lnTo>
                    <a:pt x="9" y="501"/>
                  </a:lnTo>
                  <a:lnTo>
                    <a:pt x="18" y="441"/>
                  </a:lnTo>
                  <a:lnTo>
                    <a:pt x="35" y="381"/>
                  </a:lnTo>
                  <a:lnTo>
                    <a:pt x="52" y="329"/>
                  </a:lnTo>
                  <a:lnTo>
                    <a:pt x="78" y="277"/>
                  </a:lnTo>
                  <a:lnTo>
                    <a:pt x="104" y="234"/>
                  </a:lnTo>
                  <a:lnTo>
                    <a:pt x="139" y="190"/>
                  </a:lnTo>
                  <a:lnTo>
                    <a:pt x="173" y="147"/>
                  </a:lnTo>
                  <a:lnTo>
                    <a:pt x="216" y="113"/>
                  </a:lnTo>
                  <a:lnTo>
                    <a:pt x="259" y="87"/>
                  </a:lnTo>
                  <a:lnTo>
                    <a:pt x="259" y="87"/>
                  </a:lnTo>
                  <a:lnTo>
                    <a:pt x="329" y="44"/>
                  </a:lnTo>
                  <a:lnTo>
                    <a:pt x="398" y="18"/>
                  </a:lnTo>
                  <a:lnTo>
                    <a:pt x="467" y="9"/>
                  </a:lnTo>
                  <a:lnTo>
                    <a:pt x="536" y="0"/>
                  </a:lnTo>
                  <a:lnTo>
                    <a:pt x="536" y="0"/>
                  </a:lnTo>
                  <a:lnTo>
                    <a:pt x="631" y="9"/>
                  </a:lnTo>
                  <a:lnTo>
                    <a:pt x="726" y="35"/>
                  </a:lnTo>
                  <a:lnTo>
                    <a:pt x="821" y="78"/>
                  </a:lnTo>
                  <a:lnTo>
                    <a:pt x="907" y="130"/>
                  </a:lnTo>
                  <a:lnTo>
                    <a:pt x="994" y="199"/>
                  </a:lnTo>
                  <a:lnTo>
                    <a:pt x="1080" y="285"/>
                  </a:lnTo>
                  <a:lnTo>
                    <a:pt x="1166" y="389"/>
                  </a:lnTo>
                  <a:lnTo>
                    <a:pt x="1244" y="493"/>
                  </a:lnTo>
                  <a:lnTo>
                    <a:pt x="1244" y="493"/>
                  </a:lnTo>
                  <a:lnTo>
                    <a:pt x="1244" y="501"/>
                  </a:lnTo>
                  <a:lnTo>
                    <a:pt x="61" y="109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28"/>
            <p:cNvSpPr/>
            <p:nvPr/>
          </p:nvSpPr>
          <p:spPr>
            <a:xfrm>
              <a:off x="-1183914" y="4217030"/>
              <a:ext cx="159880" cy="133905"/>
            </a:xfrm>
            <a:custGeom>
              <a:avLst/>
              <a:gdLst/>
              <a:ahLst/>
              <a:cxnLst/>
              <a:rect l="l" t="t" r="r" b="b"/>
              <a:pathLst>
                <a:path w="4044" h="3387" fill="none" extrusionOk="0">
                  <a:moveTo>
                    <a:pt x="2246" y="0"/>
                  </a:moveTo>
                  <a:lnTo>
                    <a:pt x="2246" y="0"/>
                  </a:lnTo>
                  <a:lnTo>
                    <a:pt x="2143" y="9"/>
                  </a:lnTo>
                  <a:lnTo>
                    <a:pt x="2039" y="35"/>
                  </a:lnTo>
                  <a:lnTo>
                    <a:pt x="1944" y="69"/>
                  </a:lnTo>
                  <a:lnTo>
                    <a:pt x="1849" y="121"/>
                  </a:lnTo>
                  <a:lnTo>
                    <a:pt x="1849" y="121"/>
                  </a:lnTo>
                  <a:lnTo>
                    <a:pt x="1771" y="173"/>
                  </a:lnTo>
                  <a:lnTo>
                    <a:pt x="1702" y="233"/>
                  </a:lnTo>
                  <a:lnTo>
                    <a:pt x="1650" y="302"/>
                  </a:lnTo>
                  <a:lnTo>
                    <a:pt x="1607" y="380"/>
                  </a:lnTo>
                  <a:lnTo>
                    <a:pt x="1573" y="458"/>
                  </a:lnTo>
                  <a:lnTo>
                    <a:pt x="1547" y="544"/>
                  </a:lnTo>
                  <a:lnTo>
                    <a:pt x="1529" y="639"/>
                  </a:lnTo>
                  <a:lnTo>
                    <a:pt x="1521" y="743"/>
                  </a:lnTo>
                  <a:lnTo>
                    <a:pt x="1512" y="847"/>
                  </a:lnTo>
                  <a:lnTo>
                    <a:pt x="1521" y="959"/>
                  </a:lnTo>
                  <a:lnTo>
                    <a:pt x="1529" y="1080"/>
                  </a:lnTo>
                  <a:lnTo>
                    <a:pt x="1555" y="1201"/>
                  </a:lnTo>
                  <a:lnTo>
                    <a:pt x="1607" y="1460"/>
                  </a:lnTo>
                  <a:lnTo>
                    <a:pt x="1676" y="1745"/>
                  </a:lnTo>
                  <a:lnTo>
                    <a:pt x="545" y="2307"/>
                  </a:lnTo>
                  <a:lnTo>
                    <a:pt x="545" y="2307"/>
                  </a:lnTo>
                  <a:lnTo>
                    <a:pt x="510" y="2229"/>
                  </a:lnTo>
                  <a:lnTo>
                    <a:pt x="484" y="2151"/>
                  </a:lnTo>
                  <a:lnTo>
                    <a:pt x="467" y="2073"/>
                  </a:lnTo>
                  <a:lnTo>
                    <a:pt x="458" y="2004"/>
                  </a:lnTo>
                  <a:lnTo>
                    <a:pt x="450" y="1935"/>
                  </a:lnTo>
                  <a:lnTo>
                    <a:pt x="450" y="1866"/>
                  </a:lnTo>
                  <a:lnTo>
                    <a:pt x="458" y="1736"/>
                  </a:lnTo>
                  <a:lnTo>
                    <a:pt x="493" y="1615"/>
                  </a:lnTo>
                  <a:lnTo>
                    <a:pt x="545" y="1503"/>
                  </a:lnTo>
                  <a:lnTo>
                    <a:pt x="596" y="1400"/>
                  </a:lnTo>
                  <a:lnTo>
                    <a:pt x="666" y="1296"/>
                  </a:lnTo>
                  <a:lnTo>
                    <a:pt x="519" y="1132"/>
                  </a:lnTo>
                  <a:lnTo>
                    <a:pt x="519" y="1132"/>
                  </a:lnTo>
                  <a:lnTo>
                    <a:pt x="242" y="1400"/>
                  </a:lnTo>
                  <a:lnTo>
                    <a:pt x="0" y="1633"/>
                  </a:lnTo>
                  <a:lnTo>
                    <a:pt x="0" y="1633"/>
                  </a:lnTo>
                  <a:lnTo>
                    <a:pt x="156" y="1970"/>
                  </a:lnTo>
                  <a:lnTo>
                    <a:pt x="251" y="2168"/>
                  </a:lnTo>
                  <a:lnTo>
                    <a:pt x="372" y="2393"/>
                  </a:lnTo>
                  <a:lnTo>
                    <a:pt x="18" y="2574"/>
                  </a:lnTo>
                  <a:lnTo>
                    <a:pt x="156" y="2782"/>
                  </a:lnTo>
                  <a:lnTo>
                    <a:pt x="510" y="2609"/>
                  </a:lnTo>
                  <a:lnTo>
                    <a:pt x="510" y="2609"/>
                  </a:lnTo>
                  <a:lnTo>
                    <a:pt x="640" y="2799"/>
                  </a:lnTo>
                  <a:lnTo>
                    <a:pt x="778" y="2954"/>
                  </a:lnTo>
                  <a:lnTo>
                    <a:pt x="925" y="3084"/>
                  </a:lnTo>
                  <a:lnTo>
                    <a:pt x="1063" y="3196"/>
                  </a:lnTo>
                  <a:lnTo>
                    <a:pt x="1132" y="3239"/>
                  </a:lnTo>
                  <a:lnTo>
                    <a:pt x="1210" y="3283"/>
                  </a:lnTo>
                  <a:lnTo>
                    <a:pt x="1279" y="3309"/>
                  </a:lnTo>
                  <a:lnTo>
                    <a:pt x="1348" y="3334"/>
                  </a:lnTo>
                  <a:lnTo>
                    <a:pt x="1417" y="3360"/>
                  </a:lnTo>
                  <a:lnTo>
                    <a:pt x="1486" y="3369"/>
                  </a:lnTo>
                  <a:lnTo>
                    <a:pt x="1547" y="3378"/>
                  </a:lnTo>
                  <a:lnTo>
                    <a:pt x="1616" y="3386"/>
                  </a:lnTo>
                  <a:lnTo>
                    <a:pt x="1616" y="3386"/>
                  </a:lnTo>
                  <a:lnTo>
                    <a:pt x="1711" y="3378"/>
                  </a:lnTo>
                  <a:lnTo>
                    <a:pt x="1806" y="3360"/>
                  </a:lnTo>
                  <a:lnTo>
                    <a:pt x="1892" y="3326"/>
                  </a:lnTo>
                  <a:lnTo>
                    <a:pt x="1970" y="3283"/>
                  </a:lnTo>
                  <a:lnTo>
                    <a:pt x="1970" y="3283"/>
                  </a:lnTo>
                  <a:lnTo>
                    <a:pt x="2039" y="3231"/>
                  </a:lnTo>
                  <a:lnTo>
                    <a:pt x="2100" y="3179"/>
                  </a:lnTo>
                  <a:lnTo>
                    <a:pt x="2151" y="3118"/>
                  </a:lnTo>
                  <a:lnTo>
                    <a:pt x="2203" y="3058"/>
                  </a:lnTo>
                  <a:lnTo>
                    <a:pt x="2238" y="2980"/>
                  </a:lnTo>
                  <a:lnTo>
                    <a:pt x="2264" y="2911"/>
                  </a:lnTo>
                  <a:lnTo>
                    <a:pt x="2281" y="2825"/>
                  </a:lnTo>
                  <a:lnTo>
                    <a:pt x="2298" y="2738"/>
                  </a:lnTo>
                  <a:lnTo>
                    <a:pt x="2307" y="2643"/>
                  </a:lnTo>
                  <a:lnTo>
                    <a:pt x="2307" y="2540"/>
                  </a:lnTo>
                  <a:lnTo>
                    <a:pt x="2298" y="2427"/>
                  </a:lnTo>
                  <a:lnTo>
                    <a:pt x="2290" y="2315"/>
                  </a:lnTo>
                  <a:lnTo>
                    <a:pt x="2246" y="2065"/>
                  </a:lnTo>
                  <a:lnTo>
                    <a:pt x="2177" y="1780"/>
                  </a:lnTo>
                  <a:lnTo>
                    <a:pt x="3430" y="1158"/>
                  </a:lnTo>
                  <a:lnTo>
                    <a:pt x="3430" y="1158"/>
                  </a:lnTo>
                  <a:lnTo>
                    <a:pt x="3464" y="1253"/>
                  </a:lnTo>
                  <a:lnTo>
                    <a:pt x="3490" y="1339"/>
                  </a:lnTo>
                  <a:lnTo>
                    <a:pt x="3508" y="1425"/>
                  </a:lnTo>
                  <a:lnTo>
                    <a:pt x="3525" y="1512"/>
                  </a:lnTo>
                  <a:lnTo>
                    <a:pt x="3533" y="1598"/>
                  </a:lnTo>
                  <a:lnTo>
                    <a:pt x="3533" y="1676"/>
                  </a:lnTo>
                  <a:lnTo>
                    <a:pt x="3525" y="1754"/>
                  </a:lnTo>
                  <a:lnTo>
                    <a:pt x="3516" y="1831"/>
                  </a:lnTo>
                  <a:lnTo>
                    <a:pt x="3499" y="1909"/>
                  </a:lnTo>
                  <a:lnTo>
                    <a:pt x="3482" y="1987"/>
                  </a:lnTo>
                  <a:lnTo>
                    <a:pt x="3430" y="2125"/>
                  </a:lnTo>
                  <a:lnTo>
                    <a:pt x="3361" y="2255"/>
                  </a:lnTo>
                  <a:lnTo>
                    <a:pt x="3283" y="2384"/>
                  </a:lnTo>
                  <a:lnTo>
                    <a:pt x="3447" y="2557"/>
                  </a:lnTo>
                  <a:lnTo>
                    <a:pt x="3447" y="2557"/>
                  </a:lnTo>
                  <a:lnTo>
                    <a:pt x="3749" y="2237"/>
                  </a:lnTo>
                  <a:lnTo>
                    <a:pt x="3974" y="1987"/>
                  </a:lnTo>
                  <a:lnTo>
                    <a:pt x="3974" y="1987"/>
                  </a:lnTo>
                  <a:lnTo>
                    <a:pt x="3914" y="1797"/>
                  </a:lnTo>
                  <a:lnTo>
                    <a:pt x="3827" y="1581"/>
                  </a:lnTo>
                  <a:lnTo>
                    <a:pt x="3732" y="1330"/>
                  </a:lnTo>
                  <a:lnTo>
                    <a:pt x="3663" y="1201"/>
                  </a:lnTo>
                  <a:lnTo>
                    <a:pt x="3603" y="1071"/>
                  </a:lnTo>
                  <a:lnTo>
                    <a:pt x="4043" y="855"/>
                  </a:lnTo>
                  <a:lnTo>
                    <a:pt x="3896" y="622"/>
                  </a:lnTo>
                  <a:lnTo>
                    <a:pt x="3464" y="847"/>
                  </a:lnTo>
                  <a:lnTo>
                    <a:pt x="3464" y="847"/>
                  </a:lnTo>
                  <a:lnTo>
                    <a:pt x="3464" y="838"/>
                  </a:lnTo>
                  <a:lnTo>
                    <a:pt x="3464" y="838"/>
                  </a:lnTo>
                  <a:lnTo>
                    <a:pt x="3335" y="657"/>
                  </a:lnTo>
                  <a:lnTo>
                    <a:pt x="3197" y="501"/>
                  </a:lnTo>
                  <a:lnTo>
                    <a:pt x="3050" y="354"/>
                  </a:lnTo>
                  <a:lnTo>
                    <a:pt x="2972" y="294"/>
                  </a:lnTo>
                  <a:lnTo>
                    <a:pt x="2894" y="233"/>
                  </a:lnTo>
                  <a:lnTo>
                    <a:pt x="2816" y="182"/>
                  </a:lnTo>
                  <a:lnTo>
                    <a:pt x="2739" y="138"/>
                  </a:lnTo>
                  <a:lnTo>
                    <a:pt x="2652" y="95"/>
                  </a:lnTo>
                  <a:lnTo>
                    <a:pt x="2575" y="61"/>
                  </a:lnTo>
                  <a:lnTo>
                    <a:pt x="2497" y="35"/>
                  </a:lnTo>
                  <a:lnTo>
                    <a:pt x="2410" y="17"/>
                  </a:lnTo>
                  <a:lnTo>
                    <a:pt x="2333" y="9"/>
                  </a:lnTo>
                  <a:lnTo>
                    <a:pt x="224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28"/>
            <p:cNvSpPr/>
            <p:nvPr/>
          </p:nvSpPr>
          <p:spPr>
            <a:xfrm>
              <a:off x="-3705575" y="2986898"/>
              <a:ext cx="315924" cy="210089"/>
            </a:xfrm>
            <a:custGeom>
              <a:avLst/>
              <a:gdLst/>
              <a:ahLst/>
              <a:cxnLst/>
              <a:rect l="l" t="t" r="r" b="b"/>
              <a:pathLst>
                <a:path w="7991" h="5314" extrusionOk="0">
                  <a:moveTo>
                    <a:pt x="5961" y="1"/>
                  </a:moveTo>
                  <a:lnTo>
                    <a:pt x="5788" y="18"/>
                  </a:lnTo>
                  <a:lnTo>
                    <a:pt x="5615" y="36"/>
                  </a:lnTo>
                  <a:lnTo>
                    <a:pt x="5434" y="53"/>
                  </a:lnTo>
                  <a:lnTo>
                    <a:pt x="5252" y="87"/>
                  </a:lnTo>
                  <a:lnTo>
                    <a:pt x="5071" y="122"/>
                  </a:lnTo>
                  <a:lnTo>
                    <a:pt x="4881" y="156"/>
                  </a:lnTo>
                  <a:lnTo>
                    <a:pt x="4691" y="208"/>
                  </a:lnTo>
                  <a:lnTo>
                    <a:pt x="4501" y="260"/>
                  </a:lnTo>
                  <a:lnTo>
                    <a:pt x="4302" y="321"/>
                  </a:lnTo>
                  <a:lnTo>
                    <a:pt x="4112" y="381"/>
                  </a:lnTo>
                  <a:lnTo>
                    <a:pt x="3913" y="459"/>
                  </a:lnTo>
                  <a:lnTo>
                    <a:pt x="3715" y="537"/>
                  </a:lnTo>
                  <a:lnTo>
                    <a:pt x="3507" y="614"/>
                  </a:lnTo>
                  <a:lnTo>
                    <a:pt x="3309" y="709"/>
                  </a:lnTo>
                  <a:lnTo>
                    <a:pt x="3110" y="804"/>
                  </a:lnTo>
                  <a:lnTo>
                    <a:pt x="2911" y="899"/>
                  </a:lnTo>
                  <a:lnTo>
                    <a:pt x="2713" y="1003"/>
                  </a:lnTo>
                  <a:lnTo>
                    <a:pt x="2523" y="1115"/>
                  </a:lnTo>
                  <a:lnTo>
                    <a:pt x="2341" y="1219"/>
                  </a:lnTo>
                  <a:lnTo>
                    <a:pt x="2160" y="1340"/>
                  </a:lnTo>
                  <a:lnTo>
                    <a:pt x="1987" y="1452"/>
                  </a:lnTo>
                  <a:lnTo>
                    <a:pt x="1823" y="1564"/>
                  </a:lnTo>
                  <a:lnTo>
                    <a:pt x="1659" y="1685"/>
                  </a:lnTo>
                  <a:lnTo>
                    <a:pt x="1503" y="1806"/>
                  </a:lnTo>
                  <a:lnTo>
                    <a:pt x="1356" y="1936"/>
                  </a:lnTo>
                  <a:lnTo>
                    <a:pt x="1218" y="2057"/>
                  </a:lnTo>
                  <a:lnTo>
                    <a:pt x="1080" y="2186"/>
                  </a:lnTo>
                  <a:lnTo>
                    <a:pt x="950" y="2307"/>
                  </a:lnTo>
                  <a:lnTo>
                    <a:pt x="830" y="2437"/>
                  </a:lnTo>
                  <a:lnTo>
                    <a:pt x="717" y="2566"/>
                  </a:lnTo>
                  <a:lnTo>
                    <a:pt x="614" y="2687"/>
                  </a:lnTo>
                  <a:lnTo>
                    <a:pt x="519" y="2817"/>
                  </a:lnTo>
                  <a:lnTo>
                    <a:pt x="424" y="2947"/>
                  </a:lnTo>
                  <a:lnTo>
                    <a:pt x="346" y="3076"/>
                  </a:lnTo>
                  <a:lnTo>
                    <a:pt x="268" y="3197"/>
                  </a:lnTo>
                  <a:lnTo>
                    <a:pt x="208" y="3327"/>
                  </a:lnTo>
                  <a:lnTo>
                    <a:pt x="147" y="3448"/>
                  </a:lnTo>
                  <a:lnTo>
                    <a:pt x="95" y="3568"/>
                  </a:lnTo>
                  <a:lnTo>
                    <a:pt x="61" y="3689"/>
                  </a:lnTo>
                  <a:lnTo>
                    <a:pt x="35" y="3810"/>
                  </a:lnTo>
                  <a:lnTo>
                    <a:pt x="9" y="3923"/>
                  </a:lnTo>
                  <a:lnTo>
                    <a:pt x="0" y="4035"/>
                  </a:lnTo>
                  <a:lnTo>
                    <a:pt x="0" y="4147"/>
                  </a:lnTo>
                  <a:lnTo>
                    <a:pt x="9" y="4260"/>
                  </a:lnTo>
                  <a:lnTo>
                    <a:pt x="26" y="4363"/>
                  </a:lnTo>
                  <a:lnTo>
                    <a:pt x="61" y="4458"/>
                  </a:lnTo>
                  <a:lnTo>
                    <a:pt x="104" y="4562"/>
                  </a:lnTo>
                  <a:lnTo>
                    <a:pt x="147" y="4648"/>
                  </a:lnTo>
                  <a:lnTo>
                    <a:pt x="208" y="4743"/>
                  </a:lnTo>
                  <a:lnTo>
                    <a:pt x="277" y="4821"/>
                  </a:lnTo>
                  <a:lnTo>
                    <a:pt x="354" y="4899"/>
                  </a:lnTo>
                  <a:lnTo>
                    <a:pt x="441" y="4959"/>
                  </a:lnTo>
                  <a:lnTo>
                    <a:pt x="536" y="5028"/>
                  </a:lnTo>
                  <a:lnTo>
                    <a:pt x="640" y="5080"/>
                  </a:lnTo>
                  <a:lnTo>
                    <a:pt x="752" y="5132"/>
                  </a:lnTo>
                  <a:lnTo>
                    <a:pt x="873" y="5175"/>
                  </a:lnTo>
                  <a:lnTo>
                    <a:pt x="994" y="5210"/>
                  </a:lnTo>
                  <a:lnTo>
                    <a:pt x="1123" y="5244"/>
                  </a:lnTo>
                  <a:lnTo>
                    <a:pt x="1261" y="5270"/>
                  </a:lnTo>
                  <a:lnTo>
                    <a:pt x="1408" y="5287"/>
                  </a:lnTo>
                  <a:lnTo>
                    <a:pt x="1555" y="5305"/>
                  </a:lnTo>
                  <a:lnTo>
                    <a:pt x="1711" y="5313"/>
                  </a:lnTo>
                  <a:lnTo>
                    <a:pt x="1866" y="5313"/>
                  </a:lnTo>
                  <a:lnTo>
                    <a:pt x="2030" y="5305"/>
                  </a:lnTo>
                  <a:lnTo>
                    <a:pt x="2203" y="5296"/>
                  </a:lnTo>
                  <a:lnTo>
                    <a:pt x="2376" y="5279"/>
                  </a:lnTo>
                  <a:lnTo>
                    <a:pt x="2557" y="5262"/>
                  </a:lnTo>
                  <a:lnTo>
                    <a:pt x="2739" y="5227"/>
                  </a:lnTo>
                  <a:lnTo>
                    <a:pt x="2920" y="5192"/>
                  </a:lnTo>
                  <a:lnTo>
                    <a:pt x="3110" y="5149"/>
                  </a:lnTo>
                  <a:lnTo>
                    <a:pt x="3300" y="5106"/>
                  </a:lnTo>
                  <a:lnTo>
                    <a:pt x="3490" y="5054"/>
                  </a:lnTo>
                  <a:lnTo>
                    <a:pt x="3689" y="4994"/>
                  </a:lnTo>
                  <a:lnTo>
                    <a:pt x="3879" y="4925"/>
                  </a:lnTo>
                  <a:lnTo>
                    <a:pt x="4077" y="4856"/>
                  </a:lnTo>
                  <a:lnTo>
                    <a:pt x="4285" y="4778"/>
                  </a:lnTo>
                  <a:lnTo>
                    <a:pt x="4483" y="4700"/>
                  </a:lnTo>
                  <a:lnTo>
                    <a:pt x="4682" y="4605"/>
                  </a:lnTo>
                  <a:lnTo>
                    <a:pt x="4881" y="4510"/>
                  </a:lnTo>
                  <a:lnTo>
                    <a:pt x="5079" y="4406"/>
                  </a:lnTo>
                  <a:lnTo>
                    <a:pt x="5278" y="4303"/>
                  </a:lnTo>
                  <a:lnTo>
                    <a:pt x="5468" y="4199"/>
                  </a:lnTo>
                  <a:lnTo>
                    <a:pt x="5650" y="4087"/>
                  </a:lnTo>
                  <a:lnTo>
                    <a:pt x="5831" y="3974"/>
                  </a:lnTo>
                  <a:lnTo>
                    <a:pt x="6004" y="3862"/>
                  </a:lnTo>
                  <a:lnTo>
                    <a:pt x="6168" y="3741"/>
                  </a:lnTo>
                  <a:lnTo>
                    <a:pt x="6332" y="3620"/>
                  </a:lnTo>
                  <a:lnTo>
                    <a:pt x="6487" y="3499"/>
                  </a:lnTo>
                  <a:lnTo>
                    <a:pt x="6634" y="3378"/>
                  </a:lnTo>
                  <a:lnTo>
                    <a:pt x="6773" y="3258"/>
                  </a:lnTo>
                  <a:lnTo>
                    <a:pt x="6911" y="3128"/>
                  </a:lnTo>
                  <a:lnTo>
                    <a:pt x="7040" y="3007"/>
                  </a:lnTo>
                  <a:lnTo>
                    <a:pt x="7161" y="2877"/>
                  </a:lnTo>
                  <a:lnTo>
                    <a:pt x="7274" y="2748"/>
                  </a:lnTo>
                  <a:lnTo>
                    <a:pt x="7377" y="2618"/>
                  </a:lnTo>
                  <a:lnTo>
                    <a:pt x="7472" y="2497"/>
                  </a:lnTo>
                  <a:lnTo>
                    <a:pt x="7567" y="2368"/>
                  </a:lnTo>
                  <a:lnTo>
                    <a:pt x="7645" y="2238"/>
                  </a:lnTo>
                  <a:lnTo>
                    <a:pt x="7723" y="2117"/>
                  </a:lnTo>
                  <a:lnTo>
                    <a:pt x="7783" y="1988"/>
                  </a:lnTo>
                  <a:lnTo>
                    <a:pt x="7844" y="1867"/>
                  </a:lnTo>
                  <a:lnTo>
                    <a:pt x="7895" y="1746"/>
                  </a:lnTo>
                  <a:lnTo>
                    <a:pt x="7930" y="1625"/>
                  </a:lnTo>
                  <a:lnTo>
                    <a:pt x="7956" y="1504"/>
                  </a:lnTo>
                  <a:lnTo>
                    <a:pt x="7982" y="1392"/>
                  </a:lnTo>
                  <a:lnTo>
                    <a:pt x="7990" y="1279"/>
                  </a:lnTo>
                  <a:lnTo>
                    <a:pt x="7990" y="1167"/>
                  </a:lnTo>
                  <a:lnTo>
                    <a:pt x="7982" y="1055"/>
                  </a:lnTo>
                  <a:lnTo>
                    <a:pt x="7965" y="951"/>
                  </a:lnTo>
                  <a:lnTo>
                    <a:pt x="7930" y="848"/>
                  </a:lnTo>
                  <a:lnTo>
                    <a:pt x="7887" y="752"/>
                  </a:lnTo>
                  <a:lnTo>
                    <a:pt x="7844" y="657"/>
                  </a:lnTo>
                  <a:lnTo>
                    <a:pt x="7783" y="571"/>
                  </a:lnTo>
                  <a:lnTo>
                    <a:pt x="7714" y="493"/>
                  </a:lnTo>
                  <a:lnTo>
                    <a:pt x="7636" y="416"/>
                  </a:lnTo>
                  <a:lnTo>
                    <a:pt x="7550" y="347"/>
                  </a:lnTo>
                  <a:lnTo>
                    <a:pt x="7455" y="286"/>
                  </a:lnTo>
                  <a:lnTo>
                    <a:pt x="7351" y="234"/>
                  </a:lnTo>
                  <a:lnTo>
                    <a:pt x="7239" y="182"/>
                  </a:lnTo>
                  <a:lnTo>
                    <a:pt x="7118" y="139"/>
                  </a:lnTo>
                  <a:lnTo>
                    <a:pt x="6997" y="96"/>
                  </a:lnTo>
                  <a:lnTo>
                    <a:pt x="6868" y="70"/>
                  </a:lnTo>
                  <a:lnTo>
                    <a:pt x="6729" y="44"/>
                  </a:lnTo>
                  <a:lnTo>
                    <a:pt x="6582" y="18"/>
                  </a:lnTo>
                  <a:lnTo>
                    <a:pt x="6436" y="10"/>
                  </a:lnTo>
                  <a:lnTo>
                    <a:pt x="6280" y="1"/>
                  </a:lnTo>
                  <a:close/>
                </a:path>
              </a:pathLst>
            </a:custGeom>
            <a:solidFill>
              <a:srgbClr val="CE7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8"/>
            <p:cNvSpPr/>
            <p:nvPr/>
          </p:nvSpPr>
          <p:spPr>
            <a:xfrm>
              <a:off x="-3712415" y="2989310"/>
              <a:ext cx="318652" cy="184787"/>
            </a:xfrm>
            <a:custGeom>
              <a:avLst/>
              <a:gdLst/>
              <a:ahLst/>
              <a:cxnLst/>
              <a:rect l="l" t="t" r="r" b="b"/>
              <a:pathLst>
                <a:path w="8060" h="4674" extrusionOk="0">
                  <a:moveTo>
                    <a:pt x="7732" y="0"/>
                  </a:moveTo>
                  <a:lnTo>
                    <a:pt x="1" y="3939"/>
                  </a:lnTo>
                  <a:lnTo>
                    <a:pt x="407" y="4674"/>
                  </a:lnTo>
                  <a:lnTo>
                    <a:pt x="4302" y="4475"/>
                  </a:lnTo>
                  <a:lnTo>
                    <a:pt x="8060" y="691"/>
                  </a:lnTo>
                  <a:lnTo>
                    <a:pt x="7732" y="0"/>
                  </a:lnTo>
                  <a:close/>
                </a:path>
              </a:pathLst>
            </a:custGeom>
            <a:solidFill>
              <a:srgbClr val="CE7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28"/>
            <p:cNvSpPr/>
            <p:nvPr/>
          </p:nvSpPr>
          <p:spPr>
            <a:xfrm>
              <a:off x="-3716170" y="2964719"/>
              <a:ext cx="315924" cy="210049"/>
            </a:xfrm>
            <a:custGeom>
              <a:avLst/>
              <a:gdLst/>
              <a:ahLst/>
              <a:cxnLst/>
              <a:rect l="l" t="t" r="r" b="b"/>
              <a:pathLst>
                <a:path w="7991" h="5313" extrusionOk="0">
                  <a:moveTo>
                    <a:pt x="5952" y="1"/>
                  </a:moveTo>
                  <a:lnTo>
                    <a:pt x="5788" y="9"/>
                  </a:lnTo>
                  <a:lnTo>
                    <a:pt x="5615" y="26"/>
                  </a:lnTo>
                  <a:lnTo>
                    <a:pt x="5434" y="52"/>
                  </a:lnTo>
                  <a:lnTo>
                    <a:pt x="5252" y="78"/>
                  </a:lnTo>
                  <a:lnTo>
                    <a:pt x="5071" y="121"/>
                  </a:lnTo>
                  <a:lnTo>
                    <a:pt x="4881" y="156"/>
                  </a:lnTo>
                  <a:lnTo>
                    <a:pt x="4691" y="208"/>
                  </a:lnTo>
                  <a:lnTo>
                    <a:pt x="4501" y="260"/>
                  </a:lnTo>
                  <a:lnTo>
                    <a:pt x="4302" y="320"/>
                  </a:lnTo>
                  <a:lnTo>
                    <a:pt x="4104" y="381"/>
                  </a:lnTo>
                  <a:lnTo>
                    <a:pt x="3905" y="458"/>
                  </a:lnTo>
                  <a:lnTo>
                    <a:pt x="3706" y="536"/>
                  </a:lnTo>
                  <a:lnTo>
                    <a:pt x="3508" y="614"/>
                  </a:lnTo>
                  <a:lnTo>
                    <a:pt x="3309" y="709"/>
                  </a:lnTo>
                  <a:lnTo>
                    <a:pt x="3102" y="804"/>
                  </a:lnTo>
                  <a:lnTo>
                    <a:pt x="2903" y="899"/>
                  </a:lnTo>
                  <a:lnTo>
                    <a:pt x="2713" y="1003"/>
                  </a:lnTo>
                  <a:lnTo>
                    <a:pt x="2523" y="1115"/>
                  </a:lnTo>
                  <a:lnTo>
                    <a:pt x="2341" y="1218"/>
                  </a:lnTo>
                  <a:lnTo>
                    <a:pt x="2160" y="1331"/>
                  </a:lnTo>
                  <a:lnTo>
                    <a:pt x="1987" y="1452"/>
                  </a:lnTo>
                  <a:lnTo>
                    <a:pt x="1823" y="1564"/>
                  </a:lnTo>
                  <a:lnTo>
                    <a:pt x="1659" y="1685"/>
                  </a:lnTo>
                  <a:lnTo>
                    <a:pt x="1504" y="1806"/>
                  </a:lnTo>
                  <a:lnTo>
                    <a:pt x="1357" y="1935"/>
                  </a:lnTo>
                  <a:lnTo>
                    <a:pt x="1218" y="2056"/>
                  </a:lnTo>
                  <a:lnTo>
                    <a:pt x="1080" y="2177"/>
                  </a:lnTo>
                  <a:lnTo>
                    <a:pt x="951" y="2307"/>
                  </a:lnTo>
                  <a:lnTo>
                    <a:pt x="830" y="2436"/>
                  </a:lnTo>
                  <a:lnTo>
                    <a:pt x="717" y="2566"/>
                  </a:lnTo>
                  <a:lnTo>
                    <a:pt x="614" y="2687"/>
                  </a:lnTo>
                  <a:lnTo>
                    <a:pt x="510" y="2817"/>
                  </a:lnTo>
                  <a:lnTo>
                    <a:pt x="424" y="2946"/>
                  </a:lnTo>
                  <a:lnTo>
                    <a:pt x="337" y="3067"/>
                  </a:lnTo>
                  <a:lnTo>
                    <a:pt x="268" y="3197"/>
                  </a:lnTo>
                  <a:lnTo>
                    <a:pt x="199" y="3318"/>
                  </a:lnTo>
                  <a:lnTo>
                    <a:pt x="147" y="3447"/>
                  </a:lnTo>
                  <a:lnTo>
                    <a:pt x="96" y="3568"/>
                  </a:lnTo>
                  <a:lnTo>
                    <a:pt x="61" y="3689"/>
                  </a:lnTo>
                  <a:lnTo>
                    <a:pt x="26" y="3801"/>
                  </a:lnTo>
                  <a:lnTo>
                    <a:pt x="9" y="3922"/>
                  </a:lnTo>
                  <a:lnTo>
                    <a:pt x="1" y="4034"/>
                  </a:lnTo>
                  <a:lnTo>
                    <a:pt x="1" y="4147"/>
                  </a:lnTo>
                  <a:lnTo>
                    <a:pt x="9" y="4250"/>
                  </a:lnTo>
                  <a:lnTo>
                    <a:pt x="26" y="4363"/>
                  </a:lnTo>
                  <a:lnTo>
                    <a:pt x="61" y="4458"/>
                  </a:lnTo>
                  <a:lnTo>
                    <a:pt x="96" y="4561"/>
                  </a:lnTo>
                  <a:lnTo>
                    <a:pt x="147" y="4648"/>
                  </a:lnTo>
                  <a:lnTo>
                    <a:pt x="208" y="4734"/>
                  </a:lnTo>
                  <a:lnTo>
                    <a:pt x="277" y="4821"/>
                  </a:lnTo>
                  <a:lnTo>
                    <a:pt x="355" y="4890"/>
                  </a:lnTo>
                  <a:lnTo>
                    <a:pt x="441" y="4959"/>
                  </a:lnTo>
                  <a:lnTo>
                    <a:pt x="536" y="5028"/>
                  </a:lnTo>
                  <a:lnTo>
                    <a:pt x="640" y="5080"/>
                  </a:lnTo>
                  <a:lnTo>
                    <a:pt x="752" y="5131"/>
                  </a:lnTo>
                  <a:lnTo>
                    <a:pt x="864" y="5175"/>
                  </a:lnTo>
                  <a:lnTo>
                    <a:pt x="994" y="5209"/>
                  </a:lnTo>
                  <a:lnTo>
                    <a:pt x="1123" y="5244"/>
                  </a:lnTo>
                  <a:lnTo>
                    <a:pt x="1262" y="5270"/>
                  </a:lnTo>
                  <a:lnTo>
                    <a:pt x="1409" y="5287"/>
                  </a:lnTo>
                  <a:lnTo>
                    <a:pt x="1555" y="5304"/>
                  </a:lnTo>
                  <a:lnTo>
                    <a:pt x="1711" y="5313"/>
                  </a:lnTo>
                  <a:lnTo>
                    <a:pt x="1866" y="5313"/>
                  </a:lnTo>
                  <a:lnTo>
                    <a:pt x="2030" y="5304"/>
                  </a:lnTo>
                  <a:lnTo>
                    <a:pt x="2203" y="5296"/>
                  </a:lnTo>
                  <a:lnTo>
                    <a:pt x="2376" y="5278"/>
                  </a:lnTo>
                  <a:lnTo>
                    <a:pt x="2557" y="5261"/>
                  </a:lnTo>
                  <a:lnTo>
                    <a:pt x="2730" y="5227"/>
                  </a:lnTo>
                  <a:lnTo>
                    <a:pt x="2920" y="5192"/>
                  </a:lnTo>
                  <a:lnTo>
                    <a:pt x="3110" y="5149"/>
                  </a:lnTo>
                  <a:lnTo>
                    <a:pt x="3300" y="5106"/>
                  </a:lnTo>
                  <a:lnTo>
                    <a:pt x="3490" y="5054"/>
                  </a:lnTo>
                  <a:lnTo>
                    <a:pt x="3680" y="4993"/>
                  </a:lnTo>
                  <a:lnTo>
                    <a:pt x="3879" y="4924"/>
                  </a:lnTo>
                  <a:lnTo>
                    <a:pt x="4078" y="4855"/>
                  </a:lnTo>
                  <a:lnTo>
                    <a:pt x="4276" y="4777"/>
                  </a:lnTo>
                  <a:lnTo>
                    <a:pt x="4484" y="4691"/>
                  </a:lnTo>
                  <a:lnTo>
                    <a:pt x="4682" y="4605"/>
                  </a:lnTo>
                  <a:lnTo>
                    <a:pt x="4881" y="4510"/>
                  </a:lnTo>
                  <a:lnTo>
                    <a:pt x="5080" y="4406"/>
                  </a:lnTo>
                  <a:lnTo>
                    <a:pt x="5278" y="4302"/>
                  </a:lnTo>
                  <a:lnTo>
                    <a:pt x="5468" y="4199"/>
                  </a:lnTo>
                  <a:lnTo>
                    <a:pt x="5650" y="4086"/>
                  </a:lnTo>
                  <a:lnTo>
                    <a:pt x="5831" y="3974"/>
                  </a:lnTo>
                  <a:lnTo>
                    <a:pt x="6004" y="3862"/>
                  </a:lnTo>
                  <a:lnTo>
                    <a:pt x="6168" y="3741"/>
                  </a:lnTo>
                  <a:lnTo>
                    <a:pt x="6332" y="3620"/>
                  </a:lnTo>
                  <a:lnTo>
                    <a:pt x="6488" y="3499"/>
                  </a:lnTo>
                  <a:lnTo>
                    <a:pt x="6635" y="3378"/>
                  </a:lnTo>
                  <a:lnTo>
                    <a:pt x="6773" y="3257"/>
                  </a:lnTo>
                  <a:lnTo>
                    <a:pt x="6911" y="3127"/>
                  </a:lnTo>
                  <a:lnTo>
                    <a:pt x="7041" y="3007"/>
                  </a:lnTo>
                  <a:lnTo>
                    <a:pt x="7161" y="2877"/>
                  </a:lnTo>
                  <a:lnTo>
                    <a:pt x="7274" y="2747"/>
                  </a:lnTo>
                  <a:lnTo>
                    <a:pt x="7377" y="2618"/>
                  </a:lnTo>
                  <a:lnTo>
                    <a:pt x="7472" y="2497"/>
                  </a:lnTo>
                  <a:lnTo>
                    <a:pt x="7567" y="2367"/>
                  </a:lnTo>
                  <a:lnTo>
                    <a:pt x="7645" y="2238"/>
                  </a:lnTo>
                  <a:lnTo>
                    <a:pt x="7723" y="2117"/>
                  </a:lnTo>
                  <a:lnTo>
                    <a:pt x="7783" y="1987"/>
                  </a:lnTo>
                  <a:lnTo>
                    <a:pt x="7844" y="1866"/>
                  </a:lnTo>
                  <a:lnTo>
                    <a:pt x="7887" y="1745"/>
                  </a:lnTo>
                  <a:lnTo>
                    <a:pt x="7930" y="1624"/>
                  </a:lnTo>
                  <a:lnTo>
                    <a:pt x="7956" y="1504"/>
                  </a:lnTo>
                  <a:lnTo>
                    <a:pt x="7982" y="1391"/>
                  </a:lnTo>
                  <a:lnTo>
                    <a:pt x="7991" y="1279"/>
                  </a:lnTo>
                  <a:lnTo>
                    <a:pt x="7991" y="1167"/>
                  </a:lnTo>
                  <a:lnTo>
                    <a:pt x="7982" y="1054"/>
                  </a:lnTo>
                  <a:lnTo>
                    <a:pt x="7956" y="951"/>
                  </a:lnTo>
                  <a:lnTo>
                    <a:pt x="7930" y="847"/>
                  </a:lnTo>
                  <a:lnTo>
                    <a:pt x="7887" y="752"/>
                  </a:lnTo>
                  <a:lnTo>
                    <a:pt x="7835" y="657"/>
                  </a:lnTo>
                  <a:lnTo>
                    <a:pt x="7775" y="571"/>
                  </a:lnTo>
                  <a:lnTo>
                    <a:pt x="7706" y="493"/>
                  </a:lnTo>
                  <a:lnTo>
                    <a:pt x="7628" y="415"/>
                  </a:lnTo>
                  <a:lnTo>
                    <a:pt x="7542" y="346"/>
                  </a:lnTo>
                  <a:lnTo>
                    <a:pt x="7447" y="286"/>
                  </a:lnTo>
                  <a:lnTo>
                    <a:pt x="7351" y="234"/>
                  </a:lnTo>
                  <a:lnTo>
                    <a:pt x="7239" y="182"/>
                  </a:lnTo>
                  <a:lnTo>
                    <a:pt x="7118" y="139"/>
                  </a:lnTo>
                  <a:lnTo>
                    <a:pt x="6997" y="96"/>
                  </a:lnTo>
                  <a:lnTo>
                    <a:pt x="6868" y="70"/>
                  </a:lnTo>
                  <a:lnTo>
                    <a:pt x="6730" y="44"/>
                  </a:lnTo>
                  <a:lnTo>
                    <a:pt x="6583" y="18"/>
                  </a:lnTo>
                  <a:lnTo>
                    <a:pt x="6436" y="9"/>
                  </a:lnTo>
                  <a:lnTo>
                    <a:pt x="6280" y="1"/>
                  </a:lnTo>
                  <a:close/>
                </a:path>
              </a:pathLst>
            </a:custGeom>
            <a:solidFill>
              <a:srgbClr val="FFC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28"/>
            <p:cNvSpPr/>
            <p:nvPr/>
          </p:nvSpPr>
          <p:spPr>
            <a:xfrm>
              <a:off x="-3697747" y="2978398"/>
              <a:ext cx="281133" cy="178303"/>
            </a:xfrm>
            <a:custGeom>
              <a:avLst/>
              <a:gdLst/>
              <a:ahLst/>
              <a:cxnLst/>
              <a:rect l="l" t="t" r="r" b="b"/>
              <a:pathLst>
                <a:path w="7111" h="4510" extrusionOk="0">
                  <a:moveTo>
                    <a:pt x="5512" y="0"/>
                  </a:moveTo>
                  <a:lnTo>
                    <a:pt x="5218" y="26"/>
                  </a:lnTo>
                  <a:lnTo>
                    <a:pt x="4907" y="69"/>
                  </a:lnTo>
                  <a:lnTo>
                    <a:pt x="4588" y="138"/>
                  </a:lnTo>
                  <a:lnTo>
                    <a:pt x="4251" y="225"/>
                  </a:lnTo>
                  <a:lnTo>
                    <a:pt x="3914" y="328"/>
                  </a:lnTo>
                  <a:lnTo>
                    <a:pt x="3560" y="458"/>
                  </a:lnTo>
                  <a:lnTo>
                    <a:pt x="3206" y="605"/>
                  </a:lnTo>
                  <a:lnTo>
                    <a:pt x="2843" y="769"/>
                  </a:lnTo>
                  <a:lnTo>
                    <a:pt x="2489" y="950"/>
                  </a:lnTo>
                  <a:lnTo>
                    <a:pt x="2152" y="1140"/>
                  </a:lnTo>
                  <a:lnTo>
                    <a:pt x="1841" y="1348"/>
                  </a:lnTo>
                  <a:lnTo>
                    <a:pt x="1547" y="1546"/>
                  </a:lnTo>
                  <a:lnTo>
                    <a:pt x="1271" y="1762"/>
                  </a:lnTo>
                  <a:lnTo>
                    <a:pt x="1020" y="1978"/>
                  </a:lnTo>
                  <a:lnTo>
                    <a:pt x="787" y="2194"/>
                  </a:lnTo>
                  <a:lnTo>
                    <a:pt x="588" y="2410"/>
                  </a:lnTo>
                  <a:lnTo>
                    <a:pt x="416" y="2626"/>
                  </a:lnTo>
                  <a:lnTo>
                    <a:pt x="338" y="2730"/>
                  </a:lnTo>
                  <a:lnTo>
                    <a:pt x="269" y="2833"/>
                  </a:lnTo>
                  <a:lnTo>
                    <a:pt x="208" y="2937"/>
                  </a:lnTo>
                  <a:lnTo>
                    <a:pt x="148" y="3041"/>
                  </a:lnTo>
                  <a:lnTo>
                    <a:pt x="105" y="3144"/>
                  </a:lnTo>
                  <a:lnTo>
                    <a:pt x="70" y="3239"/>
                  </a:lnTo>
                  <a:lnTo>
                    <a:pt x="36" y="3343"/>
                  </a:lnTo>
                  <a:lnTo>
                    <a:pt x="18" y="3438"/>
                  </a:lnTo>
                  <a:lnTo>
                    <a:pt x="1" y="3533"/>
                  </a:lnTo>
                  <a:lnTo>
                    <a:pt x="1" y="3619"/>
                  </a:lnTo>
                  <a:lnTo>
                    <a:pt x="1" y="3706"/>
                  </a:lnTo>
                  <a:lnTo>
                    <a:pt x="18" y="3792"/>
                  </a:lnTo>
                  <a:lnTo>
                    <a:pt x="36" y="3879"/>
                  </a:lnTo>
                  <a:lnTo>
                    <a:pt x="70" y="3956"/>
                  </a:lnTo>
                  <a:lnTo>
                    <a:pt x="113" y="4025"/>
                  </a:lnTo>
                  <a:lnTo>
                    <a:pt x="156" y="4094"/>
                  </a:lnTo>
                  <a:lnTo>
                    <a:pt x="217" y="4155"/>
                  </a:lnTo>
                  <a:lnTo>
                    <a:pt x="286" y="4215"/>
                  </a:lnTo>
                  <a:lnTo>
                    <a:pt x="355" y="4267"/>
                  </a:lnTo>
                  <a:lnTo>
                    <a:pt x="433" y="4319"/>
                  </a:lnTo>
                  <a:lnTo>
                    <a:pt x="528" y="4362"/>
                  </a:lnTo>
                  <a:lnTo>
                    <a:pt x="623" y="4397"/>
                  </a:lnTo>
                  <a:lnTo>
                    <a:pt x="718" y="4423"/>
                  </a:lnTo>
                  <a:lnTo>
                    <a:pt x="830" y="4457"/>
                  </a:lnTo>
                  <a:lnTo>
                    <a:pt x="943" y="4475"/>
                  </a:lnTo>
                  <a:lnTo>
                    <a:pt x="1063" y="4492"/>
                  </a:lnTo>
                  <a:lnTo>
                    <a:pt x="1184" y="4500"/>
                  </a:lnTo>
                  <a:lnTo>
                    <a:pt x="1314" y="4509"/>
                  </a:lnTo>
                  <a:lnTo>
                    <a:pt x="1590" y="4500"/>
                  </a:lnTo>
                  <a:lnTo>
                    <a:pt x="1884" y="4475"/>
                  </a:lnTo>
                  <a:lnTo>
                    <a:pt x="2195" y="4431"/>
                  </a:lnTo>
                  <a:lnTo>
                    <a:pt x="2515" y="4362"/>
                  </a:lnTo>
                  <a:lnTo>
                    <a:pt x="2852" y="4276"/>
                  </a:lnTo>
                  <a:lnTo>
                    <a:pt x="3197" y="4172"/>
                  </a:lnTo>
                  <a:lnTo>
                    <a:pt x="3543" y="4043"/>
                  </a:lnTo>
                  <a:lnTo>
                    <a:pt x="3905" y="3896"/>
                  </a:lnTo>
                  <a:lnTo>
                    <a:pt x="4260" y="3732"/>
                  </a:lnTo>
                  <a:lnTo>
                    <a:pt x="4614" y="3550"/>
                  </a:lnTo>
                  <a:lnTo>
                    <a:pt x="4951" y="3360"/>
                  </a:lnTo>
                  <a:lnTo>
                    <a:pt x="5262" y="3162"/>
                  </a:lnTo>
                  <a:lnTo>
                    <a:pt x="5564" y="2954"/>
                  </a:lnTo>
                  <a:lnTo>
                    <a:pt x="5832" y="2738"/>
                  </a:lnTo>
                  <a:lnTo>
                    <a:pt x="6091" y="2531"/>
                  </a:lnTo>
                  <a:lnTo>
                    <a:pt x="6315" y="2315"/>
                  </a:lnTo>
                  <a:lnTo>
                    <a:pt x="6514" y="2090"/>
                  </a:lnTo>
                  <a:lnTo>
                    <a:pt x="6687" y="1883"/>
                  </a:lnTo>
                  <a:lnTo>
                    <a:pt x="6765" y="1771"/>
                  </a:lnTo>
                  <a:lnTo>
                    <a:pt x="6834" y="1667"/>
                  </a:lnTo>
                  <a:lnTo>
                    <a:pt x="6894" y="1564"/>
                  </a:lnTo>
                  <a:lnTo>
                    <a:pt x="6955" y="1460"/>
                  </a:lnTo>
                  <a:lnTo>
                    <a:pt x="6998" y="1356"/>
                  </a:lnTo>
                  <a:lnTo>
                    <a:pt x="7041" y="1261"/>
                  </a:lnTo>
                  <a:lnTo>
                    <a:pt x="7067" y="1158"/>
                  </a:lnTo>
                  <a:lnTo>
                    <a:pt x="7093" y="1063"/>
                  </a:lnTo>
                  <a:lnTo>
                    <a:pt x="7101" y="976"/>
                  </a:lnTo>
                  <a:lnTo>
                    <a:pt x="7110" y="881"/>
                  </a:lnTo>
                  <a:lnTo>
                    <a:pt x="7101" y="795"/>
                  </a:lnTo>
                  <a:lnTo>
                    <a:pt x="7093" y="708"/>
                  </a:lnTo>
                  <a:lnTo>
                    <a:pt x="7067" y="631"/>
                  </a:lnTo>
                  <a:lnTo>
                    <a:pt x="7032" y="553"/>
                  </a:lnTo>
                  <a:lnTo>
                    <a:pt x="6989" y="475"/>
                  </a:lnTo>
                  <a:lnTo>
                    <a:pt x="6946" y="406"/>
                  </a:lnTo>
                  <a:lnTo>
                    <a:pt x="6885" y="346"/>
                  </a:lnTo>
                  <a:lnTo>
                    <a:pt x="6825" y="285"/>
                  </a:lnTo>
                  <a:lnTo>
                    <a:pt x="6747" y="233"/>
                  </a:lnTo>
                  <a:lnTo>
                    <a:pt x="6670" y="190"/>
                  </a:lnTo>
                  <a:lnTo>
                    <a:pt x="6583" y="147"/>
                  </a:lnTo>
                  <a:lnTo>
                    <a:pt x="6488" y="104"/>
                  </a:lnTo>
                  <a:lnTo>
                    <a:pt x="6384" y="78"/>
                  </a:lnTo>
                  <a:lnTo>
                    <a:pt x="6272" y="52"/>
                  </a:lnTo>
                  <a:lnTo>
                    <a:pt x="6160" y="26"/>
                  </a:lnTo>
                  <a:lnTo>
                    <a:pt x="6048" y="9"/>
                  </a:lnTo>
                  <a:lnTo>
                    <a:pt x="5918" y="0"/>
                  </a:lnTo>
                  <a:close/>
                </a:path>
              </a:pathLst>
            </a:custGeom>
            <a:solidFill>
              <a:srgbClr val="F296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28"/>
            <p:cNvSpPr/>
            <p:nvPr/>
          </p:nvSpPr>
          <p:spPr>
            <a:xfrm>
              <a:off x="-3691224" y="2988282"/>
              <a:ext cx="281094" cy="178303"/>
            </a:xfrm>
            <a:custGeom>
              <a:avLst/>
              <a:gdLst/>
              <a:ahLst/>
              <a:cxnLst/>
              <a:rect l="l" t="t" r="r" b="b"/>
              <a:pathLst>
                <a:path w="7110" h="4510" extrusionOk="0">
                  <a:moveTo>
                    <a:pt x="5788" y="1"/>
                  </a:moveTo>
                  <a:lnTo>
                    <a:pt x="5511" y="9"/>
                  </a:lnTo>
                  <a:lnTo>
                    <a:pt x="5226" y="26"/>
                  </a:lnTo>
                  <a:lnTo>
                    <a:pt x="4915" y="78"/>
                  </a:lnTo>
                  <a:lnTo>
                    <a:pt x="4587" y="139"/>
                  </a:lnTo>
                  <a:lnTo>
                    <a:pt x="4259" y="225"/>
                  </a:lnTo>
                  <a:lnTo>
                    <a:pt x="3913" y="337"/>
                  </a:lnTo>
                  <a:lnTo>
                    <a:pt x="3559" y="458"/>
                  </a:lnTo>
                  <a:lnTo>
                    <a:pt x="3205" y="605"/>
                  </a:lnTo>
                  <a:lnTo>
                    <a:pt x="2842" y="778"/>
                  </a:lnTo>
                  <a:lnTo>
                    <a:pt x="2496" y="959"/>
                  </a:lnTo>
                  <a:lnTo>
                    <a:pt x="2160" y="1149"/>
                  </a:lnTo>
                  <a:lnTo>
                    <a:pt x="1840" y="1348"/>
                  </a:lnTo>
                  <a:lnTo>
                    <a:pt x="1546" y="1555"/>
                  </a:lnTo>
                  <a:lnTo>
                    <a:pt x="1270" y="1763"/>
                  </a:lnTo>
                  <a:lnTo>
                    <a:pt x="1019" y="1979"/>
                  </a:lnTo>
                  <a:lnTo>
                    <a:pt x="795" y="2195"/>
                  </a:lnTo>
                  <a:lnTo>
                    <a:pt x="587" y="2411"/>
                  </a:lnTo>
                  <a:lnTo>
                    <a:pt x="415" y="2626"/>
                  </a:lnTo>
                  <a:lnTo>
                    <a:pt x="337" y="2730"/>
                  </a:lnTo>
                  <a:lnTo>
                    <a:pt x="268" y="2842"/>
                  </a:lnTo>
                  <a:lnTo>
                    <a:pt x="207" y="2946"/>
                  </a:lnTo>
                  <a:lnTo>
                    <a:pt x="156" y="3050"/>
                  </a:lnTo>
                  <a:lnTo>
                    <a:pt x="104" y="3145"/>
                  </a:lnTo>
                  <a:lnTo>
                    <a:pt x="69" y="3248"/>
                  </a:lnTo>
                  <a:lnTo>
                    <a:pt x="43" y="3343"/>
                  </a:lnTo>
                  <a:lnTo>
                    <a:pt x="17" y="3438"/>
                  </a:lnTo>
                  <a:lnTo>
                    <a:pt x="9" y="3533"/>
                  </a:lnTo>
                  <a:lnTo>
                    <a:pt x="0" y="3620"/>
                  </a:lnTo>
                  <a:lnTo>
                    <a:pt x="0" y="3715"/>
                  </a:lnTo>
                  <a:lnTo>
                    <a:pt x="17" y="3793"/>
                  </a:lnTo>
                  <a:lnTo>
                    <a:pt x="43" y="3879"/>
                  </a:lnTo>
                  <a:lnTo>
                    <a:pt x="69" y="3957"/>
                  </a:lnTo>
                  <a:lnTo>
                    <a:pt x="112" y="4034"/>
                  </a:lnTo>
                  <a:lnTo>
                    <a:pt x="164" y="4095"/>
                  </a:lnTo>
                  <a:lnTo>
                    <a:pt x="216" y="4164"/>
                  </a:lnTo>
                  <a:lnTo>
                    <a:pt x="285" y="4225"/>
                  </a:lnTo>
                  <a:lnTo>
                    <a:pt x="363" y="4276"/>
                  </a:lnTo>
                  <a:lnTo>
                    <a:pt x="441" y="4320"/>
                  </a:lnTo>
                  <a:lnTo>
                    <a:pt x="527" y="4363"/>
                  </a:lnTo>
                  <a:lnTo>
                    <a:pt x="622" y="4397"/>
                  </a:lnTo>
                  <a:lnTo>
                    <a:pt x="726" y="4432"/>
                  </a:lnTo>
                  <a:lnTo>
                    <a:pt x="829" y="4458"/>
                  </a:lnTo>
                  <a:lnTo>
                    <a:pt x="942" y="4475"/>
                  </a:lnTo>
                  <a:lnTo>
                    <a:pt x="1063" y="4492"/>
                  </a:lnTo>
                  <a:lnTo>
                    <a:pt x="1192" y="4501"/>
                  </a:lnTo>
                  <a:lnTo>
                    <a:pt x="1322" y="4510"/>
                  </a:lnTo>
                  <a:lnTo>
                    <a:pt x="1589" y="4501"/>
                  </a:lnTo>
                  <a:lnTo>
                    <a:pt x="1883" y="4475"/>
                  </a:lnTo>
                  <a:lnTo>
                    <a:pt x="2194" y="4432"/>
                  </a:lnTo>
                  <a:lnTo>
                    <a:pt x="2514" y="4371"/>
                  </a:lnTo>
                  <a:lnTo>
                    <a:pt x="2851" y="4285"/>
                  </a:lnTo>
                  <a:lnTo>
                    <a:pt x="3196" y="4173"/>
                  </a:lnTo>
                  <a:lnTo>
                    <a:pt x="3550" y="4052"/>
                  </a:lnTo>
                  <a:lnTo>
                    <a:pt x="3904" y="3905"/>
                  </a:lnTo>
                  <a:lnTo>
                    <a:pt x="4267" y="3732"/>
                  </a:lnTo>
                  <a:lnTo>
                    <a:pt x="4613" y="3551"/>
                  </a:lnTo>
                  <a:lnTo>
                    <a:pt x="4950" y="3361"/>
                  </a:lnTo>
                  <a:lnTo>
                    <a:pt x="5269" y="3162"/>
                  </a:lnTo>
                  <a:lnTo>
                    <a:pt x="5563" y="2955"/>
                  </a:lnTo>
                  <a:lnTo>
                    <a:pt x="5839" y="2747"/>
                  </a:lnTo>
                  <a:lnTo>
                    <a:pt x="6090" y="2531"/>
                  </a:lnTo>
                  <a:lnTo>
                    <a:pt x="6314" y="2316"/>
                  </a:lnTo>
                  <a:lnTo>
                    <a:pt x="6522" y="2100"/>
                  </a:lnTo>
                  <a:lnTo>
                    <a:pt x="6695" y="1884"/>
                  </a:lnTo>
                  <a:lnTo>
                    <a:pt x="6772" y="1780"/>
                  </a:lnTo>
                  <a:lnTo>
                    <a:pt x="6841" y="1668"/>
                  </a:lnTo>
                  <a:lnTo>
                    <a:pt x="6902" y="1564"/>
                  </a:lnTo>
                  <a:lnTo>
                    <a:pt x="6954" y="1460"/>
                  </a:lnTo>
                  <a:lnTo>
                    <a:pt x="6997" y="1365"/>
                  </a:lnTo>
                  <a:lnTo>
                    <a:pt x="7040" y="1262"/>
                  </a:lnTo>
                  <a:lnTo>
                    <a:pt x="7066" y="1167"/>
                  </a:lnTo>
                  <a:lnTo>
                    <a:pt x="7092" y="1072"/>
                  </a:lnTo>
                  <a:lnTo>
                    <a:pt x="7101" y="977"/>
                  </a:lnTo>
                  <a:lnTo>
                    <a:pt x="7109" y="890"/>
                  </a:lnTo>
                  <a:lnTo>
                    <a:pt x="7101" y="795"/>
                  </a:lnTo>
                  <a:lnTo>
                    <a:pt x="7092" y="717"/>
                  </a:lnTo>
                  <a:lnTo>
                    <a:pt x="7066" y="631"/>
                  </a:lnTo>
                  <a:lnTo>
                    <a:pt x="7040" y="553"/>
                  </a:lnTo>
                  <a:lnTo>
                    <a:pt x="6997" y="476"/>
                  </a:lnTo>
                  <a:lnTo>
                    <a:pt x="6945" y="407"/>
                  </a:lnTo>
                  <a:lnTo>
                    <a:pt x="6885" y="346"/>
                  </a:lnTo>
                  <a:lnTo>
                    <a:pt x="6824" y="286"/>
                  </a:lnTo>
                  <a:lnTo>
                    <a:pt x="6746" y="234"/>
                  </a:lnTo>
                  <a:lnTo>
                    <a:pt x="6669" y="191"/>
                  </a:lnTo>
                  <a:lnTo>
                    <a:pt x="6582" y="147"/>
                  </a:lnTo>
                  <a:lnTo>
                    <a:pt x="6487" y="113"/>
                  </a:lnTo>
                  <a:lnTo>
                    <a:pt x="6384" y="78"/>
                  </a:lnTo>
                  <a:lnTo>
                    <a:pt x="6280" y="52"/>
                  </a:lnTo>
                  <a:lnTo>
                    <a:pt x="6168" y="35"/>
                  </a:lnTo>
                  <a:lnTo>
                    <a:pt x="6047" y="18"/>
                  </a:lnTo>
                  <a:lnTo>
                    <a:pt x="5917" y="9"/>
                  </a:lnTo>
                  <a:lnTo>
                    <a:pt x="5788" y="1"/>
                  </a:lnTo>
                  <a:close/>
                </a:path>
              </a:pathLst>
            </a:custGeom>
            <a:solidFill>
              <a:srgbClr val="F9C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28"/>
            <p:cNvSpPr/>
            <p:nvPr/>
          </p:nvSpPr>
          <p:spPr>
            <a:xfrm>
              <a:off x="-1536329" y="2550827"/>
              <a:ext cx="641020" cy="389696"/>
            </a:xfrm>
            <a:custGeom>
              <a:avLst/>
              <a:gdLst/>
              <a:ahLst/>
              <a:cxnLst/>
              <a:rect l="l" t="t" r="r" b="b"/>
              <a:pathLst>
                <a:path w="16214" h="9857" extrusionOk="0">
                  <a:moveTo>
                    <a:pt x="11057" y="0"/>
                  </a:moveTo>
                  <a:lnTo>
                    <a:pt x="10685" y="17"/>
                  </a:lnTo>
                  <a:lnTo>
                    <a:pt x="10314" y="43"/>
                  </a:lnTo>
                  <a:lnTo>
                    <a:pt x="9934" y="78"/>
                  </a:lnTo>
                  <a:lnTo>
                    <a:pt x="9545" y="121"/>
                  </a:lnTo>
                  <a:lnTo>
                    <a:pt x="9148" y="182"/>
                  </a:lnTo>
                  <a:lnTo>
                    <a:pt x="8750" y="259"/>
                  </a:lnTo>
                  <a:lnTo>
                    <a:pt x="8353" y="337"/>
                  </a:lnTo>
                  <a:lnTo>
                    <a:pt x="7947" y="432"/>
                  </a:lnTo>
                  <a:lnTo>
                    <a:pt x="7541" y="544"/>
                  </a:lnTo>
                  <a:lnTo>
                    <a:pt x="7126" y="665"/>
                  </a:lnTo>
                  <a:lnTo>
                    <a:pt x="6712" y="795"/>
                  </a:lnTo>
                  <a:lnTo>
                    <a:pt x="6306" y="942"/>
                  </a:lnTo>
                  <a:lnTo>
                    <a:pt x="5900" y="1089"/>
                  </a:lnTo>
                  <a:lnTo>
                    <a:pt x="5511" y="1253"/>
                  </a:lnTo>
                  <a:lnTo>
                    <a:pt x="5131" y="1425"/>
                  </a:lnTo>
                  <a:lnTo>
                    <a:pt x="4760" y="1598"/>
                  </a:lnTo>
                  <a:lnTo>
                    <a:pt x="4397" y="1780"/>
                  </a:lnTo>
                  <a:lnTo>
                    <a:pt x="4051" y="1970"/>
                  </a:lnTo>
                  <a:lnTo>
                    <a:pt x="3714" y="2168"/>
                  </a:lnTo>
                  <a:lnTo>
                    <a:pt x="3386" y="2367"/>
                  </a:lnTo>
                  <a:lnTo>
                    <a:pt x="3075" y="2574"/>
                  </a:lnTo>
                  <a:lnTo>
                    <a:pt x="2773" y="2790"/>
                  </a:lnTo>
                  <a:lnTo>
                    <a:pt x="2488" y="3006"/>
                  </a:lnTo>
                  <a:lnTo>
                    <a:pt x="2211" y="3222"/>
                  </a:lnTo>
                  <a:lnTo>
                    <a:pt x="1952" y="3447"/>
                  </a:lnTo>
                  <a:lnTo>
                    <a:pt x="1702" y="3680"/>
                  </a:lnTo>
                  <a:lnTo>
                    <a:pt x="1477" y="3905"/>
                  </a:lnTo>
                  <a:lnTo>
                    <a:pt x="1253" y="4138"/>
                  </a:lnTo>
                  <a:lnTo>
                    <a:pt x="1054" y="4371"/>
                  </a:lnTo>
                  <a:lnTo>
                    <a:pt x="872" y="4613"/>
                  </a:lnTo>
                  <a:lnTo>
                    <a:pt x="700" y="4846"/>
                  </a:lnTo>
                  <a:lnTo>
                    <a:pt x="553" y="5079"/>
                  </a:lnTo>
                  <a:lnTo>
                    <a:pt x="415" y="5321"/>
                  </a:lnTo>
                  <a:lnTo>
                    <a:pt x="302" y="5554"/>
                  </a:lnTo>
                  <a:lnTo>
                    <a:pt x="207" y="5796"/>
                  </a:lnTo>
                  <a:lnTo>
                    <a:pt x="121" y="6030"/>
                  </a:lnTo>
                  <a:lnTo>
                    <a:pt x="60" y="6263"/>
                  </a:lnTo>
                  <a:lnTo>
                    <a:pt x="26" y="6496"/>
                  </a:lnTo>
                  <a:lnTo>
                    <a:pt x="0" y="6729"/>
                  </a:lnTo>
                  <a:lnTo>
                    <a:pt x="0" y="6954"/>
                  </a:lnTo>
                  <a:lnTo>
                    <a:pt x="9" y="7066"/>
                  </a:lnTo>
                  <a:lnTo>
                    <a:pt x="17" y="7178"/>
                  </a:lnTo>
                  <a:lnTo>
                    <a:pt x="35" y="7291"/>
                  </a:lnTo>
                  <a:lnTo>
                    <a:pt x="60" y="7394"/>
                  </a:lnTo>
                  <a:lnTo>
                    <a:pt x="86" y="7507"/>
                  </a:lnTo>
                  <a:lnTo>
                    <a:pt x="121" y="7610"/>
                  </a:lnTo>
                  <a:lnTo>
                    <a:pt x="156" y="7723"/>
                  </a:lnTo>
                  <a:lnTo>
                    <a:pt x="199" y="7826"/>
                  </a:lnTo>
                  <a:lnTo>
                    <a:pt x="251" y="7921"/>
                  </a:lnTo>
                  <a:lnTo>
                    <a:pt x="302" y="8025"/>
                  </a:lnTo>
                  <a:lnTo>
                    <a:pt x="363" y="8120"/>
                  </a:lnTo>
                  <a:lnTo>
                    <a:pt x="423" y="8215"/>
                  </a:lnTo>
                  <a:lnTo>
                    <a:pt x="562" y="8388"/>
                  </a:lnTo>
                  <a:lnTo>
                    <a:pt x="717" y="8561"/>
                  </a:lnTo>
                  <a:lnTo>
                    <a:pt x="890" y="8725"/>
                  </a:lnTo>
                  <a:lnTo>
                    <a:pt x="1080" y="8871"/>
                  </a:lnTo>
                  <a:lnTo>
                    <a:pt x="1287" y="9010"/>
                  </a:lnTo>
                  <a:lnTo>
                    <a:pt x="1512" y="9139"/>
                  </a:lnTo>
                  <a:lnTo>
                    <a:pt x="1745" y="9260"/>
                  </a:lnTo>
                  <a:lnTo>
                    <a:pt x="1995" y="9364"/>
                  </a:lnTo>
                  <a:lnTo>
                    <a:pt x="2263" y="9467"/>
                  </a:lnTo>
                  <a:lnTo>
                    <a:pt x="2540" y="9554"/>
                  </a:lnTo>
                  <a:lnTo>
                    <a:pt x="2825" y="9623"/>
                  </a:lnTo>
                  <a:lnTo>
                    <a:pt x="3127" y="9692"/>
                  </a:lnTo>
                  <a:lnTo>
                    <a:pt x="3447" y="9744"/>
                  </a:lnTo>
                  <a:lnTo>
                    <a:pt x="3766" y="9787"/>
                  </a:lnTo>
                  <a:lnTo>
                    <a:pt x="4103" y="9822"/>
                  </a:lnTo>
                  <a:lnTo>
                    <a:pt x="4440" y="9848"/>
                  </a:lnTo>
                  <a:lnTo>
                    <a:pt x="4794" y="9856"/>
                  </a:lnTo>
                  <a:lnTo>
                    <a:pt x="5157" y="9856"/>
                  </a:lnTo>
                  <a:lnTo>
                    <a:pt x="5520" y="9839"/>
                  </a:lnTo>
                  <a:lnTo>
                    <a:pt x="5900" y="9813"/>
                  </a:lnTo>
                  <a:lnTo>
                    <a:pt x="6280" y="9778"/>
                  </a:lnTo>
                  <a:lnTo>
                    <a:pt x="6669" y="9727"/>
                  </a:lnTo>
                  <a:lnTo>
                    <a:pt x="7057" y="9666"/>
                  </a:lnTo>
                  <a:lnTo>
                    <a:pt x="7463" y="9597"/>
                  </a:lnTo>
                  <a:lnTo>
                    <a:pt x="7861" y="9511"/>
                  </a:lnTo>
                  <a:lnTo>
                    <a:pt x="8267" y="9416"/>
                  </a:lnTo>
                  <a:lnTo>
                    <a:pt x="8673" y="9312"/>
                  </a:lnTo>
                  <a:lnTo>
                    <a:pt x="9087" y="9191"/>
                  </a:lnTo>
                  <a:lnTo>
                    <a:pt x="9502" y="9062"/>
                  </a:lnTo>
                  <a:lnTo>
                    <a:pt x="9908" y="8915"/>
                  </a:lnTo>
                  <a:lnTo>
                    <a:pt x="10305" y="8759"/>
                  </a:lnTo>
                  <a:lnTo>
                    <a:pt x="10703" y="8604"/>
                  </a:lnTo>
                  <a:lnTo>
                    <a:pt x="11083" y="8431"/>
                  </a:lnTo>
                  <a:lnTo>
                    <a:pt x="11454" y="8258"/>
                  </a:lnTo>
                  <a:lnTo>
                    <a:pt x="11808" y="8077"/>
                  </a:lnTo>
                  <a:lnTo>
                    <a:pt x="12162" y="7887"/>
                  </a:lnTo>
                  <a:lnTo>
                    <a:pt x="12499" y="7688"/>
                  </a:lnTo>
                  <a:lnTo>
                    <a:pt x="12828" y="7489"/>
                  </a:lnTo>
                  <a:lnTo>
                    <a:pt x="13138" y="7282"/>
                  </a:lnTo>
                  <a:lnTo>
                    <a:pt x="13441" y="7066"/>
                  </a:lnTo>
                  <a:lnTo>
                    <a:pt x="13726" y="6850"/>
                  </a:lnTo>
                  <a:lnTo>
                    <a:pt x="14002" y="6626"/>
                  </a:lnTo>
                  <a:lnTo>
                    <a:pt x="14261" y="6410"/>
                  </a:lnTo>
                  <a:lnTo>
                    <a:pt x="14512" y="6176"/>
                  </a:lnTo>
                  <a:lnTo>
                    <a:pt x="14737" y="5952"/>
                  </a:lnTo>
                  <a:lnTo>
                    <a:pt x="14952" y="5719"/>
                  </a:lnTo>
                  <a:lnTo>
                    <a:pt x="15160" y="5485"/>
                  </a:lnTo>
                  <a:lnTo>
                    <a:pt x="15341" y="5243"/>
                  </a:lnTo>
                  <a:lnTo>
                    <a:pt x="15505" y="5010"/>
                  </a:lnTo>
                  <a:lnTo>
                    <a:pt x="15661" y="4768"/>
                  </a:lnTo>
                  <a:lnTo>
                    <a:pt x="15790" y="4535"/>
                  </a:lnTo>
                  <a:lnTo>
                    <a:pt x="15911" y="4293"/>
                  </a:lnTo>
                  <a:lnTo>
                    <a:pt x="16006" y="4060"/>
                  </a:lnTo>
                  <a:lnTo>
                    <a:pt x="16084" y="3827"/>
                  </a:lnTo>
                  <a:lnTo>
                    <a:pt x="16145" y="3594"/>
                  </a:lnTo>
                  <a:lnTo>
                    <a:pt x="16188" y="3360"/>
                  </a:lnTo>
                  <a:lnTo>
                    <a:pt x="16214" y="3127"/>
                  </a:lnTo>
                  <a:lnTo>
                    <a:pt x="16214" y="2903"/>
                  </a:lnTo>
                  <a:lnTo>
                    <a:pt x="16205" y="2790"/>
                  </a:lnTo>
                  <a:lnTo>
                    <a:pt x="16196" y="2678"/>
                  </a:lnTo>
                  <a:lnTo>
                    <a:pt x="16179" y="2566"/>
                  </a:lnTo>
                  <a:lnTo>
                    <a:pt x="16153" y="2453"/>
                  </a:lnTo>
                  <a:lnTo>
                    <a:pt x="16127" y="2350"/>
                  </a:lnTo>
                  <a:lnTo>
                    <a:pt x="16093" y="2237"/>
                  </a:lnTo>
                  <a:lnTo>
                    <a:pt x="16058" y="2134"/>
                  </a:lnTo>
                  <a:lnTo>
                    <a:pt x="16015" y="2030"/>
                  </a:lnTo>
                  <a:lnTo>
                    <a:pt x="15963" y="1926"/>
                  </a:lnTo>
                  <a:lnTo>
                    <a:pt x="15911" y="1831"/>
                  </a:lnTo>
                  <a:lnTo>
                    <a:pt x="15851" y="1736"/>
                  </a:lnTo>
                  <a:lnTo>
                    <a:pt x="15790" y="1641"/>
                  </a:lnTo>
                  <a:lnTo>
                    <a:pt x="15652" y="1460"/>
                  </a:lnTo>
                  <a:lnTo>
                    <a:pt x="15497" y="1296"/>
                  </a:lnTo>
                  <a:lnTo>
                    <a:pt x="15324" y="1132"/>
                  </a:lnTo>
                  <a:lnTo>
                    <a:pt x="15134" y="985"/>
                  </a:lnTo>
                  <a:lnTo>
                    <a:pt x="14927" y="847"/>
                  </a:lnTo>
                  <a:lnTo>
                    <a:pt x="14702" y="717"/>
                  </a:lnTo>
                  <a:lnTo>
                    <a:pt x="14469" y="596"/>
                  </a:lnTo>
                  <a:lnTo>
                    <a:pt x="14218" y="484"/>
                  </a:lnTo>
                  <a:lnTo>
                    <a:pt x="13950" y="389"/>
                  </a:lnTo>
                  <a:lnTo>
                    <a:pt x="13674" y="303"/>
                  </a:lnTo>
                  <a:lnTo>
                    <a:pt x="13380" y="225"/>
                  </a:lnTo>
                  <a:lnTo>
                    <a:pt x="13078" y="164"/>
                  </a:lnTo>
                  <a:lnTo>
                    <a:pt x="12767" y="104"/>
                  </a:lnTo>
                  <a:lnTo>
                    <a:pt x="12447" y="61"/>
                  </a:lnTo>
                  <a:lnTo>
                    <a:pt x="12111" y="35"/>
                  </a:lnTo>
                  <a:lnTo>
                    <a:pt x="11765" y="9"/>
                  </a:lnTo>
                  <a:lnTo>
                    <a:pt x="11419"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28"/>
            <p:cNvSpPr/>
            <p:nvPr/>
          </p:nvSpPr>
          <p:spPr>
            <a:xfrm>
              <a:off x="-1548308" y="2578462"/>
              <a:ext cx="648216" cy="322764"/>
            </a:xfrm>
            <a:custGeom>
              <a:avLst/>
              <a:gdLst/>
              <a:ahLst/>
              <a:cxnLst/>
              <a:rect l="l" t="t" r="r" b="b"/>
              <a:pathLst>
                <a:path w="16396" h="8164" extrusionOk="0">
                  <a:moveTo>
                    <a:pt x="15877" y="1"/>
                  </a:moveTo>
                  <a:lnTo>
                    <a:pt x="1" y="5659"/>
                  </a:lnTo>
                  <a:lnTo>
                    <a:pt x="649" y="7326"/>
                  </a:lnTo>
                  <a:lnTo>
                    <a:pt x="8319" y="8164"/>
                  </a:lnTo>
                  <a:lnTo>
                    <a:pt x="16396" y="1538"/>
                  </a:lnTo>
                  <a:lnTo>
                    <a:pt x="15877"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28"/>
            <p:cNvSpPr/>
            <p:nvPr/>
          </p:nvSpPr>
          <p:spPr>
            <a:xfrm>
              <a:off x="-1553092" y="2501290"/>
              <a:ext cx="641060" cy="389696"/>
            </a:xfrm>
            <a:custGeom>
              <a:avLst/>
              <a:gdLst/>
              <a:ahLst/>
              <a:cxnLst/>
              <a:rect l="l" t="t" r="r" b="b"/>
              <a:pathLst>
                <a:path w="16215" h="9857" extrusionOk="0">
                  <a:moveTo>
                    <a:pt x="11057" y="1"/>
                  </a:moveTo>
                  <a:lnTo>
                    <a:pt x="10686" y="18"/>
                  </a:lnTo>
                  <a:lnTo>
                    <a:pt x="10315" y="44"/>
                  </a:lnTo>
                  <a:lnTo>
                    <a:pt x="9934" y="78"/>
                  </a:lnTo>
                  <a:lnTo>
                    <a:pt x="9546" y="122"/>
                  </a:lnTo>
                  <a:lnTo>
                    <a:pt x="9148" y="182"/>
                  </a:lnTo>
                  <a:lnTo>
                    <a:pt x="8751" y="260"/>
                  </a:lnTo>
                  <a:lnTo>
                    <a:pt x="8354" y="338"/>
                  </a:lnTo>
                  <a:lnTo>
                    <a:pt x="7948" y="433"/>
                  </a:lnTo>
                  <a:lnTo>
                    <a:pt x="7542" y="545"/>
                  </a:lnTo>
                  <a:lnTo>
                    <a:pt x="7127" y="666"/>
                  </a:lnTo>
                  <a:lnTo>
                    <a:pt x="6713" y="795"/>
                  </a:lnTo>
                  <a:lnTo>
                    <a:pt x="6307" y="942"/>
                  </a:lnTo>
                  <a:lnTo>
                    <a:pt x="5909" y="1098"/>
                  </a:lnTo>
                  <a:lnTo>
                    <a:pt x="5512" y="1253"/>
                  </a:lnTo>
                  <a:lnTo>
                    <a:pt x="5132" y="1426"/>
                  </a:lnTo>
                  <a:lnTo>
                    <a:pt x="4760" y="1599"/>
                  </a:lnTo>
                  <a:lnTo>
                    <a:pt x="4406" y="1780"/>
                  </a:lnTo>
                  <a:lnTo>
                    <a:pt x="4052" y="1970"/>
                  </a:lnTo>
                  <a:lnTo>
                    <a:pt x="3715" y="2169"/>
                  </a:lnTo>
                  <a:lnTo>
                    <a:pt x="3387" y="2368"/>
                  </a:lnTo>
                  <a:lnTo>
                    <a:pt x="3076" y="2575"/>
                  </a:lnTo>
                  <a:lnTo>
                    <a:pt x="2774" y="2791"/>
                  </a:lnTo>
                  <a:lnTo>
                    <a:pt x="2489" y="3007"/>
                  </a:lnTo>
                  <a:lnTo>
                    <a:pt x="2212" y="3223"/>
                  </a:lnTo>
                  <a:lnTo>
                    <a:pt x="1953" y="3447"/>
                  </a:lnTo>
                  <a:lnTo>
                    <a:pt x="1702" y="3680"/>
                  </a:lnTo>
                  <a:lnTo>
                    <a:pt x="1478" y="3905"/>
                  </a:lnTo>
                  <a:lnTo>
                    <a:pt x="1262" y="4138"/>
                  </a:lnTo>
                  <a:lnTo>
                    <a:pt x="1055" y="4372"/>
                  </a:lnTo>
                  <a:lnTo>
                    <a:pt x="873" y="4613"/>
                  </a:lnTo>
                  <a:lnTo>
                    <a:pt x="709" y="4847"/>
                  </a:lnTo>
                  <a:lnTo>
                    <a:pt x="554" y="5088"/>
                  </a:lnTo>
                  <a:lnTo>
                    <a:pt x="424" y="5322"/>
                  </a:lnTo>
                  <a:lnTo>
                    <a:pt x="303" y="5564"/>
                  </a:lnTo>
                  <a:lnTo>
                    <a:pt x="208" y="5797"/>
                  </a:lnTo>
                  <a:lnTo>
                    <a:pt x="130" y="6030"/>
                  </a:lnTo>
                  <a:lnTo>
                    <a:pt x="61" y="6263"/>
                  </a:lnTo>
                  <a:lnTo>
                    <a:pt x="27" y="6496"/>
                  </a:lnTo>
                  <a:lnTo>
                    <a:pt x="1" y="6730"/>
                  </a:lnTo>
                  <a:lnTo>
                    <a:pt x="1" y="6954"/>
                  </a:lnTo>
                  <a:lnTo>
                    <a:pt x="9" y="7067"/>
                  </a:lnTo>
                  <a:lnTo>
                    <a:pt x="18" y="7179"/>
                  </a:lnTo>
                  <a:lnTo>
                    <a:pt x="35" y="7291"/>
                  </a:lnTo>
                  <a:lnTo>
                    <a:pt x="61" y="7395"/>
                  </a:lnTo>
                  <a:lnTo>
                    <a:pt x="87" y="7507"/>
                  </a:lnTo>
                  <a:lnTo>
                    <a:pt x="122" y="7611"/>
                  </a:lnTo>
                  <a:lnTo>
                    <a:pt x="156" y="7723"/>
                  </a:lnTo>
                  <a:lnTo>
                    <a:pt x="199" y="7827"/>
                  </a:lnTo>
                  <a:lnTo>
                    <a:pt x="251" y="7922"/>
                  </a:lnTo>
                  <a:lnTo>
                    <a:pt x="303" y="8025"/>
                  </a:lnTo>
                  <a:lnTo>
                    <a:pt x="364" y="8120"/>
                  </a:lnTo>
                  <a:lnTo>
                    <a:pt x="424" y="8215"/>
                  </a:lnTo>
                  <a:lnTo>
                    <a:pt x="562" y="8397"/>
                  </a:lnTo>
                  <a:lnTo>
                    <a:pt x="718" y="8561"/>
                  </a:lnTo>
                  <a:lnTo>
                    <a:pt x="890" y="8725"/>
                  </a:lnTo>
                  <a:lnTo>
                    <a:pt x="1081" y="8872"/>
                  </a:lnTo>
                  <a:lnTo>
                    <a:pt x="1288" y="9010"/>
                  </a:lnTo>
                  <a:lnTo>
                    <a:pt x="1512" y="9140"/>
                  </a:lnTo>
                  <a:lnTo>
                    <a:pt x="1746" y="9261"/>
                  </a:lnTo>
                  <a:lnTo>
                    <a:pt x="1996" y="9364"/>
                  </a:lnTo>
                  <a:lnTo>
                    <a:pt x="2264" y="9468"/>
                  </a:lnTo>
                  <a:lnTo>
                    <a:pt x="2540" y="9554"/>
                  </a:lnTo>
                  <a:lnTo>
                    <a:pt x="2834" y="9632"/>
                  </a:lnTo>
                  <a:lnTo>
                    <a:pt x="3136" y="9693"/>
                  </a:lnTo>
                  <a:lnTo>
                    <a:pt x="3447" y="9744"/>
                  </a:lnTo>
                  <a:lnTo>
                    <a:pt x="3767" y="9796"/>
                  </a:lnTo>
                  <a:lnTo>
                    <a:pt x="4104" y="9822"/>
                  </a:lnTo>
                  <a:lnTo>
                    <a:pt x="4449" y="9848"/>
                  </a:lnTo>
                  <a:lnTo>
                    <a:pt x="4795" y="9857"/>
                  </a:lnTo>
                  <a:lnTo>
                    <a:pt x="5158" y="9857"/>
                  </a:lnTo>
                  <a:lnTo>
                    <a:pt x="5529" y="9839"/>
                  </a:lnTo>
                  <a:lnTo>
                    <a:pt x="5901" y="9814"/>
                  </a:lnTo>
                  <a:lnTo>
                    <a:pt x="6281" y="9779"/>
                  </a:lnTo>
                  <a:lnTo>
                    <a:pt x="6669" y="9736"/>
                  </a:lnTo>
                  <a:lnTo>
                    <a:pt x="7067" y="9675"/>
                  </a:lnTo>
                  <a:lnTo>
                    <a:pt x="7464" y="9598"/>
                  </a:lnTo>
                  <a:lnTo>
                    <a:pt x="7861" y="9520"/>
                  </a:lnTo>
                  <a:lnTo>
                    <a:pt x="8267" y="9416"/>
                  </a:lnTo>
                  <a:lnTo>
                    <a:pt x="8673" y="9312"/>
                  </a:lnTo>
                  <a:lnTo>
                    <a:pt x="9088" y="9192"/>
                  </a:lnTo>
                  <a:lnTo>
                    <a:pt x="9503" y="9062"/>
                  </a:lnTo>
                  <a:lnTo>
                    <a:pt x="9909" y="8915"/>
                  </a:lnTo>
                  <a:lnTo>
                    <a:pt x="10315" y="8760"/>
                  </a:lnTo>
                  <a:lnTo>
                    <a:pt x="10703" y="8604"/>
                  </a:lnTo>
                  <a:lnTo>
                    <a:pt x="11083" y="8431"/>
                  </a:lnTo>
                  <a:lnTo>
                    <a:pt x="11455" y="8259"/>
                  </a:lnTo>
                  <a:lnTo>
                    <a:pt x="11818" y="8077"/>
                  </a:lnTo>
                  <a:lnTo>
                    <a:pt x="12163" y="7887"/>
                  </a:lnTo>
                  <a:lnTo>
                    <a:pt x="12500" y="7689"/>
                  </a:lnTo>
                  <a:lnTo>
                    <a:pt x="12828" y="7490"/>
                  </a:lnTo>
                  <a:lnTo>
                    <a:pt x="13139" y="7283"/>
                  </a:lnTo>
                  <a:lnTo>
                    <a:pt x="13442" y="7067"/>
                  </a:lnTo>
                  <a:lnTo>
                    <a:pt x="13727" y="6851"/>
                  </a:lnTo>
                  <a:lnTo>
                    <a:pt x="14003" y="6635"/>
                  </a:lnTo>
                  <a:lnTo>
                    <a:pt x="14262" y="6410"/>
                  </a:lnTo>
                  <a:lnTo>
                    <a:pt x="14513" y="6177"/>
                  </a:lnTo>
                  <a:lnTo>
                    <a:pt x="14737" y="5952"/>
                  </a:lnTo>
                  <a:lnTo>
                    <a:pt x="14953" y="5719"/>
                  </a:lnTo>
                  <a:lnTo>
                    <a:pt x="15161" y="5486"/>
                  </a:lnTo>
                  <a:lnTo>
                    <a:pt x="15342" y="5244"/>
                  </a:lnTo>
                  <a:lnTo>
                    <a:pt x="15506" y="5011"/>
                  </a:lnTo>
                  <a:lnTo>
                    <a:pt x="15662" y="4769"/>
                  </a:lnTo>
                  <a:lnTo>
                    <a:pt x="15800" y="4536"/>
                  </a:lnTo>
                  <a:lnTo>
                    <a:pt x="15912" y="4294"/>
                  </a:lnTo>
                  <a:lnTo>
                    <a:pt x="16007" y="4061"/>
                  </a:lnTo>
                  <a:lnTo>
                    <a:pt x="16093" y="3827"/>
                  </a:lnTo>
                  <a:lnTo>
                    <a:pt x="16154" y="3594"/>
                  </a:lnTo>
                  <a:lnTo>
                    <a:pt x="16188" y="3361"/>
                  </a:lnTo>
                  <a:lnTo>
                    <a:pt x="16214" y="3128"/>
                  </a:lnTo>
                  <a:lnTo>
                    <a:pt x="16214" y="2903"/>
                  </a:lnTo>
                  <a:lnTo>
                    <a:pt x="16206" y="2791"/>
                  </a:lnTo>
                  <a:lnTo>
                    <a:pt x="16197" y="2678"/>
                  </a:lnTo>
                  <a:lnTo>
                    <a:pt x="16180" y="2566"/>
                  </a:lnTo>
                  <a:lnTo>
                    <a:pt x="16154" y="2454"/>
                  </a:lnTo>
                  <a:lnTo>
                    <a:pt x="16128" y="2350"/>
                  </a:lnTo>
                  <a:lnTo>
                    <a:pt x="16093" y="2238"/>
                  </a:lnTo>
                  <a:lnTo>
                    <a:pt x="16059" y="2134"/>
                  </a:lnTo>
                  <a:lnTo>
                    <a:pt x="16016" y="2031"/>
                  </a:lnTo>
                  <a:lnTo>
                    <a:pt x="15964" y="1936"/>
                  </a:lnTo>
                  <a:lnTo>
                    <a:pt x="15912" y="1832"/>
                  </a:lnTo>
                  <a:lnTo>
                    <a:pt x="15852" y="1737"/>
                  </a:lnTo>
                  <a:lnTo>
                    <a:pt x="15791" y="1642"/>
                  </a:lnTo>
                  <a:lnTo>
                    <a:pt x="15653" y="1461"/>
                  </a:lnTo>
                  <a:lnTo>
                    <a:pt x="15497" y="1296"/>
                  </a:lnTo>
                  <a:lnTo>
                    <a:pt x="15325" y="1132"/>
                  </a:lnTo>
                  <a:lnTo>
                    <a:pt x="15135" y="985"/>
                  </a:lnTo>
                  <a:lnTo>
                    <a:pt x="14927" y="847"/>
                  </a:lnTo>
                  <a:lnTo>
                    <a:pt x="14703" y="718"/>
                  </a:lnTo>
                  <a:lnTo>
                    <a:pt x="14469" y="597"/>
                  </a:lnTo>
                  <a:lnTo>
                    <a:pt x="14219" y="493"/>
                  </a:lnTo>
                  <a:lnTo>
                    <a:pt x="13951" y="389"/>
                  </a:lnTo>
                  <a:lnTo>
                    <a:pt x="13675" y="303"/>
                  </a:lnTo>
                  <a:lnTo>
                    <a:pt x="13381" y="225"/>
                  </a:lnTo>
                  <a:lnTo>
                    <a:pt x="13087" y="165"/>
                  </a:lnTo>
                  <a:lnTo>
                    <a:pt x="12768" y="104"/>
                  </a:lnTo>
                  <a:lnTo>
                    <a:pt x="12448" y="61"/>
                  </a:lnTo>
                  <a:lnTo>
                    <a:pt x="12111" y="35"/>
                  </a:lnTo>
                  <a:lnTo>
                    <a:pt x="11774" y="9"/>
                  </a:lnTo>
                  <a:lnTo>
                    <a:pt x="1142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28"/>
            <p:cNvSpPr/>
            <p:nvPr/>
          </p:nvSpPr>
          <p:spPr>
            <a:xfrm>
              <a:off x="-1516206" y="2530309"/>
              <a:ext cx="571716" cy="322764"/>
            </a:xfrm>
            <a:custGeom>
              <a:avLst/>
              <a:gdLst/>
              <a:ahLst/>
              <a:cxnLst/>
              <a:rect l="l" t="t" r="r" b="b"/>
              <a:pathLst>
                <a:path w="14461" h="8164" extrusionOk="0">
                  <a:moveTo>
                    <a:pt x="10617" y="1"/>
                  </a:moveTo>
                  <a:lnTo>
                    <a:pt x="10306" y="10"/>
                  </a:lnTo>
                  <a:lnTo>
                    <a:pt x="9986" y="18"/>
                  </a:lnTo>
                  <a:lnTo>
                    <a:pt x="9658" y="35"/>
                  </a:lnTo>
                  <a:lnTo>
                    <a:pt x="9330" y="70"/>
                  </a:lnTo>
                  <a:lnTo>
                    <a:pt x="8984" y="113"/>
                  </a:lnTo>
                  <a:lnTo>
                    <a:pt x="8647" y="156"/>
                  </a:lnTo>
                  <a:lnTo>
                    <a:pt x="8293" y="217"/>
                  </a:lnTo>
                  <a:lnTo>
                    <a:pt x="7939" y="286"/>
                  </a:lnTo>
                  <a:lnTo>
                    <a:pt x="7585" y="372"/>
                  </a:lnTo>
                  <a:lnTo>
                    <a:pt x="7222" y="459"/>
                  </a:lnTo>
                  <a:lnTo>
                    <a:pt x="6859" y="554"/>
                  </a:lnTo>
                  <a:lnTo>
                    <a:pt x="6488" y="666"/>
                  </a:lnTo>
                  <a:lnTo>
                    <a:pt x="6116" y="787"/>
                  </a:lnTo>
                  <a:lnTo>
                    <a:pt x="5754" y="917"/>
                  </a:lnTo>
                  <a:lnTo>
                    <a:pt x="5399" y="1046"/>
                  </a:lnTo>
                  <a:lnTo>
                    <a:pt x="5045" y="1193"/>
                  </a:lnTo>
                  <a:lnTo>
                    <a:pt x="4700" y="1340"/>
                  </a:lnTo>
                  <a:lnTo>
                    <a:pt x="4372" y="1487"/>
                  </a:lnTo>
                  <a:lnTo>
                    <a:pt x="4043" y="1651"/>
                  </a:lnTo>
                  <a:lnTo>
                    <a:pt x="3732" y="1815"/>
                  </a:lnTo>
                  <a:lnTo>
                    <a:pt x="3430" y="1979"/>
                  </a:lnTo>
                  <a:lnTo>
                    <a:pt x="3136" y="2152"/>
                  </a:lnTo>
                  <a:lnTo>
                    <a:pt x="2851" y="2333"/>
                  </a:lnTo>
                  <a:lnTo>
                    <a:pt x="2575" y="2506"/>
                  </a:lnTo>
                  <a:lnTo>
                    <a:pt x="2316" y="2696"/>
                  </a:lnTo>
                  <a:lnTo>
                    <a:pt x="2065" y="2877"/>
                  </a:lnTo>
                  <a:lnTo>
                    <a:pt x="1832" y="3067"/>
                  </a:lnTo>
                  <a:lnTo>
                    <a:pt x="1607" y="3257"/>
                  </a:lnTo>
                  <a:lnTo>
                    <a:pt x="1400" y="3448"/>
                  </a:lnTo>
                  <a:lnTo>
                    <a:pt x="1201" y="3646"/>
                  </a:lnTo>
                  <a:lnTo>
                    <a:pt x="1011" y="3836"/>
                  </a:lnTo>
                  <a:lnTo>
                    <a:pt x="847" y="4035"/>
                  </a:lnTo>
                  <a:lnTo>
                    <a:pt x="692" y="4234"/>
                  </a:lnTo>
                  <a:lnTo>
                    <a:pt x="545" y="4424"/>
                  </a:lnTo>
                  <a:lnTo>
                    <a:pt x="424" y="4622"/>
                  </a:lnTo>
                  <a:lnTo>
                    <a:pt x="312" y="4821"/>
                  </a:lnTo>
                  <a:lnTo>
                    <a:pt x="217" y="5011"/>
                  </a:lnTo>
                  <a:lnTo>
                    <a:pt x="139" y="5201"/>
                  </a:lnTo>
                  <a:lnTo>
                    <a:pt x="78" y="5400"/>
                  </a:lnTo>
                  <a:lnTo>
                    <a:pt x="35" y="5581"/>
                  </a:lnTo>
                  <a:lnTo>
                    <a:pt x="9" y="5771"/>
                  </a:lnTo>
                  <a:lnTo>
                    <a:pt x="1" y="5953"/>
                  </a:lnTo>
                  <a:lnTo>
                    <a:pt x="18" y="6134"/>
                  </a:lnTo>
                  <a:lnTo>
                    <a:pt x="44" y="6315"/>
                  </a:lnTo>
                  <a:lnTo>
                    <a:pt x="87" y="6488"/>
                  </a:lnTo>
                  <a:lnTo>
                    <a:pt x="156" y="6652"/>
                  </a:lnTo>
                  <a:lnTo>
                    <a:pt x="243" y="6808"/>
                  </a:lnTo>
                  <a:lnTo>
                    <a:pt x="346" y="6955"/>
                  </a:lnTo>
                  <a:lnTo>
                    <a:pt x="458" y="7101"/>
                  </a:lnTo>
                  <a:lnTo>
                    <a:pt x="597" y="7231"/>
                  </a:lnTo>
                  <a:lnTo>
                    <a:pt x="744" y="7352"/>
                  </a:lnTo>
                  <a:lnTo>
                    <a:pt x="908" y="7473"/>
                  </a:lnTo>
                  <a:lnTo>
                    <a:pt x="1089" y="7576"/>
                  </a:lnTo>
                  <a:lnTo>
                    <a:pt x="1279" y="7680"/>
                  </a:lnTo>
                  <a:lnTo>
                    <a:pt x="1486" y="7767"/>
                  </a:lnTo>
                  <a:lnTo>
                    <a:pt x="1702" y="7844"/>
                  </a:lnTo>
                  <a:lnTo>
                    <a:pt x="1936" y="7913"/>
                  </a:lnTo>
                  <a:lnTo>
                    <a:pt x="2177" y="7982"/>
                  </a:lnTo>
                  <a:lnTo>
                    <a:pt x="2428" y="8034"/>
                  </a:lnTo>
                  <a:lnTo>
                    <a:pt x="2696" y="8077"/>
                  </a:lnTo>
                  <a:lnTo>
                    <a:pt x="2972" y="8112"/>
                  </a:lnTo>
                  <a:lnTo>
                    <a:pt x="3257" y="8138"/>
                  </a:lnTo>
                  <a:lnTo>
                    <a:pt x="3551" y="8155"/>
                  </a:lnTo>
                  <a:lnTo>
                    <a:pt x="3853" y="8164"/>
                  </a:lnTo>
                  <a:lnTo>
                    <a:pt x="4164" y="8155"/>
                  </a:lnTo>
                  <a:lnTo>
                    <a:pt x="4484" y="8147"/>
                  </a:lnTo>
                  <a:lnTo>
                    <a:pt x="4803" y="8129"/>
                  </a:lnTo>
                  <a:lnTo>
                    <a:pt x="5140" y="8095"/>
                  </a:lnTo>
                  <a:lnTo>
                    <a:pt x="5477" y="8052"/>
                  </a:lnTo>
                  <a:lnTo>
                    <a:pt x="5823" y="8000"/>
                  </a:lnTo>
                  <a:lnTo>
                    <a:pt x="6168" y="7948"/>
                  </a:lnTo>
                  <a:lnTo>
                    <a:pt x="6522" y="7879"/>
                  </a:lnTo>
                  <a:lnTo>
                    <a:pt x="6885" y="7792"/>
                  </a:lnTo>
                  <a:lnTo>
                    <a:pt x="7248" y="7706"/>
                  </a:lnTo>
                  <a:lnTo>
                    <a:pt x="7611" y="7602"/>
                  </a:lnTo>
                  <a:lnTo>
                    <a:pt x="7974" y="7499"/>
                  </a:lnTo>
                  <a:lnTo>
                    <a:pt x="8345" y="7378"/>
                  </a:lnTo>
                  <a:lnTo>
                    <a:pt x="8708" y="7248"/>
                  </a:lnTo>
                  <a:lnTo>
                    <a:pt x="9071" y="7119"/>
                  </a:lnTo>
                  <a:lnTo>
                    <a:pt x="9416" y="6972"/>
                  </a:lnTo>
                  <a:lnTo>
                    <a:pt x="9762" y="6825"/>
                  </a:lnTo>
                  <a:lnTo>
                    <a:pt x="10090" y="6678"/>
                  </a:lnTo>
                  <a:lnTo>
                    <a:pt x="10418" y="6514"/>
                  </a:lnTo>
                  <a:lnTo>
                    <a:pt x="10729" y="6350"/>
                  </a:lnTo>
                  <a:lnTo>
                    <a:pt x="11040" y="6186"/>
                  </a:lnTo>
                  <a:lnTo>
                    <a:pt x="11334" y="6013"/>
                  </a:lnTo>
                  <a:lnTo>
                    <a:pt x="11610" y="5832"/>
                  </a:lnTo>
                  <a:lnTo>
                    <a:pt x="11887" y="5659"/>
                  </a:lnTo>
                  <a:lnTo>
                    <a:pt x="12146" y="5469"/>
                  </a:lnTo>
                  <a:lnTo>
                    <a:pt x="12396" y="5287"/>
                  </a:lnTo>
                  <a:lnTo>
                    <a:pt x="12629" y="5097"/>
                  </a:lnTo>
                  <a:lnTo>
                    <a:pt x="12854" y="4907"/>
                  </a:lnTo>
                  <a:lnTo>
                    <a:pt x="13070" y="4717"/>
                  </a:lnTo>
                  <a:lnTo>
                    <a:pt x="13269" y="4519"/>
                  </a:lnTo>
                  <a:lnTo>
                    <a:pt x="13450" y="4329"/>
                  </a:lnTo>
                  <a:lnTo>
                    <a:pt x="13623" y="4130"/>
                  </a:lnTo>
                  <a:lnTo>
                    <a:pt x="13778" y="3931"/>
                  </a:lnTo>
                  <a:lnTo>
                    <a:pt x="13917" y="3741"/>
                  </a:lnTo>
                  <a:lnTo>
                    <a:pt x="14037" y="3543"/>
                  </a:lnTo>
                  <a:lnTo>
                    <a:pt x="14150" y="3344"/>
                  </a:lnTo>
                  <a:lnTo>
                    <a:pt x="14245" y="3154"/>
                  </a:lnTo>
                  <a:lnTo>
                    <a:pt x="14323" y="2955"/>
                  </a:lnTo>
                  <a:lnTo>
                    <a:pt x="14383" y="2765"/>
                  </a:lnTo>
                  <a:lnTo>
                    <a:pt x="14426" y="2584"/>
                  </a:lnTo>
                  <a:lnTo>
                    <a:pt x="14452" y="2394"/>
                  </a:lnTo>
                  <a:lnTo>
                    <a:pt x="14461" y="2212"/>
                  </a:lnTo>
                  <a:lnTo>
                    <a:pt x="14452" y="2031"/>
                  </a:lnTo>
                  <a:lnTo>
                    <a:pt x="14418" y="1849"/>
                  </a:lnTo>
                  <a:lnTo>
                    <a:pt x="14374" y="1677"/>
                  </a:lnTo>
                  <a:lnTo>
                    <a:pt x="14305" y="1513"/>
                  </a:lnTo>
                  <a:lnTo>
                    <a:pt x="14219" y="1357"/>
                  </a:lnTo>
                  <a:lnTo>
                    <a:pt x="14124" y="1210"/>
                  </a:lnTo>
                  <a:lnTo>
                    <a:pt x="14003" y="1063"/>
                  </a:lnTo>
                  <a:lnTo>
                    <a:pt x="13873" y="934"/>
                  </a:lnTo>
                  <a:lnTo>
                    <a:pt x="13718" y="804"/>
                  </a:lnTo>
                  <a:lnTo>
                    <a:pt x="13554" y="692"/>
                  </a:lnTo>
                  <a:lnTo>
                    <a:pt x="13381" y="588"/>
                  </a:lnTo>
                  <a:lnTo>
                    <a:pt x="13191" y="485"/>
                  </a:lnTo>
                  <a:lnTo>
                    <a:pt x="12984" y="398"/>
                  </a:lnTo>
                  <a:lnTo>
                    <a:pt x="12759" y="321"/>
                  </a:lnTo>
                  <a:lnTo>
                    <a:pt x="12534" y="251"/>
                  </a:lnTo>
                  <a:lnTo>
                    <a:pt x="12293" y="182"/>
                  </a:lnTo>
                  <a:lnTo>
                    <a:pt x="12033" y="131"/>
                  </a:lnTo>
                  <a:lnTo>
                    <a:pt x="11774" y="87"/>
                  </a:lnTo>
                  <a:lnTo>
                    <a:pt x="11498" y="53"/>
                  </a:lnTo>
                  <a:lnTo>
                    <a:pt x="11213" y="27"/>
                  </a:lnTo>
                  <a:lnTo>
                    <a:pt x="10919" y="10"/>
                  </a:lnTo>
                  <a:lnTo>
                    <a:pt x="10617"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28"/>
            <p:cNvSpPr/>
            <p:nvPr/>
          </p:nvSpPr>
          <p:spPr>
            <a:xfrm>
              <a:off x="-1504938" y="2553199"/>
              <a:ext cx="571399" cy="322764"/>
            </a:xfrm>
            <a:custGeom>
              <a:avLst/>
              <a:gdLst/>
              <a:ahLst/>
              <a:cxnLst/>
              <a:rect l="l" t="t" r="r" b="b"/>
              <a:pathLst>
                <a:path w="14453" h="8164" extrusionOk="0">
                  <a:moveTo>
                    <a:pt x="10608" y="1"/>
                  </a:moveTo>
                  <a:lnTo>
                    <a:pt x="10297" y="9"/>
                  </a:lnTo>
                  <a:lnTo>
                    <a:pt x="9978" y="18"/>
                  </a:lnTo>
                  <a:lnTo>
                    <a:pt x="9658" y="44"/>
                  </a:lnTo>
                  <a:lnTo>
                    <a:pt x="9321" y="70"/>
                  </a:lnTo>
                  <a:lnTo>
                    <a:pt x="8984" y="113"/>
                  </a:lnTo>
                  <a:lnTo>
                    <a:pt x="8639" y="165"/>
                  </a:lnTo>
                  <a:lnTo>
                    <a:pt x="8293" y="217"/>
                  </a:lnTo>
                  <a:lnTo>
                    <a:pt x="7939" y="294"/>
                  </a:lnTo>
                  <a:lnTo>
                    <a:pt x="7576" y="372"/>
                  </a:lnTo>
                  <a:lnTo>
                    <a:pt x="7213" y="458"/>
                  </a:lnTo>
                  <a:lnTo>
                    <a:pt x="6851" y="562"/>
                  </a:lnTo>
                  <a:lnTo>
                    <a:pt x="6488" y="666"/>
                  </a:lnTo>
                  <a:lnTo>
                    <a:pt x="6116" y="787"/>
                  </a:lnTo>
                  <a:lnTo>
                    <a:pt x="5754" y="916"/>
                  </a:lnTo>
                  <a:lnTo>
                    <a:pt x="5391" y="1046"/>
                  </a:lnTo>
                  <a:lnTo>
                    <a:pt x="5037" y="1193"/>
                  </a:lnTo>
                  <a:lnTo>
                    <a:pt x="4700" y="1340"/>
                  </a:lnTo>
                  <a:lnTo>
                    <a:pt x="4363" y="1495"/>
                  </a:lnTo>
                  <a:lnTo>
                    <a:pt x="4043" y="1651"/>
                  </a:lnTo>
                  <a:lnTo>
                    <a:pt x="3724" y="1815"/>
                  </a:lnTo>
                  <a:lnTo>
                    <a:pt x="3421" y="1979"/>
                  </a:lnTo>
                  <a:lnTo>
                    <a:pt x="3128" y="2152"/>
                  </a:lnTo>
                  <a:lnTo>
                    <a:pt x="2843" y="2333"/>
                  </a:lnTo>
                  <a:lnTo>
                    <a:pt x="2575" y="2506"/>
                  </a:lnTo>
                  <a:lnTo>
                    <a:pt x="2316" y="2696"/>
                  </a:lnTo>
                  <a:lnTo>
                    <a:pt x="2065" y="2877"/>
                  </a:lnTo>
                  <a:lnTo>
                    <a:pt x="1823" y="3067"/>
                  </a:lnTo>
                  <a:lnTo>
                    <a:pt x="1599" y="3257"/>
                  </a:lnTo>
                  <a:lnTo>
                    <a:pt x="1391" y="3447"/>
                  </a:lnTo>
                  <a:lnTo>
                    <a:pt x="1193" y="3646"/>
                  </a:lnTo>
                  <a:lnTo>
                    <a:pt x="1011" y="3836"/>
                  </a:lnTo>
                  <a:lnTo>
                    <a:pt x="839" y="4035"/>
                  </a:lnTo>
                  <a:lnTo>
                    <a:pt x="683" y="4233"/>
                  </a:lnTo>
                  <a:lnTo>
                    <a:pt x="545" y="4432"/>
                  </a:lnTo>
                  <a:lnTo>
                    <a:pt x="415" y="4622"/>
                  </a:lnTo>
                  <a:lnTo>
                    <a:pt x="312" y="4821"/>
                  </a:lnTo>
                  <a:lnTo>
                    <a:pt x="217" y="5011"/>
                  </a:lnTo>
                  <a:lnTo>
                    <a:pt x="139" y="5209"/>
                  </a:lnTo>
                  <a:lnTo>
                    <a:pt x="78" y="5399"/>
                  </a:lnTo>
                  <a:lnTo>
                    <a:pt x="35" y="5589"/>
                  </a:lnTo>
                  <a:lnTo>
                    <a:pt x="9" y="5771"/>
                  </a:lnTo>
                  <a:lnTo>
                    <a:pt x="1" y="5952"/>
                  </a:lnTo>
                  <a:lnTo>
                    <a:pt x="9" y="6134"/>
                  </a:lnTo>
                  <a:lnTo>
                    <a:pt x="35" y="6315"/>
                  </a:lnTo>
                  <a:lnTo>
                    <a:pt x="87" y="6488"/>
                  </a:lnTo>
                  <a:lnTo>
                    <a:pt x="156" y="6652"/>
                  </a:lnTo>
                  <a:lnTo>
                    <a:pt x="234" y="6807"/>
                  </a:lnTo>
                  <a:lnTo>
                    <a:pt x="338" y="6963"/>
                  </a:lnTo>
                  <a:lnTo>
                    <a:pt x="459" y="7101"/>
                  </a:lnTo>
                  <a:lnTo>
                    <a:pt x="588" y="7231"/>
                  </a:lnTo>
                  <a:lnTo>
                    <a:pt x="735" y="7360"/>
                  </a:lnTo>
                  <a:lnTo>
                    <a:pt x="899" y="7473"/>
                  </a:lnTo>
                  <a:lnTo>
                    <a:pt x="1080" y="7576"/>
                  </a:lnTo>
                  <a:lnTo>
                    <a:pt x="1271" y="7680"/>
                  </a:lnTo>
                  <a:lnTo>
                    <a:pt x="1478" y="7766"/>
                  </a:lnTo>
                  <a:lnTo>
                    <a:pt x="1694" y="7844"/>
                  </a:lnTo>
                  <a:lnTo>
                    <a:pt x="1927" y="7913"/>
                  </a:lnTo>
                  <a:lnTo>
                    <a:pt x="2169" y="7982"/>
                  </a:lnTo>
                  <a:lnTo>
                    <a:pt x="2428" y="8034"/>
                  </a:lnTo>
                  <a:lnTo>
                    <a:pt x="2687" y="8077"/>
                  </a:lnTo>
                  <a:lnTo>
                    <a:pt x="2964" y="8112"/>
                  </a:lnTo>
                  <a:lnTo>
                    <a:pt x="3249" y="8138"/>
                  </a:lnTo>
                  <a:lnTo>
                    <a:pt x="3542" y="8155"/>
                  </a:lnTo>
                  <a:lnTo>
                    <a:pt x="3845" y="8164"/>
                  </a:lnTo>
                  <a:lnTo>
                    <a:pt x="4156" y="8155"/>
                  </a:lnTo>
                  <a:lnTo>
                    <a:pt x="4475" y="8146"/>
                  </a:lnTo>
                  <a:lnTo>
                    <a:pt x="4803" y="8129"/>
                  </a:lnTo>
                  <a:lnTo>
                    <a:pt x="5132" y="8095"/>
                  </a:lnTo>
                  <a:lnTo>
                    <a:pt x="5469" y="8051"/>
                  </a:lnTo>
                  <a:lnTo>
                    <a:pt x="5814" y="8008"/>
                  </a:lnTo>
                  <a:lnTo>
                    <a:pt x="6168" y="7948"/>
                  </a:lnTo>
                  <a:lnTo>
                    <a:pt x="6522" y="7879"/>
                  </a:lnTo>
                  <a:lnTo>
                    <a:pt x="6877" y="7792"/>
                  </a:lnTo>
                  <a:lnTo>
                    <a:pt x="7239" y="7706"/>
                  </a:lnTo>
                  <a:lnTo>
                    <a:pt x="7602" y="7611"/>
                  </a:lnTo>
                  <a:lnTo>
                    <a:pt x="7974" y="7498"/>
                  </a:lnTo>
                  <a:lnTo>
                    <a:pt x="8336" y="7378"/>
                  </a:lnTo>
                  <a:lnTo>
                    <a:pt x="8708" y="7248"/>
                  </a:lnTo>
                  <a:lnTo>
                    <a:pt x="9062" y="7118"/>
                  </a:lnTo>
                  <a:lnTo>
                    <a:pt x="9416" y="6972"/>
                  </a:lnTo>
                  <a:lnTo>
                    <a:pt x="9753" y="6825"/>
                  </a:lnTo>
                  <a:lnTo>
                    <a:pt x="10090" y="6678"/>
                  </a:lnTo>
                  <a:lnTo>
                    <a:pt x="10410" y="6514"/>
                  </a:lnTo>
                  <a:lnTo>
                    <a:pt x="10729" y="6350"/>
                  </a:lnTo>
                  <a:lnTo>
                    <a:pt x="11031" y="6186"/>
                  </a:lnTo>
                  <a:lnTo>
                    <a:pt x="11325" y="6013"/>
                  </a:lnTo>
                  <a:lnTo>
                    <a:pt x="11610" y="5840"/>
                  </a:lnTo>
                  <a:lnTo>
                    <a:pt x="11878" y="5659"/>
                  </a:lnTo>
                  <a:lnTo>
                    <a:pt x="12146" y="5469"/>
                  </a:lnTo>
                  <a:lnTo>
                    <a:pt x="12388" y="5287"/>
                  </a:lnTo>
                  <a:lnTo>
                    <a:pt x="12630" y="5097"/>
                  </a:lnTo>
                  <a:lnTo>
                    <a:pt x="12854" y="4907"/>
                  </a:lnTo>
                  <a:lnTo>
                    <a:pt x="13061" y="4717"/>
                  </a:lnTo>
                  <a:lnTo>
                    <a:pt x="13260" y="4518"/>
                  </a:lnTo>
                  <a:lnTo>
                    <a:pt x="13442" y="4328"/>
                  </a:lnTo>
                  <a:lnTo>
                    <a:pt x="13614" y="4130"/>
                  </a:lnTo>
                  <a:lnTo>
                    <a:pt x="13770" y="3931"/>
                  </a:lnTo>
                  <a:lnTo>
                    <a:pt x="13908" y="3741"/>
                  </a:lnTo>
                  <a:lnTo>
                    <a:pt x="14038" y="3542"/>
                  </a:lnTo>
                  <a:lnTo>
                    <a:pt x="14150" y="3344"/>
                  </a:lnTo>
                  <a:lnTo>
                    <a:pt x="14236" y="3154"/>
                  </a:lnTo>
                  <a:lnTo>
                    <a:pt x="14314" y="2964"/>
                  </a:lnTo>
                  <a:lnTo>
                    <a:pt x="14374" y="2765"/>
                  </a:lnTo>
                  <a:lnTo>
                    <a:pt x="14418" y="2583"/>
                  </a:lnTo>
                  <a:lnTo>
                    <a:pt x="14444" y="2393"/>
                  </a:lnTo>
                  <a:lnTo>
                    <a:pt x="14452" y="2212"/>
                  </a:lnTo>
                  <a:lnTo>
                    <a:pt x="14444" y="2031"/>
                  </a:lnTo>
                  <a:lnTo>
                    <a:pt x="14418" y="1858"/>
                  </a:lnTo>
                  <a:lnTo>
                    <a:pt x="14366" y="1685"/>
                  </a:lnTo>
                  <a:lnTo>
                    <a:pt x="14305" y="1512"/>
                  </a:lnTo>
                  <a:lnTo>
                    <a:pt x="14219" y="1357"/>
                  </a:lnTo>
                  <a:lnTo>
                    <a:pt x="14115" y="1210"/>
                  </a:lnTo>
                  <a:lnTo>
                    <a:pt x="14003" y="1063"/>
                  </a:lnTo>
                  <a:lnTo>
                    <a:pt x="13865" y="934"/>
                  </a:lnTo>
                  <a:lnTo>
                    <a:pt x="13718" y="813"/>
                  </a:lnTo>
                  <a:lnTo>
                    <a:pt x="13554" y="692"/>
                  </a:lnTo>
                  <a:lnTo>
                    <a:pt x="13372" y="588"/>
                  </a:lnTo>
                  <a:lnTo>
                    <a:pt x="13182" y="493"/>
                  </a:lnTo>
                  <a:lnTo>
                    <a:pt x="12975" y="398"/>
                  </a:lnTo>
                  <a:lnTo>
                    <a:pt x="12759" y="320"/>
                  </a:lnTo>
                  <a:lnTo>
                    <a:pt x="12526" y="251"/>
                  </a:lnTo>
                  <a:lnTo>
                    <a:pt x="12284" y="182"/>
                  </a:lnTo>
                  <a:lnTo>
                    <a:pt x="12034" y="130"/>
                  </a:lnTo>
                  <a:lnTo>
                    <a:pt x="11766" y="87"/>
                  </a:lnTo>
                  <a:lnTo>
                    <a:pt x="11489" y="53"/>
                  </a:lnTo>
                  <a:lnTo>
                    <a:pt x="11204" y="27"/>
                  </a:lnTo>
                  <a:lnTo>
                    <a:pt x="10911" y="9"/>
                  </a:lnTo>
                  <a:lnTo>
                    <a:pt x="10608"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28"/>
            <p:cNvSpPr/>
            <p:nvPr/>
          </p:nvSpPr>
          <p:spPr>
            <a:xfrm>
              <a:off x="-1443817" y="2582218"/>
              <a:ext cx="437178" cy="191982"/>
            </a:xfrm>
            <a:custGeom>
              <a:avLst/>
              <a:gdLst/>
              <a:ahLst/>
              <a:cxnLst/>
              <a:rect l="l" t="t" r="r" b="b"/>
              <a:pathLst>
                <a:path w="11058" h="4856" extrusionOk="0">
                  <a:moveTo>
                    <a:pt x="8233" y="614"/>
                  </a:moveTo>
                  <a:lnTo>
                    <a:pt x="8380" y="631"/>
                  </a:lnTo>
                  <a:lnTo>
                    <a:pt x="8509" y="657"/>
                  </a:lnTo>
                  <a:lnTo>
                    <a:pt x="8630" y="692"/>
                  </a:lnTo>
                  <a:lnTo>
                    <a:pt x="8743" y="735"/>
                  </a:lnTo>
                  <a:lnTo>
                    <a:pt x="8855" y="796"/>
                  </a:lnTo>
                  <a:lnTo>
                    <a:pt x="8950" y="865"/>
                  </a:lnTo>
                  <a:lnTo>
                    <a:pt x="9036" y="942"/>
                  </a:lnTo>
                  <a:lnTo>
                    <a:pt x="9105" y="1029"/>
                  </a:lnTo>
                  <a:lnTo>
                    <a:pt x="9175" y="1124"/>
                  </a:lnTo>
                  <a:lnTo>
                    <a:pt x="9226" y="1228"/>
                  </a:lnTo>
                  <a:lnTo>
                    <a:pt x="9270" y="1340"/>
                  </a:lnTo>
                  <a:lnTo>
                    <a:pt x="9272" y="1346"/>
                  </a:lnTo>
                  <a:lnTo>
                    <a:pt x="9272" y="1346"/>
                  </a:lnTo>
                  <a:lnTo>
                    <a:pt x="5920" y="2181"/>
                  </a:lnTo>
                  <a:lnTo>
                    <a:pt x="5920" y="2181"/>
                  </a:lnTo>
                  <a:lnTo>
                    <a:pt x="5927" y="2160"/>
                  </a:lnTo>
                  <a:lnTo>
                    <a:pt x="5978" y="2005"/>
                  </a:lnTo>
                  <a:lnTo>
                    <a:pt x="6048" y="1858"/>
                  </a:lnTo>
                  <a:lnTo>
                    <a:pt x="6117" y="1729"/>
                  </a:lnTo>
                  <a:lnTo>
                    <a:pt x="6186" y="1599"/>
                  </a:lnTo>
                  <a:lnTo>
                    <a:pt x="6272" y="1487"/>
                  </a:lnTo>
                  <a:lnTo>
                    <a:pt x="6359" y="1374"/>
                  </a:lnTo>
                  <a:lnTo>
                    <a:pt x="6454" y="1279"/>
                  </a:lnTo>
                  <a:lnTo>
                    <a:pt x="6549" y="1184"/>
                  </a:lnTo>
                  <a:lnTo>
                    <a:pt x="6652" y="1098"/>
                  </a:lnTo>
                  <a:lnTo>
                    <a:pt x="6773" y="1020"/>
                  </a:lnTo>
                  <a:lnTo>
                    <a:pt x="6885" y="951"/>
                  </a:lnTo>
                  <a:lnTo>
                    <a:pt x="7015" y="882"/>
                  </a:lnTo>
                  <a:lnTo>
                    <a:pt x="7145" y="822"/>
                  </a:lnTo>
                  <a:lnTo>
                    <a:pt x="7283" y="770"/>
                  </a:lnTo>
                  <a:lnTo>
                    <a:pt x="7421" y="727"/>
                  </a:lnTo>
                  <a:lnTo>
                    <a:pt x="7602" y="675"/>
                  </a:lnTo>
                  <a:lnTo>
                    <a:pt x="7767" y="640"/>
                  </a:lnTo>
                  <a:lnTo>
                    <a:pt x="7931" y="623"/>
                  </a:lnTo>
                  <a:lnTo>
                    <a:pt x="8086" y="614"/>
                  </a:lnTo>
                  <a:close/>
                  <a:moveTo>
                    <a:pt x="4587" y="2855"/>
                  </a:moveTo>
                  <a:lnTo>
                    <a:pt x="4536" y="2990"/>
                  </a:lnTo>
                  <a:lnTo>
                    <a:pt x="4484" y="3119"/>
                  </a:lnTo>
                  <a:lnTo>
                    <a:pt x="4432" y="3240"/>
                  </a:lnTo>
                  <a:lnTo>
                    <a:pt x="4372" y="3352"/>
                  </a:lnTo>
                  <a:lnTo>
                    <a:pt x="4311" y="3456"/>
                  </a:lnTo>
                  <a:lnTo>
                    <a:pt x="4242" y="3560"/>
                  </a:lnTo>
                  <a:lnTo>
                    <a:pt x="4164" y="3646"/>
                  </a:lnTo>
                  <a:lnTo>
                    <a:pt x="4078" y="3733"/>
                  </a:lnTo>
                  <a:lnTo>
                    <a:pt x="3992" y="3810"/>
                  </a:lnTo>
                  <a:lnTo>
                    <a:pt x="3897" y="3888"/>
                  </a:lnTo>
                  <a:lnTo>
                    <a:pt x="3793" y="3948"/>
                  </a:lnTo>
                  <a:lnTo>
                    <a:pt x="3681" y="4009"/>
                  </a:lnTo>
                  <a:lnTo>
                    <a:pt x="3560" y="4069"/>
                  </a:lnTo>
                  <a:lnTo>
                    <a:pt x="3430" y="4113"/>
                  </a:lnTo>
                  <a:lnTo>
                    <a:pt x="3292" y="4164"/>
                  </a:lnTo>
                  <a:lnTo>
                    <a:pt x="3162" y="4199"/>
                  </a:lnTo>
                  <a:lnTo>
                    <a:pt x="3024" y="4225"/>
                  </a:lnTo>
                  <a:lnTo>
                    <a:pt x="2886" y="4242"/>
                  </a:lnTo>
                  <a:lnTo>
                    <a:pt x="2748" y="4259"/>
                  </a:lnTo>
                  <a:lnTo>
                    <a:pt x="2610" y="4259"/>
                  </a:lnTo>
                  <a:lnTo>
                    <a:pt x="2480" y="4251"/>
                  </a:lnTo>
                  <a:lnTo>
                    <a:pt x="2350" y="4234"/>
                  </a:lnTo>
                  <a:lnTo>
                    <a:pt x="2221" y="4208"/>
                  </a:lnTo>
                  <a:lnTo>
                    <a:pt x="2100" y="4173"/>
                  </a:lnTo>
                  <a:lnTo>
                    <a:pt x="1988" y="4130"/>
                  </a:lnTo>
                  <a:lnTo>
                    <a:pt x="1884" y="4069"/>
                  </a:lnTo>
                  <a:lnTo>
                    <a:pt x="1789" y="3992"/>
                  </a:lnTo>
                  <a:lnTo>
                    <a:pt x="1703" y="3914"/>
                  </a:lnTo>
                  <a:lnTo>
                    <a:pt x="1634" y="3819"/>
                  </a:lnTo>
                  <a:lnTo>
                    <a:pt x="1573" y="3707"/>
                  </a:lnTo>
                  <a:lnTo>
                    <a:pt x="1538" y="3609"/>
                  </a:lnTo>
                  <a:lnTo>
                    <a:pt x="1538" y="3609"/>
                  </a:lnTo>
                  <a:lnTo>
                    <a:pt x="4587" y="2855"/>
                  </a:lnTo>
                  <a:close/>
                  <a:moveTo>
                    <a:pt x="7533" y="1"/>
                  </a:moveTo>
                  <a:lnTo>
                    <a:pt x="7274" y="35"/>
                  </a:lnTo>
                  <a:lnTo>
                    <a:pt x="6998" y="79"/>
                  </a:lnTo>
                  <a:lnTo>
                    <a:pt x="6868" y="113"/>
                  </a:lnTo>
                  <a:lnTo>
                    <a:pt x="6721" y="156"/>
                  </a:lnTo>
                  <a:lnTo>
                    <a:pt x="6479" y="234"/>
                  </a:lnTo>
                  <a:lnTo>
                    <a:pt x="6255" y="329"/>
                  </a:lnTo>
                  <a:lnTo>
                    <a:pt x="6048" y="433"/>
                  </a:lnTo>
                  <a:lnTo>
                    <a:pt x="5866" y="554"/>
                  </a:lnTo>
                  <a:lnTo>
                    <a:pt x="5693" y="675"/>
                  </a:lnTo>
                  <a:lnTo>
                    <a:pt x="5538" y="813"/>
                  </a:lnTo>
                  <a:lnTo>
                    <a:pt x="5400" y="960"/>
                  </a:lnTo>
                  <a:lnTo>
                    <a:pt x="5279" y="1124"/>
                  </a:lnTo>
                  <a:lnTo>
                    <a:pt x="5158" y="1288"/>
                  </a:lnTo>
                  <a:lnTo>
                    <a:pt x="5063" y="1461"/>
                  </a:lnTo>
                  <a:lnTo>
                    <a:pt x="4968" y="1651"/>
                  </a:lnTo>
                  <a:lnTo>
                    <a:pt x="4890" y="1841"/>
                  </a:lnTo>
                  <a:lnTo>
                    <a:pt x="4812" y="2048"/>
                  </a:lnTo>
                  <a:lnTo>
                    <a:pt x="4743" y="2255"/>
                  </a:lnTo>
                  <a:lnTo>
                    <a:pt x="4683" y="2471"/>
                  </a:lnTo>
                  <a:lnTo>
                    <a:pt x="4678" y="2490"/>
                  </a:lnTo>
                  <a:lnTo>
                    <a:pt x="4678" y="2490"/>
                  </a:lnTo>
                  <a:lnTo>
                    <a:pt x="1487" y="3285"/>
                  </a:lnTo>
                  <a:lnTo>
                    <a:pt x="1487" y="3285"/>
                  </a:lnTo>
                  <a:lnTo>
                    <a:pt x="1487" y="3162"/>
                  </a:lnTo>
                  <a:lnTo>
                    <a:pt x="1513" y="3033"/>
                  </a:lnTo>
                  <a:lnTo>
                    <a:pt x="1556" y="2912"/>
                  </a:lnTo>
                  <a:lnTo>
                    <a:pt x="1616" y="2791"/>
                  </a:lnTo>
                  <a:lnTo>
                    <a:pt x="1685" y="2679"/>
                  </a:lnTo>
                  <a:lnTo>
                    <a:pt x="1772" y="2566"/>
                  </a:lnTo>
                  <a:lnTo>
                    <a:pt x="1875" y="2463"/>
                  </a:lnTo>
                  <a:lnTo>
                    <a:pt x="1979" y="2359"/>
                  </a:lnTo>
                  <a:lnTo>
                    <a:pt x="2100" y="2264"/>
                  </a:lnTo>
                  <a:lnTo>
                    <a:pt x="2230" y="2169"/>
                  </a:lnTo>
                  <a:lnTo>
                    <a:pt x="2359" y="2083"/>
                  </a:lnTo>
                  <a:lnTo>
                    <a:pt x="2506" y="1996"/>
                  </a:lnTo>
                  <a:lnTo>
                    <a:pt x="2800" y="1832"/>
                  </a:lnTo>
                  <a:lnTo>
                    <a:pt x="2618" y="1590"/>
                  </a:lnTo>
                  <a:lnTo>
                    <a:pt x="1694" y="1979"/>
                  </a:lnTo>
                  <a:lnTo>
                    <a:pt x="925" y="2299"/>
                  </a:lnTo>
                  <a:lnTo>
                    <a:pt x="925" y="2428"/>
                  </a:lnTo>
                  <a:lnTo>
                    <a:pt x="925" y="2566"/>
                  </a:lnTo>
                  <a:lnTo>
                    <a:pt x="925" y="2860"/>
                  </a:lnTo>
                  <a:lnTo>
                    <a:pt x="942" y="3024"/>
                  </a:lnTo>
                  <a:lnTo>
                    <a:pt x="960" y="3206"/>
                  </a:lnTo>
                  <a:lnTo>
                    <a:pt x="1003" y="3396"/>
                  </a:lnTo>
                  <a:lnTo>
                    <a:pt x="1005" y="3405"/>
                  </a:lnTo>
                  <a:lnTo>
                    <a:pt x="1" y="3655"/>
                  </a:lnTo>
                  <a:lnTo>
                    <a:pt x="96" y="3966"/>
                  </a:lnTo>
                  <a:lnTo>
                    <a:pt x="1099" y="3718"/>
                  </a:lnTo>
                  <a:lnTo>
                    <a:pt x="1099" y="3718"/>
                  </a:lnTo>
                  <a:lnTo>
                    <a:pt x="1141" y="3819"/>
                  </a:lnTo>
                  <a:lnTo>
                    <a:pt x="1184" y="3914"/>
                  </a:lnTo>
                  <a:lnTo>
                    <a:pt x="1228" y="4009"/>
                  </a:lnTo>
                  <a:lnTo>
                    <a:pt x="1288" y="4087"/>
                  </a:lnTo>
                  <a:lnTo>
                    <a:pt x="1340" y="4173"/>
                  </a:lnTo>
                  <a:lnTo>
                    <a:pt x="1409" y="4251"/>
                  </a:lnTo>
                  <a:lnTo>
                    <a:pt x="1469" y="4320"/>
                  </a:lnTo>
                  <a:lnTo>
                    <a:pt x="1539" y="4389"/>
                  </a:lnTo>
                  <a:lnTo>
                    <a:pt x="1616" y="4449"/>
                  </a:lnTo>
                  <a:lnTo>
                    <a:pt x="1694" y="4510"/>
                  </a:lnTo>
                  <a:lnTo>
                    <a:pt x="1772" y="4562"/>
                  </a:lnTo>
                  <a:lnTo>
                    <a:pt x="1849" y="4614"/>
                  </a:lnTo>
                  <a:lnTo>
                    <a:pt x="1936" y="4657"/>
                  </a:lnTo>
                  <a:lnTo>
                    <a:pt x="2117" y="4726"/>
                  </a:lnTo>
                  <a:lnTo>
                    <a:pt x="2307" y="4786"/>
                  </a:lnTo>
                  <a:lnTo>
                    <a:pt x="2506" y="4830"/>
                  </a:lnTo>
                  <a:lnTo>
                    <a:pt x="2713" y="4847"/>
                  </a:lnTo>
                  <a:lnTo>
                    <a:pt x="2921" y="4855"/>
                  </a:lnTo>
                  <a:lnTo>
                    <a:pt x="3137" y="4847"/>
                  </a:lnTo>
                  <a:lnTo>
                    <a:pt x="3361" y="4821"/>
                  </a:lnTo>
                  <a:lnTo>
                    <a:pt x="3586" y="4778"/>
                  </a:lnTo>
                  <a:lnTo>
                    <a:pt x="3810" y="4717"/>
                  </a:lnTo>
                  <a:lnTo>
                    <a:pt x="4035" y="4640"/>
                  </a:lnTo>
                  <a:lnTo>
                    <a:pt x="4234" y="4562"/>
                  </a:lnTo>
                  <a:lnTo>
                    <a:pt x="4424" y="4467"/>
                  </a:lnTo>
                  <a:lnTo>
                    <a:pt x="4605" y="4363"/>
                  </a:lnTo>
                  <a:lnTo>
                    <a:pt x="4760" y="4259"/>
                  </a:lnTo>
                  <a:lnTo>
                    <a:pt x="4916" y="4139"/>
                  </a:lnTo>
                  <a:lnTo>
                    <a:pt x="5046" y="4009"/>
                  </a:lnTo>
                  <a:lnTo>
                    <a:pt x="5175" y="3862"/>
                  </a:lnTo>
                  <a:lnTo>
                    <a:pt x="5287" y="3715"/>
                  </a:lnTo>
                  <a:lnTo>
                    <a:pt x="5391" y="3551"/>
                  </a:lnTo>
                  <a:lnTo>
                    <a:pt x="5486" y="3378"/>
                  </a:lnTo>
                  <a:lnTo>
                    <a:pt x="5581" y="3188"/>
                  </a:lnTo>
                  <a:lnTo>
                    <a:pt x="5659" y="2990"/>
                  </a:lnTo>
                  <a:lnTo>
                    <a:pt x="5737" y="2782"/>
                  </a:lnTo>
                  <a:lnTo>
                    <a:pt x="5806" y="2558"/>
                  </a:lnTo>
                  <a:lnTo>
                    <a:pt x="5807" y="2553"/>
                  </a:lnTo>
                  <a:lnTo>
                    <a:pt x="5807" y="2553"/>
                  </a:lnTo>
                  <a:lnTo>
                    <a:pt x="9321" y="1683"/>
                  </a:lnTo>
                  <a:lnTo>
                    <a:pt x="9321" y="1683"/>
                  </a:lnTo>
                  <a:lnTo>
                    <a:pt x="9321" y="1729"/>
                  </a:lnTo>
                  <a:lnTo>
                    <a:pt x="9313" y="1806"/>
                  </a:lnTo>
                  <a:lnTo>
                    <a:pt x="9304" y="1884"/>
                  </a:lnTo>
                  <a:lnTo>
                    <a:pt x="9287" y="1953"/>
                  </a:lnTo>
                  <a:lnTo>
                    <a:pt x="9235" y="2100"/>
                  </a:lnTo>
                  <a:lnTo>
                    <a:pt x="9166" y="2247"/>
                  </a:lnTo>
                  <a:lnTo>
                    <a:pt x="9079" y="2385"/>
                  </a:lnTo>
                  <a:lnTo>
                    <a:pt x="8984" y="2515"/>
                  </a:lnTo>
                  <a:lnTo>
                    <a:pt x="8864" y="2644"/>
                  </a:lnTo>
                  <a:lnTo>
                    <a:pt x="8734" y="2774"/>
                  </a:lnTo>
                  <a:lnTo>
                    <a:pt x="8596" y="2895"/>
                  </a:lnTo>
                  <a:lnTo>
                    <a:pt x="8440" y="3016"/>
                  </a:lnTo>
                  <a:lnTo>
                    <a:pt x="8285" y="3128"/>
                  </a:lnTo>
                  <a:lnTo>
                    <a:pt x="8112" y="3240"/>
                  </a:lnTo>
                  <a:lnTo>
                    <a:pt x="7939" y="3344"/>
                  </a:lnTo>
                  <a:lnTo>
                    <a:pt x="7758" y="3447"/>
                  </a:lnTo>
                  <a:lnTo>
                    <a:pt x="7948" y="3698"/>
                  </a:lnTo>
                  <a:lnTo>
                    <a:pt x="8466" y="3473"/>
                  </a:lnTo>
                  <a:lnTo>
                    <a:pt x="8984" y="3240"/>
                  </a:lnTo>
                  <a:lnTo>
                    <a:pt x="9753" y="2895"/>
                  </a:lnTo>
                  <a:lnTo>
                    <a:pt x="9805" y="2549"/>
                  </a:lnTo>
                  <a:lnTo>
                    <a:pt x="9831" y="2359"/>
                  </a:lnTo>
                  <a:lnTo>
                    <a:pt x="9848" y="2143"/>
                  </a:lnTo>
                  <a:lnTo>
                    <a:pt x="9848" y="1927"/>
                  </a:lnTo>
                  <a:lnTo>
                    <a:pt x="9831" y="1694"/>
                  </a:lnTo>
                  <a:lnTo>
                    <a:pt x="9814" y="1582"/>
                  </a:lnTo>
                  <a:lnTo>
                    <a:pt x="9811" y="1562"/>
                  </a:lnTo>
                  <a:lnTo>
                    <a:pt x="11058" y="1253"/>
                  </a:lnTo>
                  <a:lnTo>
                    <a:pt x="10963" y="925"/>
                  </a:lnTo>
                  <a:lnTo>
                    <a:pt x="9729" y="1232"/>
                  </a:lnTo>
                  <a:lnTo>
                    <a:pt x="9729" y="1232"/>
                  </a:lnTo>
                  <a:lnTo>
                    <a:pt x="9727" y="1228"/>
                  </a:lnTo>
                  <a:lnTo>
                    <a:pt x="9701" y="1141"/>
                  </a:lnTo>
                  <a:lnTo>
                    <a:pt x="9667" y="1055"/>
                  </a:lnTo>
                  <a:lnTo>
                    <a:pt x="9624" y="968"/>
                  </a:lnTo>
                  <a:lnTo>
                    <a:pt x="9581" y="882"/>
                  </a:lnTo>
                  <a:lnTo>
                    <a:pt x="9529" y="804"/>
                  </a:lnTo>
                  <a:lnTo>
                    <a:pt x="9468" y="735"/>
                  </a:lnTo>
                  <a:lnTo>
                    <a:pt x="9408" y="657"/>
                  </a:lnTo>
                  <a:lnTo>
                    <a:pt x="9347" y="588"/>
                  </a:lnTo>
                  <a:lnTo>
                    <a:pt x="9278" y="519"/>
                  </a:lnTo>
                  <a:lnTo>
                    <a:pt x="9200" y="459"/>
                  </a:lnTo>
                  <a:lnTo>
                    <a:pt x="9123" y="398"/>
                  </a:lnTo>
                  <a:lnTo>
                    <a:pt x="9045" y="346"/>
                  </a:lnTo>
                  <a:lnTo>
                    <a:pt x="8959" y="295"/>
                  </a:lnTo>
                  <a:lnTo>
                    <a:pt x="8864" y="243"/>
                  </a:lnTo>
                  <a:lnTo>
                    <a:pt x="8777" y="200"/>
                  </a:lnTo>
                  <a:lnTo>
                    <a:pt x="8674" y="156"/>
                  </a:lnTo>
                  <a:lnTo>
                    <a:pt x="8475" y="96"/>
                  </a:lnTo>
                  <a:lnTo>
                    <a:pt x="8250" y="44"/>
                  </a:lnTo>
                  <a:lnTo>
                    <a:pt x="8026" y="10"/>
                  </a:lnTo>
                  <a:lnTo>
                    <a:pt x="778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8"/>
            <p:cNvSpPr/>
            <p:nvPr/>
          </p:nvSpPr>
          <p:spPr>
            <a:xfrm>
              <a:off x="-2644179" y="3209559"/>
              <a:ext cx="1386888" cy="1392699"/>
            </a:xfrm>
            <a:custGeom>
              <a:avLst/>
              <a:gdLst/>
              <a:ahLst/>
              <a:cxnLst/>
              <a:rect l="l" t="t" r="r" b="b"/>
              <a:pathLst>
                <a:path w="35080" h="35227" extrusionOk="0">
                  <a:moveTo>
                    <a:pt x="15151" y="1"/>
                  </a:moveTo>
                  <a:lnTo>
                    <a:pt x="15005" y="18"/>
                  </a:lnTo>
                  <a:lnTo>
                    <a:pt x="14866" y="53"/>
                  </a:lnTo>
                  <a:lnTo>
                    <a:pt x="14728" y="96"/>
                  </a:lnTo>
                  <a:lnTo>
                    <a:pt x="14590" y="148"/>
                  </a:lnTo>
                  <a:lnTo>
                    <a:pt x="14460" y="217"/>
                  </a:lnTo>
                  <a:lnTo>
                    <a:pt x="14339" y="303"/>
                  </a:lnTo>
                  <a:lnTo>
                    <a:pt x="14218" y="407"/>
                  </a:lnTo>
                  <a:lnTo>
                    <a:pt x="475" y="13226"/>
                  </a:lnTo>
                  <a:lnTo>
                    <a:pt x="372" y="13329"/>
                  </a:lnTo>
                  <a:lnTo>
                    <a:pt x="277" y="13450"/>
                  </a:lnTo>
                  <a:lnTo>
                    <a:pt x="199" y="13571"/>
                  </a:lnTo>
                  <a:lnTo>
                    <a:pt x="130" y="13710"/>
                  </a:lnTo>
                  <a:lnTo>
                    <a:pt x="78" y="13839"/>
                  </a:lnTo>
                  <a:lnTo>
                    <a:pt x="35" y="13977"/>
                  </a:lnTo>
                  <a:lnTo>
                    <a:pt x="9" y="14116"/>
                  </a:lnTo>
                  <a:lnTo>
                    <a:pt x="0" y="14262"/>
                  </a:lnTo>
                  <a:lnTo>
                    <a:pt x="0" y="14409"/>
                  </a:lnTo>
                  <a:lnTo>
                    <a:pt x="18" y="14547"/>
                  </a:lnTo>
                  <a:lnTo>
                    <a:pt x="43" y="14686"/>
                  </a:lnTo>
                  <a:lnTo>
                    <a:pt x="87" y="14824"/>
                  </a:lnTo>
                  <a:lnTo>
                    <a:pt x="147" y="14962"/>
                  </a:lnTo>
                  <a:lnTo>
                    <a:pt x="216" y="15083"/>
                  </a:lnTo>
                  <a:lnTo>
                    <a:pt x="303" y="15213"/>
                  </a:lnTo>
                  <a:lnTo>
                    <a:pt x="398" y="15325"/>
                  </a:lnTo>
                  <a:lnTo>
                    <a:pt x="18745" y="34760"/>
                  </a:lnTo>
                  <a:lnTo>
                    <a:pt x="18857" y="34864"/>
                  </a:lnTo>
                  <a:lnTo>
                    <a:pt x="18978" y="34959"/>
                  </a:lnTo>
                  <a:lnTo>
                    <a:pt x="19099" y="35037"/>
                  </a:lnTo>
                  <a:lnTo>
                    <a:pt x="19229" y="35097"/>
                  </a:lnTo>
                  <a:lnTo>
                    <a:pt x="19367" y="35149"/>
                  </a:lnTo>
                  <a:lnTo>
                    <a:pt x="19505" y="35184"/>
                  </a:lnTo>
                  <a:lnTo>
                    <a:pt x="19643" y="35210"/>
                  </a:lnTo>
                  <a:lnTo>
                    <a:pt x="19790" y="35227"/>
                  </a:lnTo>
                  <a:lnTo>
                    <a:pt x="19937" y="35218"/>
                  </a:lnTo>
                  <a:lnTo>
                    <a:pt x="20075" y="35201"/>
                  </a:lnTo>
                  <a:lnTo>
                    <a:pt x="20213" y="35175"/>
                  </a:lnTo>
                  <a:lnTo>
                    <a:pt x="20360" y="35132"/>
                  </a:lnTo>
                  <a:lnTo>
                    <a:pt x="20490" y="35071"/>
                  </a:lnTo>
                  <a:lnTo>
                    <a:pt x="20619" y="35002"/>
                  </a:lnTo>
                  <a:lnTo>
                    <a:pt x="20749" y="34916"/>
                  </a:lnTo>
                  <a:lnTo>
                    <a:pt x="20861" y="34821"/>
                  </a:lnTo>
                  <a:lnTo>
                    <a:pt x="34604" y="22002"/>
                  </a:lnTo>
                  <a:lnTo>
                    <a:pt x="34716" y="21890"/>
                  </a:lnTo>
                  <a:lnTo>
                    <a:pt x="34812" y="21769"/>
                  </a:lnTo>
                  <a:lnTo>
                    <a:pt x="34889" y="21648"/>
                  </a:lnTo>
                  <a:lnTo>
                    <a:pt x="34950" y="21518"/>
                  </a:lnTo>
                  <a:lnTo>
                    <a:pt x="35002" y="21380"/>
                  </a:lnTo>
                  <a:lnTo>
                    <a:pt x="35045" y="21242"/>
                  </a:lnTo>
                  <a:lnTo>
                    <a:pt x="35071" y="21104"/>
                  </a:lnTo>
                  <a:lnTo>
                    <a:pt x="35079" y="20957"/>
                  </a:lnTo>
                  <a:lnTo>
                    <a:pt x="35079" y="20819"/>
                  </a:lnTo>
                  <a:lnTo>
                    <a:pt x="35062" y="20672"/>
                  </a:lnTo>
                  <a:lnTo>
                    <a:pt x="35036" y="20534"/>
                  </a:lnTo>
                  <a:lnTo>
                    <a:pt x="34993" y="20395"/>
                  </a:lnTo>
                  <a:lnTo>
                    <a:pt x="34932" y="20266"/>
                  </a:lnTo>
                  <a:lnTo>
                    <a:pt x="34863" y="20136"/>
                  </a:lnTo>
                  <a:lnTo>
                    <a:pt x="34786" y="20015"/>
                  </a:lnTo>
                  <a:lnTo>
                    <a:pt x="34682" y="19894"/>
                  </a:lnTo>
                  <a:lnTo>
                    <a:pt x="16335" y="467"/>
                  </a:lnTo>
                  <a:lnTo>
                    <a:pt x="16222" y="355"/>
                  </a:lnTo>
                  <a:lnTo>
                    <a:pt x="16110" y="269"/>
                  </a:lnTo>
                  <a:lnTo>
                    <a:pt x="15981" y="191"/>
                  </a:lnTo>
                  <a:lnTo>
                    <a:pt x="15851" y="122"/>
                  </a:lnTo>
                  <a:lnTo>
                    <a:pt x="15721" y="70"/>
                  </a:lnTo>
                  <a:lnTo>
                    <a:pt x="15583" y="36"/>
                  </a:lnTo>
                  <a:lnTo>
                    <a:pt x="15436" y="10"/>
                  </a:lnTo>
                  <a:lnTo>
                    <a:pt x="152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8"/>
            <p:cNvSpPr/>
            <p:nvPr/>
          </p:nvSpPr>
          <p:spPr>
            <a:xfrm>
              <a:off x="-2030517" y="3237590"/>
              <a:ext cx="753063" cy="796077"/>
            </a:xfrm>
            <a:custGeom>
              <a:avLst/>
              <a:gdLst/>
              <a:ahLst/>
              <a:cxnLst/>
              <a:rect l="l" t="t" r="r" b="b"/>
              <a:pathLst>
                <a:path w="19048" h="20136" extrusionOk="0">
                  <a:moveTo>
                    <a:pt x="338" y="0"/>
                  </a:moveTo>
                  <a:lnTo>
                    <a:pt x="277" y="9"/>
                  </a:lnTo>
                  <a:lnTo>
                    <a:pt x="217" y="26"/>
                  </a:lnTo>
                  <a:lnTo>
                    <a:pt x="156" y="52"/>
                  </a:lnTo>
                  <a:lnTo>
                    <a:pt x="104" y="95"/>
                  </a:lnTo>
                  <a:lnTo>
                    <a:pt x="61" y="139"/>
                  </a:lnTo>
                  <a:lnTo>
                    <a:pt x="27" y="199"/>
                  </a:lnTo>
                  <a:lnTo>
                    <a:pt x="9" y="259"/>
                  </a:lnTo>
                  <a:lnTo>
                    <a:pt x="1" y="320"/>
                  </a:lnTo>
                  <a:lnTo>
                    <a:pt x="1" y="380"/>
                  </a:lnTo>
                  <a:lnTo>
                    <a:pt x="18" y="441"/>
                  </a:lnTo>
                  <a:lnTo>
                    <a:pt x="44" y="501"/>
                  </a:lnTo>
                  <a:lnTo>
                    <a:pt x="87" y="553"/>
                  </a:lnTo>
                  <a:lnTo>
                    <a:pt x="18478" y="20032"/>
                  </a:lnTo>
                  <a:lnTo>
                    <a:pt x="18529" y="20075"/>
                  </a:lnTo>
                  <a:lnTo>
                    <a:pt x="18581" y="20110"/>
                  </a:lnTo>
                  <a:lnTo>
                    <a:pt x="18642" y="20127"/>
                  </a:lnTo>
                  <a:lnTo>
                    <a:pt x="18702" y="20136"/>
                  </a:lnTo>
                  <a:lnTo>
                    <a:pt x="18771" y="20127"/>
                  </a:lnTo>
                  <a:lnTo>
                    <a:pt x="18832" y="20110"/>
                  </a:lnTo>
                  <a:lnTo>
                    <a:pt x="18892" y="20084"/>
                  </a:lnTo>
                  <a:lnTo>
                    <a:pt x="18944" y="20049"/>
                  </a:lnTo>
                  <a:lnTo>
                    <a:pt x="18987" y="19997"/>
                  </a:lnTo>
                  <a:lnTo>
                    <a:pt x="19013" y="19937"/>
                  </a:lnTo>
                  <a:lnTo>
                    <a:pt x="19039" y="19876"/>
                  </a:lnTo>
                  <a:lnTo>
                    <a:pt x="19048" y="19816"/>
                  </a:lnTo>
                  <a:lnTo>
                    <a:pt x="19039" y="19755"/>
                  </a:lnTo>
                  <a:lnTo>
                    <a:pt x="19022" y="19695"/>
                  </a:lnTo>
                  <a:lnTo>
                    <a:pt x="18996" y="19635"/>
                  </a:lnTo>
                  <a:lnTo>
                    <a:pt x="18961" y="19583"/>
                  </a:lnTo>
                  <a:lnTo>
                    <a:pt x="571" y="104"/>
                  </a:lnTo>
                  <a:lnTo>
                    <a:pt x="519" y="61"/>
                  </a:lnTo>
                  <a:lnTo>
                    <a:pt x="459" y="26"/>
                  </a:lnTo>
                  <a:lnTo>
                    <a:pt x="398" y="9"/>
                  </a:lnTo>
                  <a:lnTo>
                    <a:pt x="338" y="0"/>
                  </a:lnTo>
                  <a:close/>
                </a:path>
              </a:pathLst>
            </a:custGeom>
            <a:solidFill>
              <a:srgbClr val="0712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8"/>
            <p:cNvSpPr/>
            <p:nvPr/>
          </p:nvSpPr>
          <p:spPr>
            <a:xfrm>
              <a:off x="-1914719" y="4011764"/>
              <a:ext cx="648532" cy="583695"/>
            </a:xfrm>
            <a:custGeom>
              <a:avLst/>
              <a:gdLst/>
              <a:ahLst/>
              <a:cxnLst/>
              <a:rect l="l" t="t" r="r" b="b"/>
              <a:pathLst>
                <a:path w="16404" h="14764" extrusionOk="0">
                  <a:moveTo>
                    <a:pt x="16032" y="1"/>
                  </a:moveTo>
                  <a:lnTo>
                    <a:pt x="15410" y="173"/>
                  </a:lnTo>
                  <a:lnTo>
                    <a:pt x="15549" y="450"/>
                  </a:lnTo>
                  <a:lnTo>
                    <a:pt x="15574" y="960"/>
                  </a:lnTo>
                  <a:lnTo>
                    <a:pt x="15151" y="1556"/>
                  </a:lnTo>
                  <a:lnTo>
                    <a:pt x="1814" y="14150"/>
                  </a:lnTo>
                  <a:lnTo>
                    <a:pt x="959" y="14340"/>
                  </a:lnTo>
                  <a:lnTo>
                    <a:pt x="0" y="13934"/>
                  </a:lnTo>
                  <a:lnTo>
                    <a:pt x="734" y="14625"/>
                  </a:lnTo>
                  <a:lnTo>
                    <a:pt x="1892" y="14763"/>
                  </a:lnTo>
                  <a:lnTo>
                    <a:pt x="15972" y="1512"/>
                  </a:lnTo>
                  <a:lnTo>
                    <a:pt x="16404" y="787"/>
                  </a:lnTo>
                  <a:lnTo>
                    <a:pt x="16032" y="1"/>
                  </a:lnTo>
                  <a:close/>
                </a:path>
              </a:pathLst>
            </a:custGeom>
            <a:solidFill>
              <a:srgbClr val="0712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8"/>
            <p:cNvSpPr/>
            <p:nvPr/>
          </p:nvSpPr>
          <p:spPr>
            <a:xfrm>
              <a:off x="-2066691" y="3262497"/>
              <a:ext cx="7551" cy="7551"/>
            </a:xfrm>
            <a:custGeom>
              <a:avLst/>
              <a:gdLst/>
              <a:ahLst/>
              <a:cxnLst/>
              <a:rect l="l" t="t" r="r" b="b"/>
              <a:pathLst>
                <a:path w="191" h="191" extrusionOk="0">
                  <a:moveTo>
                    <a:pt x="69" y="1"/>
                  </a:moveTo>
                  <a:lnTo>
                    <a:pt x="0" y="61"/>
                  </a:lnTo>
                  <a:lnTo>
                    <a:pt x="121" y="191"/>
                  </a:lnTo>
                  <a:lnTo>
                    <a:pt x="190" y="130"/>
                  </a:lnTo>
                  <a:lnTo>
                    <a:pt x="69" y="1"/>
                  </a:ln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8"/>
            <p:cNvSpPr/>
            <p:nvPr/>
          </p:nvSpPr>
          <p:spPr>
            <a:xfrm>
              <a:off x="-2052024" y="3278232"/>
              <a:ext cx="704553" cy="766346"/>
            </a:xfrm>
            <a:custGeom>
              <a:avLst/>
              <a:gdLst/>
              <a:ahLst/>
              <a:cxnLst/>
              <a:rect l="l" t="t" r="r" b="b"/>
              <a:pathLst>
                <a:path w="17821" h="19384" extrusionOk="0">
                  <a:moveTo>
                    <a:pt x="70" y="0"/>
                  </a:moveTo>
                  <a:lnTo>
                    <a:pt x="1" y="61"/>
                  </a:lnTo>
                  <a:lnTo>
                    <a:pt x="165" y="242"/>
                  </a:lnTo>
                  <a:lnTo>
                    <a:pt x="182" y="251"/>
                  </a:lnTo>
                  <a:lnTo>
                    <a:pt x="251" y="320"/>
                  </a:lnTo>
                  <a:lnTo>
                    <a:pt x="260" y="328"/>
                  </a:lnTo>
                  <a:lnTo>
                    <a:pt x="277" y="337"/>
                  </a:lnTo>
                  <a:lnTo>
                    <a:pt x="294" y="328"/>
                  </a:lnTo>
                  <a:lnTo>
                    <a:pt x="312" y="320"/>
                  </a:lnTo>
                  <a:lnTo>
                    <a:pt x="320" y="311"/>
                  </a:lnTo>
                  <a:lnTo>
                    <a:pt x="329" y="294"/>
                  </a:lnTo>
                  <a:lnTo>
                    <a:pt x="320" y="277"/>
                  </a:lnTo>
                  <a:lnTo>
                    <a:pt x="312" y="259"/>
                  </a:lnTo>
                  <a:lnTo>
                    <a:pt x="70" y="0"/>
                  </a:lnTo>
                  <a:close/>
                  <a:moveTo>
                    <a:pt x="424" y="432"/>
                  </a:moveTo>
                  <a:lnTo>
                    <a:pt x="415" y="441"/>
                  </a:lnTo>
                  <a:lnTo>
                    <a:pt x="398" y="467"/>
                  </a:lnTo>
                  <a:lnTo>
                    <a:pt x="398" y="493"/>
                  </a:lnTo>
                  <a:lnTo>
                    <a:pt x="407" y="501"/>
                  </a:lnTo>
                  <a:lnTo>
                    <a:pt x="648" y="769"/>
                  </a:lnTo>
                  <a:lnTo>
                    <a:pt x="666" y="778"/>
                  </a:lnTo>
                  <a:lnTo>
                    <a:pt x="683" y="786"/>
                  </a:lnTo>
                  <a:lnTo>
                    <a:pt x="743" y="847"/>
                  </a:lnTo>
                  <a:lnTo>
                    <a:pt x="752" y="855"/>
                  </a:lnTo>
                  <a:lnTo>
                    <a:pt x="787" y="855"/>
                  </a:lnTo>
                  <a:lnTo>
                    <a:pt x="804" y="847"/>
                  </a:lnTo>
                  <a:lnTo>
                    <a:pt x="813" y="829"/>
                  </a:lnTo>
                  <a:lnTo>
                    <a:pt x="821" y="812"/>
                  </a:lnTo>
                  <a:lnTo>
                    <a:pt x="813" y="795"/>
                  </a:lnTo>
                  <a:lnTo>
                    <a:pt x="804" y="786"/>
                  </a:lnTo>
                  <a:lnTo>
                    <a:pt x="562" y="519"/>
                  </a:lnTo>
                  <a:lnTo>
                    <a:pt x="545" y="510"/>
                  </a:lnTo>
                  <a:lnTo>
                    <a:pt x="536" y="510"/>
                  </a:lnTo>
                  <a:lnTo>
                    <a:pt x="476" y="441"/>
                  </a:lnTo>
                  <a:lnTo>
                    <a:pt x="458" y="432"/>
                  </a:lnTo>
                  <a:close/>
                  <a:moveTo>
                    <a:pt x="934" y="959"/>
                  </a:moveTo>
                  <a:lnTo>
                    <a:pt x="916" y="968"/>
                  </a:lnTo>
                  <a:lnTo>
                    <a:pt x="899" y="976"/>
                  </a:lnTo>
                  <a:lnTo>
                    <a:pt x="882" y="994"/>
                  </a:lnTo>
                  <a:lnTo>
                    <a:pt x="890" y="1028"/>
                  </a:lnTo>
                  <a:lnTo>
                    <a:pt x="890" y="1037"/>
                  </a:lnTo>
                  <a:lnTo>
                    <a:pt x="1141" y="1305"/>
                  </a:lnTo>
                  <a:lnTo>
                    <a:pt x="1158" y="1313"/>
                  </a:lnTo>
                  <a:lnTo>
                    <a:pt x="1184" y="1313"/>
                  </a:lnTo>
                  <a:lnTo>
                    <a:pt x="1236" y="1365"/>
                  </a:lnTo>
                  <a:lnTo>
                    <a:pt x="1244" y="1382"/>
                  </a:lnTo>
                  <a:lnTo>
                    <a:pt x="1279" y="1382"/>
                  </a:lnTo>
                  <a:lnTo>
                    <a:pt x="1296" y="1374"/>
                  </a:lnTo>
                  <a:lnTo>
                    <a:pt x="1305" y="1356"/>
                  </a:lnTo>
                  <a:lnTo>
                    <a:pt x="1314" y="1339"/>
                  </a:lnTo>
                  <a:lnTo>
                    <a:pt x="1305" y="1322"/>
                  </a:lnTo>
                  <a:lnTo>
                    <a:pt x="1296" y="1305"/>
                  </a:lnTo>
                  <a:lnTo>
                    <a:pt x="1054" y="1045"/>
                  </a:lnTo>
                  <a:lnTo>
                    <a:pt x="1037" y="1037"/>
                  </a:lnTo>
                  <a:lnTo>
                    <a:pt x="1011" y="1028"/>
                  </a:lnTo>
                  <a:lnTo>
                    <a:pt x="959" y="976"/>
                  </a:lnTo>
                  <a:lnTo>
                    <a:pt x="951" y="968"/>
                  </a:lnTo>
                  <a:lnTo>
                    <a:pt x="934" y="959"/>
                  </a:lnTo>
                  <a:close/>
                  <a:moveTo>
                    <a:pt x="1400" y="1495"/>
                  </a:moveTo>
                  <a:lnTo>
                    <a:pt x="1383" y="1503"/>
                  </a:lnTo>
                  <a:lnTo>
                    <a:pt x="1365" y="1529"/>
                  </a:lnTo>
                  <a:lnTo>
                    <a:pt x="1374" y="1555"/>
                  </a:lnTo>
                  <a:lnTo>
                    <a:pt x="1383" y="1564"/>
                  </a:lnTo>
                  <a:lnTo>
                    <a:pt x="1625" y="1831"/>
                  </a:lnTo>
                  <a:lnTo>
                    <a:pt x="1633" y="1840"/>
                  </a:lnTo>
                  <a:lnTo>
                    <a:pt x="1650" y="1849"/>
                  </a:lnTo>
                  <a:lnTo>
                    <a:pt x="1676" y="1840"/>
                  </a:lnTo>
                  <a:lnTo>
                    <a:pt x="1728" y="1892"/>
                  </a:lnTo>
                  <a:lnTo>
                    <a:pt x="1737" y="1901"/>
                  </a:lnTo>
                  <a:lnTo>
                    <a:pt x="1754" y="1909"/>
                  </a:lnTo>
                  <a:lnTo>
                    <a:pt x="1771" y="1901"/>
                  </a:lnTo>
                  <a:lnTo>
                    <a:pt x="1789" y="1892"/>
                  </a:lnTo>
                  <a:lnTo>
                    <a:pt x="1797" y="1883"/>
                  </a:lnTo>
                  <a:lnTo>
                    <a:pt x="1806" y="1866"/>
                  </a:lnTo>
                  <a:lnTo>
                    <a:pt x="1806" y="1849"/>
                  </a:lnTo>
                  <a:lnTo>
                    <a:pt x="1789" y="1831"/>
                  </a:lnTo>
                  <a:lnTo>
                    <a:pt x="1547" y="1572"/>
                  </a:lnTo>
                  <a:lnTo>
                    <a:pt x="1521" y="1555"/>
                  </a:lnTo>
                  <a:lnTo>
                    <a:pt x="1495" y="1564"/>
                  </a:lnTo>
                  <a:lnTo>
                    <a:pt x="1443" y="1503"/>
                  </a:lnTo>
                  <a:lnTo>
                    <a:pt x="1435" y="1495"/>
                  </a:lnTo>
                  <a:close/>
                  <a:moveTo>
                    <a:pt x="1901" y="2022"/>
                  </a:moveTo>
                  <a:lnTo>
                    <a:pt x="1884" y="2030"/>
                  </a:lnTo>
                  <a:lnTo>
                    <a:pt x="1866" y="2039"/>
                  </a:lnTo>
                  <a:lnTo>
                    <a:pt x="1858" y="2056"/>
                  </a:lnTo>
                  <a:lnTo>
                    <a:pt x="1858" y="2091"/>
                  </a:lnTo>
                  <a:lnTo>
                    <a:pt x="1866" y="2099"/>
                  </a:lnTo>
                  <a:lnTo>
                    <a:pt x="2108" y="2367"/>
                  </a:lnTo>
                  <a:lnTo>
                    <a:pt x="2126" y="2376"/>
                  </a:lnTo>
                  <a:lnTo>
                    <a:pt x="2160" y="2376"/>
                  </a:lnTo>
                  <a:lnTo>
                    <a:pt x="2169" y="2367"/>
                  </a:lnTo>
                  <a:lnTo>
                    <a:pt x="2221" y="2419"/>
                  </a:lnTo>
                  <a:lnTo>
                    <a:pt x="2238" y="2428"/>
                  </a:lnTo>
                  <a:lnTo>
                    <a:pt x="2272" y="2428"/>
                  </a:lnTo>
                  <a:lnTo>
                    <a:pt x="2281" y="2419"/>
                  </a:lnTo>
                  <a:lnTo>
                    <a:pt x="2290" y="2402"/>
                  </a:lnTo>
                  <a:lnTo>
                    <a:pt x="2298" y="2384"/>
                  </a:lnTo>
                  <a:lnTo>
                    <a:pt x="2298" y="2367"/>
                  </a:lnTo>
                  <a:lnTo>
                    <a:pt x="2290" y="2358"/>
                  </a:lnTo>
                  <a:lnTo>
                    <a:pt x="2039" y="2091"/>
                  </a:lnTo>
                  <a:lnTo>
                    <a:pt x="2022" y="2082"/>
                  </a:lnTo>
                  <a:lnTo>
                    <a:pt x="1996" y="2082"/>
                  </a:lnTo>
                  <a:lnTo>
                    <a:pt x="1979" y="2091"/>
                  </a:lnTo>
                  <a:lnTo>
                    <a:pt x="1936" y="2039"/>
                  </a:lnTo>
                  <a:lnTo>
                    <a:pt x="1918" y="2030"/>
                  </a:lnTo>
                  <a:lnTo>
                    <a:pt x="1901" y="2022"/>
                  </a:lnTo>
                  <a:close/>
                  <a:moveTo>
                    <a:pt x="2367" y="2557"/>
                  </a:moveTo>
                  <a:lnTo>
                    <a:pt x="2359" y="2566"/>
                  </a:lnTo>
                  <a:lnTo>
                    <a:pt x="2342" y="2592"/>
                  </a:lnTo>
                  <a:lnTo>
                    <a:pt x="2342" y="2618"/>
                  </a:lnTo>
                  <a:lnTo>
                    <a:pt x="2350" y="2626"/>
                  </a:lnTo>
                  <a:lnTo>
                    <a:pt x="2592" y="2894"/>
                  </a:lnTo>
                  <a:lnTo>
                    <a:pt x="2609" y="2903"/>
                  </a:lnTo>
                  <a:lnTo>
                    <a:pt x="2627" y="2911"/>
                  </a:lnTo>
                  <a:lnTo>
                    <a:pt x="2644" y="2911"/>
                  </a:lnTo>
                  <a:lnTo>
                    <a:pt x="2661" y="2903"/>
                  </a:lnTo>
                  <a:lnTo>
                    <a:pt x="2661" y="2894"/>
                  </a:lnTo>
                  <a:lnTo>
                    <a:pt x="2713" y="2946"/>
                  </a:lnTo>
                  <a:lnTo>
                    <a:pt x="2730" y="2954"/>
                  </a:lnTo>
                  <a:lnTo>
                    <a:pt x="2765" y="2954"/>
                  </a:lnTo>
                  <a:lnTo>
                    <a:pt x="2773" y="2946"/>
                  </a:lnTo>
                  <a:lnTo>
                    <a:pt x="2791" y="2929"/>
                  </a:lnTo>
                  <a:lnTo>
                    <a:pt x="2791" y="2911"/>
                  </a:lnTo>
                  <a:lnTo>
                    <a:pt x="2791" y="2894"/>
                  </a:lnTo>
                  <a:lnTo>
                    <a:pt x="2782" y="2877"/>
                  </a:lnTo>
                  <a:lnTo>
                    <a:pt x="2532" y="2618"/>
                  </a:lnTo>
                  <a:lnTo>
                    <a:pt x="2514" y="2609"/>
                  </a:lnTo>
                  <a:lnTo>
                    <a:pt x="2497" y="2600"/>
                  </a:lnTo>
                  <a:lnTo>
                    <a:pt x="2488" y="2609"/>
                  </a:lnTo>
                  <a:lnTo>
                    <a:pt x="2471" y="2618"/>
                  </a:lnTo>
                  <a:lnTo>
                    <a:pt x="2462" y="2618"/>
                  </a:lnTo>
                  <a:lnTo>
                    <a:pt x="2419" y="2574"/>
                  </a:lnTo>
                  <a:lnTo>
                    <a:pt x="2402" y="2557"/>
                  </a:lnTo>
                  <a:close/>
                  <a:moveTo>
                    <a:pt x="2877" y="3084"/>
                  </a:moveTo>
                  <a:lnTo>
                    <a:pt x="2860" y="3093"/>
                  </a:lnTo>
                  <a:lnTo>
                    <a:pt x="2843" y="3101"/>
                  </a:lnTo>
                  <a:lnTo>
                    <a:pt x="2825" y="3119"/>
                  </a:lnTo>
                  <a:lnTo>
                    <a:pt x="2834" y="3153"/>
                  </a:lnTo>
                  <a:lnTo>
                    <a:pt x="2834" y="3162"/>
                  </a:lnTo>
                  <a:lnTo>
                    <a:pt x="3084" y="3430"/>
                  </a:lnTo>
                  <a:lnTo>
                    <a:pt x="3093" y="3438"/>
                  </a:lnTo>
                  <a:lnTo>
                    <a:pt x="3128" y="3438"/>
                  </a:lnTo>
                  <a:lnTo>
                    <a:pt x="3145" y="3430"/>
                  </a:lnTo>
                  <a:lnTo>
                    <a:pt x="3153" y="3412"/>
                  </a:lnTo>
                  <a:lnTo>
                    <a:pt x="3205" y="3464"/>
                  </a:lnTo>
                  <a:lnTo>
                    <a:pt x="3223" y="3473"/>
                  </a:lnTo>
                  <a:lnTo>
                    <a:pt x="3240" y="3481"/>
                  </a:lnTo>
                  <a:lnTo>
                    <a:pt x="3257" y="3481"/>
                  </a:lnTo>
                  <a:lnTo>
                    <a:pt x="3266" y="3464"/>
                  </a:lnTo>
                  <a:lnTo>
                    <a:pt x="3283" y="3455"/>
                  </a:lnTo>
                  <a:lnTo>
                    <a:pt x="3283" y="3438"/>
                  </a:lnTo>
                  <a:lnTo>
                    <a:pt x="3283" y="3421"/>
                  </a:lnTo>
                  <a:lnTo>
                    <a:pt x="3274" y="3404"/>
                  </a:lnTo>
                  <a:lnTo>
                    <a:pt x="3024" y="3144"/>
                  </a:lnTo>
                  <a:lnTo>
                    <a:pt x="3015" y="3136"/>
                  </a:lnTo>
                  <a:lnTo>
                    <a:pt x="2998" y="3127"/>
                  </a:lnTo>
                  <a:lnTo>
                    <a:pt x="2981" y="3127"/>
                  </a:lnTo>
                  <a:lnTo>
                    <a:pt x="2963" y="3144"/>
                  </a:lnTo>
                  <a:lnTo>
                    <a:pt x="2955" y="3153"/>
                  </a:lnTo>
                  <a:lnTo>
                    <a:pt x="2903" y="3101"/>
                  </a:lnTo>
                  <a:lnTo>
                    <a:pt x="2886" y="3093"/>
                  </a:lnTo>
                  <a:lnTo>
                    <a:pt x="2877" y="3084"/>
                  </a:lnTo>
                  <a:close/>
                  <a:moveTo>
                    <a:pt x="3344" y="3620"/>
                  </a:moveTo>
                  <a:lnTo>
                    <a:pt x="3326" y="3628"/>
                  </a:lnTo>
                  <a:lnTo>
                    <a:pt x="3309" y="3654"/>
                  </a:lnTo>
                  <a:lnTo>
                    <a:pt x="3318" y="3680"/>
                  </a:lnTo>
                  <a:lnTo>
                    <a:pt x="3326" y="3689"/>
                  </a:lnTo>
                  <a:lnTo>
                    <a:pt x="3568" y="3956"/>
                  </a:lnTo>
                  <a:lnTo>
                    <a:pt x="3577" y="3965"/>
                  </a:lnTo>
                  <a:lnTo>
                    <a:pt x="3594" y="3974"/>
                  </a:lnTo>
                  <a:lnTo>
                    <a:pt x="3611" y="3974"/>
                  </a:lnTo>
                  <a:lnTo>
                    <a:pt x="3629" y="3965"/>
                  </a:lnTo>
                  <a:lnTo>
                    <a:pt x="3637" y="3948"/>
                  </a:lnTo>
                  <a:lnTo>
                    <a:pt x="3646" y="3931"/>
                  </a:lnTo>
                  <a:lnTo>
                    <a:pt x="3698" y="3991"/>
                  </a:lnTo>
                  <a:lnTo>
                    <a:pt x="3715" y="4000"/>
                  </a:lnTo>
                  <a:lnTo>
                    <a:pt x="3732" y="4008"/>
                  </a:lnTo>
                  <a:lnTo>
                    <a:pt x="3750" y="4000"/>
                  </a:lnTo>
                  <a:lnTo>
                    <a:pt x="3767" y="3991"/>
                  </a:lnTo>
                  <a:lnTo>
                    <a:pt x="3775" y="3974"/>
                  </a:lnTo>
                  <a:lnTo>
                    <a:pt x="3775" y="3965"/>
                  </a:lnTo>
                  <a:lnTo>
                    <a:pt x="3775" y="3948"/>
                  </a:lnTo>
                  <a:lnTo>
                    <a:pt x="3767" y="3931"/>
                  </a:lnTo>
                  <a:lnTo>
                    <a:pt x="3516" y="3663"/>
                  </a:lnTo>
                  <a:lnTo>
                    <a:pt x="3508" y="3654"/>
                  </a:lnTo>
                  <a:lnTo>
                    <a:pt x="3473" y="3654"/>
                  </a:lnTo>
                  <a:lnTo>
                    <a:pt x="3456" y="3663"/>
                  </a:lnTo>
                  <a:lnTo>
                    <a:pt x="3439" y="3689"/>
                  </a:lnTo>
                  <a:lnTo>
                    <a:pt x="3387" y="3637"/>
                  </a:lnTo>
                  <a:lnTo>
                    <a:pt x="3378" y="3620"/>
                  </a:lnTo>
                  <a:close/>
                  <a:moveTo>
                    <a:pt x="3845" y="4146"/>
                  </a:moveTo>
                  <a:lnTo>
                    <a:pt x="3827" y="4155"/>
                  </a:lnTo>
                  <a:lnTo>
                    <a:pt x="3810" y="4164"/>
                  </a:lnTo>
                  <a:lnTo>
                    <a:pt x="3801" y="4190"/>
                  </a:lnTo>
                  <a:lnTo>
                    <a:pt x="3801" y="4216"/>
                  </a:lnTo>
                  <a:lnTo>
                    <a:pt x="3810" y="4224"/>
                  </a:lnTo>
                  <a:lnTo>
                    <a:pt x="4052" y="4492"/>
                  </a:lnTo>
                  <a:lnTo>
                    <a:pt x="4069" y="4501"/>
                  </a:lnTo>
                  <a:lnTo>
                    <a:pt x="4104" y="4501"/>
                  </a:lnTo>
                  <a:lnTo>
                    <a:pt x="4112" y="4492"/>
                  </a:lnTo>
                  <a:lnTo>
                    <a:pt x="4130" y="4466"/>
                  </a:lnTo>
                  <a:lnTo>
                    <a:pt x="4130" y="4440"/>
                  </a:lnTo>
                  <a:lnTo>
                    <a:pt x="4190" y="4518"/>
                  </a:lnTo>
                  <a:lnTo>
                    <a:pt x="4207" y="4527"/>
                  </a:lnTo>
                  <a:lnTo>
                    <a:pt x="4242" y="4527"/>
                  </a:lnTo>
                  <a:lnTo>
                    <a:pt x="4259" y="4518"/>
                  </a:lnTo>
                  <a:lnTo>
                    <a:pt x="4268" y="4501"/>
                  </a:lnTo>
                  <a:lnTo>
                    <a:pt x="4268" y="4483"/>
                  </a:lnTo>
                  <a:lnTo>
                    <a:pt x="4268" y="4466"/>
                  </a:lnTo>
                  <a:lnTo>
                    <a:pt x="4259" y="4457"/>
                  </a:lnTo>
                  <a:lnTo>
                    <a:pt x="4009" y="4190"/>
                  </a:lnTo>
                  <a:lnTo>
                    <a:pt x="4000" y="4181"/>
                  </a:lnTo>
                  <a:lnTo>
                    <a:pt x="3965" y="4181"/>
                  </a:lnTo>
                  <a:lnTo>
                    <a:pt x="3948" y="4190"/>
                  </a:lnTo>
                  <a:lnTo>
                    <a:pt x="3940" y="4207"/>
                  </a:lnTo>
                  <a:lnTo>
                    <a:pt x="3931" y="4233"/>
                  </a:lnTo>
                  <a:lnTo>
                    <a:pt x="3879" y="4164"/>
                  </a:lnTo>
                  <a:lnTo>
                    <a:pt x="3862" y="4155"/>
                  </a:lnTo>
                  <a:lnTo>
                    <a:pt x="3845" y="4146"/>
                  </a:lnTo>
                  <a:close/>
                  <a:moveTo>
                    <a:pt x="4311" y="4682"/>
                  </a:moveTo>
                  <a:lnTo>
                    <a:pt x="4294" y="4691"/>
                  </a:lnTo>
                  <a:lnTo>
                    <a:pt x="4285" y="4717"/>
                  </a:lnTo>
                  <a:lnTo>
                    <a:pt x="4285" y="4742"/>
                  </a:lnTo>
                  <a:lnTo>
                    <a:pt x="4294" y="4760"/>
                  </a:lnTo>
                  <a:lnTo>
                    <a:pt x="4536" y="5019"/>
                  </a:lnTo>
                  <a:lnTo>
                    <a:pt x="4553" y="5028"/>
                  </a:lnTo>
                  <a:lnTo>
                    <a:pt x="4570" y="5036"/>
                  </a:lnTo>
                  <a:lnTo>
                    <a:pt x="4587" y="5036"/>
                  </a:lnTo>
                  <a:lnTo>
                    <a:pt x="4605" y="5028"/>
                  </a:lnTo>
                  <a:lnTo>
                    <a:pt x="4613" y="5010"/>
                  </a:lnTo>
                  <a:lnTo>
                    <a:pt x="4613" y="4993"/>
                  </a:lnTo>
                  <a:lnTo>
                    <a:pt x="4613" y="4976"/>
                  </a:lnTo>
                  <a:lnTo>
                    <a:pt x="4605" y="4958"/>
                  </a:lnTo>
                  <a:lnTo>
                    <a:pt x="4363" y="4699"/>
                  </a:lnTo>
                  <a:lnTo>
                    <a:pt x="4346" y="4682"/>
                  </a:lnTo>
                  <a:close/>
                  <a:moveTo>
                    <a:pt x="4475" y="4699"/>
                  </a:moveTo>
                  <a:lnTo>
                    <a:pt x="4458" y="4708"/>
                  </a:lnTo>
                  <a:lnTo>
                    <a:pt x="4441" y="4717"/>
                  </a:lnTo>
                  <a:lnTo>
                    <a:pt x="4432" y="4734"/>
                  </a:lnTo>
                  <a:lnTo>
                    <a:pt x="4432" y="4768"/>
                  </a:lnTo>
                  <a:lnTo>
                    <a:pt x="4441" y="4777"/>
                  </a:lnTo>
                  <a:lnTo>
                    <a:pt x="4682" y="5036"/>
                  </a:lnTo>
                  <a:lnTo>
                    <a:pt x="4700" y="5045"/>
                  </a:lnTo>
                  <a:lnTo>
                    <a:pt x="4717" y="5053"/>
                  </a:lnTo>
                  <a:lnTo>
                    <a:pt x="4734" y="5053"/>
                  </a:lnTo>
                  <a:lnTo>
                    <a:pt x="4752" y="5045"/>
                  </a:lnTo>
                  <a:lnTo>
                    <a:pt x="4760" y="5028"/>
                  </a:lnTo>
                  <a:lnTo>
                    <a:pt x="4760" y="5010"/>
                  </a:lnTo>
                  <a:lnTo>
                    <a:pt x="4760" y="4993"/>
                  </a:lnTo>
                  <a:lnTo>
                    <a:pt x="4752" y="4976"/>
                  </a:lnTo>
                  <a:lnTo>
                    <a:pt x="4510" y="4717"/>
                  </a:lnTo>
                  <a:lnTo>
                    <a:pt x="4492" y="4708"/>
                  </a:lnTo>
                  <a:lnTo>
                    <a:pt x="4475" y="4699"/>
                  </a:lnTo>
                  <a:close/>
                  <a:moveTo>
                    <a:pt x="4812" y="5209"/>
                  </a:moveTo>
                  <a:lnTo>
                    <a:pt x="4795" y="5218"/>
                  </a:lnTo>
                  <a:lnTo>
                    <a:pt x="4786" y="5226"/>
                  </a:lnTo>
                  <a:lnTo>
                    <a:pt x="4769" y="5252"/>
                  </a:lnTo>
                  <a:lnTo>
                    <a:pt x="4769" y="5278"/>
                  </a:lnTo>
                  <a:lnTo>
                    <a:pt x="4777" y="5287"/>
                  </a:lnTo>
                  <a:lnTo>
                    <a:pt x="5019" y="5554"/>
                  </a:lnTo>
                  <a:lnTo>
                    <a:pt x="5037" y="5563"/>
                  </a:lnTo>
                  <a:lnTo>
                    <a:pt x="5071" y="5563"/>
                  </a:lnTo>
                  <a:lnTo>
                    <a:pt x="5088" y="5554"/>
                  </a:lnTo>
                  <a:lnTo>
                    <a:pt x="5097" y="5537"/>
                  </a:lnTo>
                  <a:lnTo>
                    <a:pt x="5097" y="5529"/>
                  </a:lnTo>
                  <a:lnTo>
                    <a:pt x="5097" y="5511"/>
                  </a:lnTo>
                  <a:lnTo>
                    <a:pt x="5088" y="5494"/>
                  </a:lnTo>
                  <a:lnTo>
                    <a:pt x="4847" y="5226"/>
                  </a:lnTo>
                  <a:lnTo>
                    <a:pt x="4829" y="5218"/>
                  </a:lnTo>
                  <a:lnTo>
                    <a:pt x="4812" y="5209"/>
                  </a:lnTo>
                  <a:close/>
                  <a:moveTo>
                    <a:pt x="4950" y="5226"/>
                  </a:moveTo>
                  <a:lnTo>
                    <a:pt x="4933" y="5235"/>
                  </a:lnTo>
                  <a:lnTo>
                    <a:pt x="4924" y="5261"/>
                  </a:lnTo>
                  <a:lnTo>
                    <a:pt x="4924" y="5287"/>
                  </a:lnTo>
                  <a:lnTo>
                    <a:pt x="4933" y="5304"/>
                  </a:lnTo>
                  <a:lnTo>
                    <a:pt x="5183" y="5563"/>
                  </a:lnTo>
                  <a:lnTo>
                    <a:pt x="5192" y="5572"/>
                  </a:lnTo>
                  <a:lnTo>
                    <a:pt x="5209" y="5580"/>
                  </a:lnTo>
                  <a:lnTo>
                    <a:pt x="5227" y="5572"/>
                  </a:lnTo>
                  <a:lnTo>
                    <a:pt x="5244" y="5563"/>
                  </a:lnTo>
                  <a:lnTo>
                    <a:pt x="5253" y="5554"/>
                  </a:lnTo>
                  <a:lnTo>
                    <a:pt x="5261" y="5537"/>
                  </a:lnTo>
                  <a:lnTo>
                    <a:pt x="5253" y="5520"/>
                  </a:lnTo>
                  <a:lnTo>
                    <a:pt x="5244" y="5503"/>
                  </a:lnTo>
                  <a:lnTo>
                    <a:pt x="5002" y="5244"/>
                  </a:lnTo>
                  <a:lnTo>
                    <a:pt x="4985" y="5226"/>
                  </a:lnTo>
                  <a:close/>
                  <a:moveTo>
                    <a:pt x="5287" y="5745"/>
                  </a:moveTo>
                  <a:lnTo>
                    <a:pt x="5270" y="5753"/>
                  </a:lnTo>
                  <a:lnTo>
                    <a:pt x="5253" y="5779"/>
                  </a:lnTo>
                  <a:lnTo>
                    <a:pt x="5261" y="5805"/>
                  </a:lnTo>
                  <a:lnTo>
                    <a:pt x="5270" y="5822"/>
                  </a:lnTo>
                  <a:lnTo>
                    <a:pt x="5512" y="6081"/>
                  </a:lnTo>
                  <a:lnTo>
                    <a:pt x="5520" y="6090"/>
                  </a:lnTo>
                  <a:lnTo>
                    <a:pt x="5538" y="6099"/>
                  </a:lnTo>
                  <a:lnTo>
                    <a:pt x="5555" y="6099"/>
                  </a:lnTo>
                  <a:lnTo>
                    <a:pt x="5572" y="6090"/>
                  </a:lnTo>
                  <a:lnTo>
                    <a:pt x="5581" y="6073"/>
                  </a:lnTo>
                  <a:lnTo>
                    <a:pt x="5589" y="6055"/>
                  </a:lnTo>
                  <a:lnTo>
                    <a:pt x="5581" y="6038"/>
                  </a:lnTo>
                  <a:lnTo>
                    <a:pt x="5572" y="6021"/>
                  </a:lnTo>
                  <a:lnTo>
                    <a:pt x="5330" y="5762"/>
                  </a:lnTo>
                  <a:lnTo>
                    <a:pt x="5322" y="5745"/>
                  </a:lnTo>
                  <a:close/>
                  <a:moveTo>
                    <a:pt x="5443" y="5753"/>
                  </a:moveTo>
                  <a:lnTo>
                    <a:pt x="5425" y="5762"/>
                  </a:lnTo>
                  <a:lnTo>
                    <a:pt x="5417" y="5788"/>
                  </a:lnTo>
                  <a:lnTo>
                    <a:pt x="5417" y="5814"/>
                  </a:lnTo>
                  <a:lnTo>
                    <a:pt x="5425" y="5822"/>
                  </a:lnTo>
                  <a:lnTo>
                    <a:pt x="5676" y="6090"/>
                  </a:lnTo>
                  <a:lnTo>
                    <a:pt x="5684" y="6099"/>
                  </a:lnTo>
                  <a:lnTo>
                    <a:pt x="5719" y="6099"/>
                  </a:lnTo>
                  <a:lnTo>
                    <a:pt x="5736" y="6090"/>
                  </a:lnTo>
                  <a:lnTo>
                    <a:pt x="5745" y="6073"/>
                  </a:lnTo>
                  <a:lnTo>
                    <a:pt x="5754" y="6055"/>
                  </a:lnTo>
                  <a:lnTo>
                    <a:pt x="5745" y="6038"/>
                  </a:lnTo>
                  <a:lnTo>
                    <a:pt x="5736" y="6030"/>
                  </a:lnTo>
                  <a:lnTo>
                    <a:pt x="5494" y="5762"/>
                  </a:lnTo>
                  <a:lnTo>
                    <a:pt x="5477" y="5753"/>
                  </a:lnTo>
                  <a:close/>
                  <a:moveTo>
                    <a:pt x="5788" y="6271"/>
                  </a:moveTo>
                  <a:lnTo>
                    <a:pt x="5771" y="6280"/>
                  </a:lnTo>
                  <a:lnTo>
                    <a:pt x="5754" y="6289"/>
                  </a:lnTo>
                  <a:lnTo>
                    <a:pt x="5736" y="6315"/>
                  </a:lnTo>
                  <a:lnTo>
                    <a:pt x="5745" y="6341"/>
                  </a:lnTo>
                  <a:lnTo>
                    <a:pt x="5754" y="6349"/>
                  </a:lnTo>
                  <a:lnTo>
                    <a:pt x="5995" y="6617"/>
                  </a:lnTo>
                  <a:lnTo>
                    <a:pt x="6004" y="6626"/>
                  </a:lnTo>
                  <a:lnTo>
                    <a:pt x="6039" y="6626"/>
                  </a:lnTo>
                  <a:lnTo>
                    <a:pt x="6056" y="6617"/>
                  </a:lnTo>
                  <a:lnTo>
                    <a:pt x="6065" y="6600"/>
                  </a:lnTo>
                  <a:lnTo>
                    <a:pt x="6073" y="6591"/>
                  </a:lnTo>
                  <a:lnTo>
                    <a:pt x="6073" y="6574"/>
                  </a:lnTo>
                  <a:lnTo>
                    <a:pt x="6065" y="6556"/>
                  </a:lnTo>
                  <a:lnTo>
                    <a:pt x="5814" y="6289"/>
                  </a:lnTo>
                  <a:lnTo>
                    <a:pt x="5805" y="6280"/>
                  </a:lnTo>
                  <a:lnTo>
                    <a:pt x="5788" y="6271"/>
                  </a:lnTo>
                  <a:close/>
                  <a:moveTo>
                    <a:pt x="5952" y="6271"/>
                  </a:moveTo>
                  <a:lnTo>
                    <a:pt x="5935" y="6280"/>
                  </a:lnTo>
                  <a:lnTo>
                    <a:pt x="5926" y="6289"/>
                  </a:lnTo>
                  <a:lnTo>
                    <a:pt x="5909" y="6315"/>
                  </a:lnTo>
                  <a:lnTo>
                    <a:pt x="5909" y="6341"/>
                  </a:lnTo>
                  <a:lnTo>
                    <a:pt x="5918" y="6349"/>
                  </a:lnTo>
                  <a:lnTo>
                    <a:pt x="6168" y="6608"/>
                  </a:lnTo>
                  <a:lnTo>
                    <a:pt x="6177" y="6626"/>
                  </a:lnTo>
                  <a:lnTo>
                    <a:pt x="6211" y="6626"/>
                  </a:lnTo>
                  <a:lnTo>
                    <a:pt x="6229" y="6617"/>
                  </a:lnTo>
                  <a:lnTo>
                    <a:pt x="6237" y="6600"/>
                  </a:lnTo>
                  <a:lnTo>
                    <a:pt x="6246" y="6582"/>
                  </a:lnTo>
                  <a:lnTo>
                    <a:pt x="6237" y="6565"/>
                  </a:lnTo>
                  <a:lnTo>
                    <a:pt x="6229" y="6548"/>
                  </a:lnTo>
                  <a:lnTo>
                    <a:pt x="5987" y="6289"/>
                  </a:lnTo>
                  <a:lnTo>
                    <a:pt x="5969" y="6280"/>
                  </a:lnTo>
                  <a:lnTo>
                    <a:pt x="5952" y="6271"/>
                  </a:lnTo>
                  <a:close/>
                  <a:moveTo>
                    <a:pt x="6427" y="6798"/>
                  </a:moveTo>
                  <a:lnTo>
                    <a:pt x="6419" y="6807"/>
                  </a:lnTo>
                  <a:lnTo>
                    <a:pt x="6401" y="6833"/>
                  </a:lnTo>
                  <a:lnTo>
                    <a:pt x="6401" y="6859"/>
                  </a:lnTo>
                  <a:lnTo>
                    <a:pt x="6410" y="6876"/>
                  </a:lnTo>
                  <a:lnTo>
                    <a:pt x="6661" y="7135"/>
                  </a:lnTo>
                  <a:lnTo>
                    <a:pt x="6678" y="7144"/>
                  </a:lnTo>
                  <a:lnTo>
                    <a:pt x="6686" y="7153"/>
                  </a:lnTo>
                  <a:lnTo>
                    <a:pt x="6704" y="7144"/>
                  </a:lnTo>
                  <a:lnTo>
                    <a:pt x="6721" y="7135"/>
                  </a:lnTo>
                  <a:lnTo>
                    <a:pt x="6730" y="7127"/>
                  </a:lnTo>
                  <a:lnTo>
                    <a:pt x="6738" y="7109"/>
                  </a:lnTo>
                  <a:lnTo>
                    <a:pt x="6738" y="7092"/>
                  </a:lnTo>
                  <a:lnTo>
                    <a:pt x="6721" y="7075"/>
                  </a:lnTo>
                  <a:lnTo>
                    <a:pt x="6479" y="6816"/>
                  </a:lnTo>
                  <a:lnTo>
                    <a:pt x="6462" y="6798"/>
                  </a:lnTo>
                  <a:close/>
                  <a:moveTo>
                    <a:pt x="6255" y="6807"/>
                  </a:moveTo>
                  <a:lnTo>
                    <a:pt x="6237" y="6816"/>
                  </a:lnTo>
                  <a:lnTo>
                    <a:pt x="6229" y="6842"/>
                  </a:lnTo>
                  <a:lnTo>
                    <a:pt x="6229" y="6867"/>
                  </a:lnTo>
                  <a:lnTo>
                    <a:pt x="6237" y="6885"/>
                  </a:lnTo>
                  <a:lnTo>
                    <a:pt x="6479" y="7144"/>
                  </a:lnTo>
                  <a:lnTo>
                    <a:pt x="6496" y="7161"/>
                  </a:lnTo>
                  <a:lnTo>
                    <a:pt x="6531" y="7161"/>
                  </a:lnTo>
                  <a:lnTo>
                    <a:pt x="6540" y="7153"/>
                  </a:lnTo>
                  <a:lnTo>
                    <a:pt x="6557" y="7135"/>
                  </a:lnTo>
                  <a:lnTo>
                    <a:pt x="6557" y="7118"/>
                  </a:lnTo>
                  <a:lnTo>
                    <a:pt x="6557" y="7101"/>
                  </a:lnTo>
                  <a:lnTo>
                    <a:pt x="6548" y="7083"/>
                  </a:lnTo>
                  <a:lnTo>
                    <a:pt x="6306" y="6824"/>
                  </a:lnTo>
                  <a:lnTo>
                    <a:pt x="6289" y="6807"/>
                  </a:lnTo>
                  <a:close/>
                  <a:moveTo>
                    <a:pt x="6920" y="7325"/>
                  </a:moveTo>
                  <a:lnTo>
                    <a:pt x="6911" y="7334"/>
                  </a:lnTo>
                  <a:lnTo>
                    <a:pt x="6894" y="7360"/>
                  </a:lnTo>
                  <a:lnTo>
                    <a:pt x="6902" y="7386"/>
                  </a:lnTo>
                  <a:lnTo>
                    <a:pt x="6902" y="7394"/>
                  </a:lnTo>
                  <a:lnTo>
                    <a:pt x="7153" y="7662"/>
                  </a:lnTo>
                  <a:lnTo>
                    <a:pt x="7170" y="7671"/>
                  </a:lnTo>
                  <a:lnTo>
                    <a:pt x="7205" y="7671"/>
                  </a:lnTo>
                  <a:lnTo>
                    <a:pt x="7213" y="7662"/>
                  </a:lnTo>
                  <a:lnTo>
                    <a:pt x="7231" y="7645"/>
                  </a:lnTo>
                  <a:lnTo>
                    <a:pt x="7231" y="7628"/>
                  </a:lnTo>
                  <a:lnTo>
                    <a:pt x="7231" y="7610"/>
                  </a:lnTo>
                  <a:lnTo>
                    <a:pt x="7222" y="7602"/>
                  </a:lnTo>
                  <a:lnTo>
                    <a:pt x="6972" y="7334"/>
                  </a:lnTo>
                  <a:lnTo>
                    <a:pt x="6954" y="7325"/>
                  </a:lnTo>
                  <a:close/>
                  <a:moveTo>
                    <a:pt x="6756" y="7334"/>
                  </a:moveTo>
                  <a:lnTo>
                    <a:pt x="6738" y="7343"/>
                  </a:lnTo>
                  <a:lnTo>
                    <a:pt x="6730" y="7351"/>
                  </a:lnTo>
                  <a:lnTo>
                    <a:pt x="6712" y="7377"/>
                  </a:lnTo>
                  <a:lnTo>
                    <a:pt x="6712" y="7403"/>
                  </a:lnTo>
                  <a:lnTo>
                    <a:pt x="6721" y="7412"/>
                  </a:lnTo>
                  <a:lnTo>
                    <a:pt x="6963" y="7679"/>
                  </a:lnTo>
                  <a:lnTo>
                    <a:pt x="6980" y="7688"/>
                  </a:lnTo>
                  <a:lnTo>
                    <a:pt x="7015" y="7688"/>
                  </a:lnTo>
                  <a:lnTo>
                    <a:pt x="7032" y="7679"/>
                  </a:lnTo>
                  <a:lnTo>
                    <a:pt x="7041" y="7662"/>
                  </a:lnTo>
                  <a:lnTo>
                    <a:pt x="7041" y="7654"/>
                  </a:lnTo>
                  <a:lnTo>
                    <a:pt x="7041" y="7636"/>
                  </a:lnTo>
                  <a:lnTo>
                    <a:pt x="7032" y="7619"/>
                  </a:lnTo>
                  <a:lnTo>
                    <a:pt x="6790" y="7351"/>
                  </a:lnTo>
                  <a:lnTo>
                    <a:pt x="6773" y="7343"/>
                  </a:lnTo>
                  <a:lnTo>
                    <a:pt x="6756" y="7334"/>
                  </a:lnTo>
                  <a:close/>
                  <a:moveTo>
                    <a:pt x="7438" y="7844"/>
                  </a:moveTo>
                  <a:lnTo>
                    <a:pt x="7421" y="7852"/>
                  </a:lnTo>
                  <a:lnTo>
                    <a:pt x="7403" y="7861"/>
                  </a:lnTo>
                  <a:lnTo>
                    <a:pt x="7386" y="7887"/>
                  </a:lnTo>
                  <a:lnTo>
                    <a:pt x="7395" y="7913"/>
                  </a:lnTo>
                  <a:lnTo>
                    <a:pt x="7403" y="7921"/>
                  </a:lnTo>
                  <a:lnTo>
                    <a:pt x="7645" y="8189"/>
                  </a:lnTo>
                  <a:lnTo>
                    <a:pt x="7663" y="8198"/>
                  </a:lnTo>
                  <a:lnTo>
                    <a:pt x="7697" y="8198"/>
                  </a:lnTo>
                  <a:lnTo>
                    <a:pt x="7706" y="8189"/>
                  </a:lnTo>
                  <a:lnTo>
                    <a:pt x="7723" y="8172"/>
                  </a:lnTo>
                  <a:lnTo>
                    <a:pt x="7723" y="8155"/>
                  </a:lnTo>
                  <a:lnTo>
                    <a:pt x="7723" y="8137"/>
                  </a:lnTo>
                  <a:lnTo>
                    <a:pt x="7714" y="8120"/>
                  </a:lnTo>
                  <a:lnTo>
                    <a:pt x="7464" y="7861"/>
                  </a:lnTo>
                  <a:lnTo>
                    <a:pt x="7447" y="7852"/>
                  </a:lnTo>
                  <a:lnTo>
                    <a:pt x="7438" y="7844"/>
                  </a:lnTo>
                  <a:close/>
                  <a:moveTo>
                    <a:pt x="7231" y="7869"/>
                  </a:moveTo>
                  <a:lnTo>
                    <a:pt x="7213" y="7878"/>
                  </a:lnTo>
                  <a:lnTo>
                    <a:pt x="7196" y="7904"/>
                  </a:lnTo>
                  <a:lnTo>
                    <a:pt x="7205" y="7930"/>
                  </a:lnTo>
                  <a:lnTo>
                    <a:pt x="7205" y="7947"/>
                  </a:lnTo>
                  <a:lnTo>
                    <a:pt x="7455" y="8206"/>
                  </a:lnTo>
                  <a:lnTo>
                    <a:pt x="7464" y="8224"/>
                  </a:lnTo>
                  <a:lnTo>
                    <a:pt x="7498" y="8224"/>
                  </a:lnTo>
                  <a:lnTo>
                    <a:pt x="7516" y="8215"/>
                  </a:lnTo>
                  <a:lnTo>
                    <a:pt x="7524" y="8198"/>
                  </a:lnTo>
                  <a:lnTo>
                    <a:pt x="7533" y="8180"/>
                  </a:lnTo>
                  <a:lnTo>
                    <a:pt x="7524" y="8163"/>
                  </a:lnTo>
                  <a:lnTo>
                    <a:pt x="7516" y="8146"/>
                  </a:lnTo>
                  <a:lnTo>
                    <a:pt x="7274" y="7887"/>
                  </a:lnTo>
                  <a:lnTo>
                    <a:pt x="7257" y="7869"/>
                  </a:lnTo>
                  <a:close/>
                  <a:moveTo>
                    <a:pt x="7913" y="8370"/>
                  </a:moveTo>
                  <a:lnTo>
                    <a:pt x="7896" y="8388"/>
                  </a:lnTo>
                  <a:lnTo>
                    <a:pt x="7878" y="8405"/>
                  </a:lnTo>
                  <a:lnTo>
                    <a:pt x="7887" y="8431"/>
                  </a:lnTo>
                  <a:lnTo>
                    <a:pt x="7896" y="8448"/>
                  </a:lnTo>
                  <a:lnTo>
                    <a:pt x="8138" y="8707"/>
                  </a:lnTo>
                  <a:lnTo>
                    <a:pt x="8155" y="8716"/>
                  </a:lnTo>
                  <a:lnTo>
                    <a:pt x="8172" y="8725"/>
                  </a:lnTo>
                  <a:lnTo>
                    <a:pt x="8189" y="8716"/>
                  </a:lnTo>
                  <a:lnTo>
                    <a:pt x="8207" y="8707"/>
                  </a:lnTo>
                  <a:lnTo>
                    <a:pt x="8215" y="8699"/>
                  </a:lnTo>
                  <a:lnTo>
                    <a:pt x="8215" y="8681"/>
                  </a:lnTo>
                  <a:lnTo>
                    <a:pt x="8215" y="8664"/>
                  </a:lnTo>
                  <a:lnTo>
                    <a:pt x="8207" y="8647"/>
                  </a:lnTo>
                  <a:lnTo>
                    <a:pt x="7956" y="8388"/>
                  </a:lnTo>
                  <a:lnTo>
                    <a:pt x="7948" y="8379"/>
                  </a:lnTo>
                  <a:lnTo>
                    <a:pt x="7930" y="8370"/>
                  </a:lnTo>
                  <a:close/>
                  <a:moveTo>
                    <a:pt x="7732" y="8396"/>
                  </a:moveTo>
                  <a:lnTo>
                    <a:pt x="7714" y="8405"/>
                  </a:lnTo>
                  <a:lnTo>
                    <a:pt x="7697" y="8414"/>
                  </a:lnTo>
                  <a:lnTo>
                    <a:pt x="7680" y="8440"/>
                  </a:lnTo>
                  <a:lnTo>
                    <a:pt x="7688" y="8465"/>
                  </a:lnTo>
                  <a:lnTo>
                    <a:pt x="7697" y="8474"/>
                  </a:lnTo>
                  <a:lnTo>
                    <a:pt x="7939" y="8742"/>
                  </a:lnTo>
                  <a:lnTo>
                    <a:pt x="7948" y="8751"/>
                  </a:lnTo>
                  <a:lnTo>
                    <a:pt x="7965" y="8759"/>
                  </a:lnTo>
                  <a:lnTo>
                    <a:pt x="7982" y="8751"/>
                  </a:lnTo>
                  <a:lnTo>
                    <a:pt x="7999" y="8742"/>
                  </a:lnTo>
                  <a:lnTo>
                    <a:pt x="8008" y="8725"/>
                  </a:lnTo>
                  <a:lnTo>
                    <a:pt x="8017" y="8716"/>
                  </a:lnTo>
                  <a:lnTo>
                    <a:pt x="8017" y="8699"/>
                  </a:lnTo>
                  <a:lnTo>
                    <a:pt x="7999" y="8681"/>
                  </a:lnTo>
                  <a:lnTo>
                    <a:pt x="7758" y="8414"/>
                  </a:lnTo>
                  <a:lnTo>
                    <a:pt x="7749" y="8405"/>
                  </a:lnTo>
                  <a:lnTo>
                    <a:pt x="7732" y="8396"/>
                  </a:lnTo>
                  <a:close/>
                  <a:moveTo>
                    <a:pt x="8405" y="8897"/>
                  </a:moveTo>
                  <a:lnTo>
                    <a:pt x="8388" y="8906"/>
                  </a:lnTo>
                  <a:lnTo>
                    <a:pt x="8371" y="8932"/>
                  </a:lnTo>
                  <a:lnTo>
                    <a:pt x="8379" y="8958"/>
                  </a:lnTo>
                  <a:lnTo>
                    <a:pt x="8388" y="8975"/>
                  </a:lnTo>
                  <a:lnTo>
                    <a:pt x="8630" y="9234"/>
                  </a:lnTo>
                  <a:lnTo>
                    <a:pt x="8647" y="9243"/>
                  </a:lnTo>
                  <a:lnTo>
                    <a:pt x="8665" y="9252"/>
                  </a:lnTo>
                  <a:lnTo>
                    <a:pt x="8682" y="9243"/>
                  </a:lnTo>
                  <a:lnTo>
                    <a:pt x="8699" y="9234"/>
                  </a:lnTo>
                  <a:lnTo>
                    <a:pt x="8708" y="9217"/>
                  </a:lnTo>
                  <a:lnTo>
                    <a:pt x="8708" y="9200"/>
                  </a:lnTo>
                  <a:lnTo>
                    <a:pt x="8708" y="9191"/>
                  </a:lnTo>
                  <a:lnTo>
                    <a:pt x="8699" y="9174"/>
                  </a:lnTo>
                  <a:lnTo>
                    <a:pt x="8449" y="8906"/>
                  </a:lnTo>
                  <a:lnTo>
                    <a:pt x="8440" y="8897"/>
                  </a:lnTo>
                  <a:close/>
                  <a:moveTo>
                    <a:pt x="8198" y="8932"/>
                  </a:moveTo>
                  <a:lnTo>
                    <a:pt x="8181" y="8941"/>
                  </a:lnTo>
                  <a:lnTo>
                    <a:pt x="8172" y="8966"/>
                  </a:lnTo>
                  <a:lnTo>
                    <a:pt x="8172" y="8992"/>
                  </a:lnTo>
                  <a:lnTo>
                    <a:pt x="8181" y="9010"/>
                  </a:lnTo>
                  <a:lnTo>
                    <a:pt x="8423" y="9269"/>
                  </a:lnTo>
                  <a:lnTo>
                    <a:pt x="8440" y="9286"/>
                  </a:lnTo>
                  <a:lnTo>
                    <a:pt x="8475" y="9286"/>
                  </a:lnTo>
                  <a:lnTo>
                    <a:pt x="8483" y="9277"/>
                  </a:lnTo>
                  <a:lnTo>
                    <a:pt x="8500" y="9260"/>
                  </a:lnTo>
                  <a:lnTo>
                    <a:pt x="8500" y="9243"/>
                  </a:lnTo>
                  <a:lnTo>
                    <a:pt x="8500" y="9226"/>
                  </a:lnTo>
                  <a:lnTo>
                    <a:pt x="8492" y="9208"/>
                  </a:lnTo>
                  <a:lnTo>
                    <a:pt x="8250" y="8949"/>
                  </a:lnTo>
                  <a:lnTo>
                    <a:pt x="8233" y="8932"/>
                  </a:lnTo>
                  <a:close/>
                  <a:moveTo>
                    <a:pt x="8898" y="9424"/>
                  </a:moveTo>
                  <a:lnTo>
                    <a:pt x="8881" y="9433"/>
                  </a:lnTo>
                  <a:lnTo>
                    <a:pt x="8872" y="9459"/>
                  </a:lnTo>
                  <a:lnTo>
                    <a:pt x="8872" y="9485"/>
                  </a:lnTo>
                  <a:lnTo>
                    <a:pt x="8881" y="9493"/>
                  </a:lnTo>
                  <a:lnTo>
                    <a:pt x="9122" y="9761"/>
                  </a:lnTo>
                  <a:lnTo>
                    <a:pt x="9140" y="9770"/>
                  </a:lnTo>
                  <a:lnTo>
                    <a:pt x="9174" y="9770"/>
                  </a:lnTo>
                  <a:lnTo>
                    <a:pt x="9191" y="9761"/>
                  </a:lnTo>
                  <a:lnTo>
                    <a:pt x="9200" y="9744"/>
                  </a:lnTo>
                  <a:lnTo>
                    <a:pt x="9200" y="9727"/>
                  </a:lnTo>
                  <a:lnTo>
                    <a:pt x="9200" y="9709"/>
                  </a:lnTo>
                  <a:lnTo>
                    <a:pt x="9191" y="9701"/>
                  </a:lnTo>
                  <a:lnTo>
                    <a:pt x="8941" y="9433"/>
                  </a:lnTo>
                  <a:lnTo>
                    <a:pt x="8932" y="9424"/>
                  </a:lnTo>
                  <a:close/>
                  <a:moveTo>
                    <a:pt x="8699" y="9459"/>
                  </a:moveTo>
                  <a:lnTo>
                    <a:pt x="8682" y="9468"/>
                  </a:lnTo>
                  <a:lnTo>
                    <a:pt x="8665" y="9476"/>
                  </a:lnTo>
                  <a:lnTo>
                    <a:pt x="8656" y="9502"/>
                  </a:lnTo>
                  <a:lnTo>
                    <a:pt x="8656" y="9528"/>
                  </a:lnTo>
                  <a:lnTo>
                    <a:pt x="8665" y="9537"/>
                  </a:lnTo>
                  <a:lnTo>
                    <a:pt x="8906" y="9804"/>
                  </a:lnTo>
                  <a:lnTo>
                    <a:pt x="8924" y="9813"/>
                  </a:lnTo>
                  <a:lnTo>
                    <a:pt x="8941" y="9822"/>
                  </a:lnTo>
                  <a:lnTo>
                    <a:pt x="8958" y="9813"/>
                  </a:lnTo>
                  <a:lnTo>
                    <a:pt x="8976" y="9804"/>
                  </a:lnTo>
                  <a:lnTo>
                    <a:pt x="8984" y="9796"/>
                  </a:lnTo>
                  <a:lnTo>
                    <a:pt x="8984" y="9778"/>
                  </a:lnTo>
                  <a:lnTo>
                    <a:pt x="8984" y="9761"/>
                  </a:lnTo>
                  <a:lnTo>
                    <a:pt x="8976" y="9744"/>
                  </a:lnTo>
                  <a:lnTo>
                    <a:pt x="8734" y="9476"/>
                  </a:lnTo>
                  <a:lnTo>
                    <a:pt x="8716" y="9468"/>
                  </a:lnTo>
                  <a:lnTo>
                    <a:pt x="8699" y="9459"/>
                  </a:lnTo>
                  <a:close/>
                  <a:moveTo>
                    <a:pt x="9407" y="9943"/>
                  </a:moveTo>
                  <a:lnTo>
                    <a:pt x="9390" y="9951"/>
                  </a:lnTo>
                  <a:lnTo>
                    <a:pt x="9373" y="9960"/>
                  </a:lnTo>
                  <a:lnTo>
                    <a:pt x="9364" y="9977"/>
                  </a:lnTo>
                  <a:lnTo>
                    <a:pt x="9364" y="10012"/>
                  </a:lnTo>
                  <a:lnTo>
                    <a:pt x="9373" y="10020"/>
                  </a:lnTo>
                  <a:lnTo>
                    <a:pt x="9623" y="10279"/>
                  </a:lnTo>
                  <a:lnTo>
                    <a:pt x="9632" y="10288"/>
                  </a:lnTo>
                  <a:lnTo>
                    <a:pt x="9649" y="10297"/>
                  </a:lnTo>
                  <a:lnTo>
                    <a:pt x="9667" y="10297"/>
                  </a:lnTo>
                  <a:lnTo>
                    <a:pt x="9684" y="10288"/>
                  </a:lnTo>
                  <a:lnTo>
                    <a:pt x="9692" y="10271"/>
                  </a:lnTo>
                  <a:lnTo>
                    <a:pt x="9701" y="10254"/>
                  </a:lnTo>
                  <a:lnTo>
                    <a:pt x="9692" y="10236"/>
                  </a:lnTo>
                  <a:lnTo>
                    <a:pt x="9684" y="10219"/>
                  </a:lnTo>
                  <a:lnTo>
                    <a:pt x="9442" y="9960"/>
                  </a:lnTo>
                  <a:lnTo>
                    <a:pt x="9425" y="9951"/>
                  </a:lnTo>
                  <a:lnTo>
                    <a:pt x="9407" y="9943"/>
                  </a:lnTo>
                  <a:close/>
                  <a:moveTo>
                    <a:pt x="9166" y="9994"/>
                  </a:moveTo>
                  <a:lnTo>
                    <a:pt x="9157" y="10003"/>
                  </a:lnTo>
                  <a:lnTo>
                    <a:pt x="9140" y="10029"/>
                  </a:lnTo>
                  <a:lnTo>
                    <a:pt x="9140" y="10055"/>
                  </a:lnTo>
                  <a:lnTo>
                    <a:pt x="9148" y="10072"/>
                  </a:lnTo>
                  <a:lnTo>
                    <a:pt x="9390" y="10331"/>
                  </a:lnTo>
                  <a:lnTo>
                    <a:pt x="9407" y="10349"/>
                  </a:lnTo>
                  <a:lnTo>
                    <a:pt x="9442" y="10349"/>
                  </a:lnTo>
                  <a:lnTo>
                    <a:pt x="9459" y="10340"/>
                  </a:lnTo>
                  <a:lnTo>
                    <a:pt x="9468" y="10323"/>
                  </a:lnTo>
                  <a:lnTo>
                    <a:pt x="9468" y="10305"/>
                  </a:lnTo>
                  <a:lnTo>
                    <a:pt x="9468" y="10288"/>
                  </a:lnTo>
                  <a:lnTo>
                    <a:pt x="9459" y="10271"/>
                  </a:lnTo>
                  <a:lnTo>
                    <a:pt x="9217" y="10012"/>
                  </a:lnTo>
                  <a:lnTo>
                    <a:pt x="9200" y="9994"/>
                  </a:lnTo>
                  <a:close/>
                  <a:moveTo>
                    <a:pt x="9883" y="10470"/>
                  </a:moveTo>
                  <a:lnTo>
                    <a:pt x="9865" y="10478"/>
                  </a:lnTo>
                  <a:lnTo>
                    <a:pt x="9857" y="10504"/>
                  </a:lnTo>
                  <a:lnTo>
                    <a:pt x="9857" y="10530"/>
                  </a:lnTo>
                  <a:lnTo>
                    <a:pt x="9865" y="10547"/>
                  </a:lnTo>
                  <a:lnTo>
                    <a:pt x="10116" y="10806"/>
                  </a:lnTo>
                  <a:lnTo>
                    <a:pt x="10124" y="10815"/>
                  </a:lnTo>
                  <a:lnTo>
                    <a:pt x="10142" y="10824"/>
                  </a:lnTo>
                  <a:lnTo>
                    <a:pt x="10159" y="10815"/>
                  </a:lnTo>
                  <a:lnTo>
                    <a:pt x="10176" y="10806"/>
                  </a:lnTo>
                  <a:lnTo>
                    <a:pt x="10185" y="10798"/>
                  </a:lnTo>
                  <a:lnTo>
                    <a:pt x="10193" y="10780"/>
                  </a:lnTo>
                  <a:lnTo>
                    <a:pt x="10185" y="10763"/>
                  </a:lnTo>
                  <a:lnTo>
                    <a:pt x="10176" y="10746"/>
                  </a:lnTo>
                  <a:lnTo>
                    <a:pt x="9934" y="10487"/>
                  </a:lnTo>
                  <a:lnTo>
                    <a:pt x="9917" y="10470"/>
                  </a:lnTo>
                  <a:close/>
                  <a:moveTo>
                    <a:pt x="9675" y="10521"/>
                  </a:moveTo>
                  <a:lnTo>
                    <a:pt x="9658" y="10530"/>
                  </a:lnTo>
                  <a:lnTo>
                    <a:pt x="9641" y="10539"/>
                  </a:lnTo>
                  <a:lnTo>
                    <a:pt x="9623" y="10565"/>
                  </a:lnTo>
                  <a:lnTo>
                    <a:pt x="9632" y="10590"/>
                  </a:lnTo>
                  <a:lnTo>
                    <a:pt x="9641" y="10599"/>
                  </a:lnTo>
                  <a:lnTo>
                    <a:pt x="9883" y="10867"/>
                  </a:lnTo>
                  <a:lnTo>
                    <a:pt x="9891" y="10876"/>
                  </a:lnTo>
                  <a:lnTo>
                    <a:pt x="9908" y="10884"/>
                  </a:lnTo>
                  <a:lnTo>
                    <a:pt x="9926" y="10876"/>
                  </a:lnTo>
                  <a:lnTo>
                    <a:pt x="9943" y="10867"/>
                  </a:lnTo>
                  <a:lnTo>
                    <a:pt x="9952" y="10858"/>
                  </a:lnTo>
                  <a:lnTo>
                    <a:pt x="9960" y="10841"/>
                  </a:lnTo>
                  <a:lnTo>
                    <a:pt x="9952" y="10824"/>
                  </a:lnTo>
                  <a:lnTo>
                    <a:pt x="9943" y="10806"/>
                  </a:lnTo>
                  <a:lnTo>
                    <a:pt x="9701" y="10539"/>
                  </a:lnTo>
                  <a:lnTo>
                    <a:pt x="9692" y="10530"/>
                  </a:lnTo>
                  <a:lnTo>
                    <a:pt x="9675" y="10521"/>
                  </a:lnTo>
                  <a:close/>
                  <a:moveTo>
                    <a:pt x="10375" y="10996"/>
                  </a:moveTo>
                  <a:lnTo>
                    <a:pt x="10358" y="11005"/>
                  </a:lnTo>
                  <a:lnTo>
                    <a:pt x="10349" y="11031"/>
                  </a:lnTo>
                  <a:lnTo>
                    <a:pt x="10349" y="11057"/>
                  </a:lnTo>
                  <a:lnTo>
                    <a:pt x="10358" y="11066"/>
                  </a:lnTo>
                  <a:lnTo>
                    <a:pt x="10608" y="11333"/>
                  </a:lnTo>
                  <a:lnTo>
                    <a:pt x="10617" y="11342"/>
                  </a:lnTo>
                  <a:lnTo>
                    <a:pt x="10651" y="11342"/>
                  </a:lnTo>
                  <a:lnTo>
                    <a:pt x="10669" y="11333"/>
                  </a:lnTo>
                  <a:lnTo>
                    <a:pt x="10677" y="11316"/>
                  </a:lnTo>
                  <a:lnTo>
                    <a:pt x="10686" y="11299"/>
                  </a:lnTo>
                  <a:lnTo>
                    <a:pt x="10677" y="11281"/>
                  </a:lnTo>
                  <a:lnTo>
                    <a:pt x="10669" y="11273"/>
                  </a:lnTo>
                  <a:lnTo>
                    <a:pt x="10427" y="11005"/>
                  </a:lnTo>
                  <a:lnTo>
                    <a:pt x="10409" y="10996"/>
                  </a:lnTo>
                  <a:close/>
                  <a:moveTo>
                    <a:pt x="10142" y="11057"/>
                  </a:moveTo>
                  <a:lnTo>
                    <a:pt x="10124" y="11066"/>
                  </a:lnTo>
                  <a:lnTo>
                    <a:pt x="10116" y="11091"/>
                  </a:lnTo>
                  <a:lnTo>
                    <a:pt x="10116" y="11117"/>
                  </a:lnTo>
                  <a:lnTo>
                    <a:pt x="10124" y="11135"/>
                  </a:lnTo>
                  <a:lnTo>
                    <a:pt x="10366" y="11394"/>
                  </a:lnTo>
                  <a:lnTo>
                    <a:pt x="10375" y="11411"/>
                  </a:lnTo>
                  <a:lnTo>
                    <a:pt x="10409" y="11411"/>
                  </a:lnTo>
                  <a:lnTo>
                    <a:pt x="10427" y="11402"/>
                  </a:lnTo>
                  <a:lnTo>
                    <a:pt x="10435" y="11385"/>
                  </a:lnTo>
                  <a:lnTo>
                    <a:pt x="10444" y="11368"/>
                  </a:lnTo>
                  <a:lnTo>
                    <a:pt x="10444" y="11351"/>
                  </a:lnTo>
                  <a:lnTo>
                    <a:pt x="10435" y="11333"/>
                  </a:lnTo>
                  <a:lnTo>
                    <a:pt x="10185" y="11074"/>
                  </a:lnTo>
                  <a:lnTo>
                    <a:pt x="10176" y="11057"/>
                  </a:lnTo>
                  <a:close/>
                  <a:moveTo>
                    <a:pt x="10885" y="11515"/>
                  </a:moveTo>
                  <a:lnTo>
                    <a:pt x="10867" y="11523"/>
                  </a:lnTo>
                  <a:lnTo>
                    <a:pt x="10859" y="11532"/>
                  </a:lnTo>
                  <a:lnTo>
                    <a:pt x="10841" y="11558"/>
                  </a:lnTo>
                  <a:lnTo>
                    <a:pt x="10841" y="11584"/>
                  </a:lnTo>
                  <a:lnTo>
                    <a:pt x="10850" y="11592"/>
                  </a:lnTo>
                  <a:lnTo>
                    <a:pt x="11100" y="11852"/>
                  </a:lnTo>
                  <a:lnTo>
                    <a:pt x="11118" y="11869"/>
                  </a:lnTo>
                  <a:lnTo>
                    <a:pt x="11144" y="11869"/>
                  </a:lnTo>
                  <a:lnTo>
                    <a:pt x="11161" y="11860"/>
                  </a:lnTo>
                  <a:lnTo>
                    <a:pt x="11170" y="11843"/>
                  </a:lnTo>
                  <a:lnTo>
                    <a:pt x="11178" y="11826"/>
                  </a:lnTo>
                  <a:lnTo>
                    <a:pt x="11178" y="11808"/>
                  </a:lnTo>
                  <a:lnTo>
                    <a:pt x="11161" y="11791"/>
                  </a:lnTo>
                  <a:lnTo>
                    <a:pt x="10919" y="11532"/>
                  </a:lnTo>
                  <a:lnTo>
                    <a:pt x="10902" y="11523"/>
                  </a:lnTo>
                  <a:lnTo>
                    <a:pt x="10885" y="11515"/>
                  </a:lnTo>
                  <a:close/>
                  <a:moveTo>
                    <a:pt x="10643" y="11584"/>
                  </a:moveTo>
                  <a:lnTo>
                    <a:pt x="10625" y="11592"/>
                  </a:lnTo>
                  <a:lnTo>
                    <a:pt x="10608" y="11601"/>
                  </a:lnTo>
                  <a:lnTo>
                    <a:pt x="10599" y="11627"/>
                  </a:lnTo>
                  <a:lnTo>
                    <a:pt x="10599" y="11653"/>
                  </a:lnTo>
                  <a:lnTo>
                    <a:pt x="10608" y="11662"/>
                  </a:lnTo>
                  <a:lnTo>
                    <a:pt x="10850" y="11929"/>
                  </a:lnTo>
                  <a:lnTo>
                    <a:pt x="10867" y="11938"/>
                  </a:lnTo>
                  <a:lnTo>
                    <a:pt x="10885" y="11947"/>
                  </a:lnTo>
                  <a:lnTo>
                    <a:pt x="10902" y="11938"/>
                  </a:lnTo>
                  <a:lnTo>
                    <a:pt x="10910" y="11929"/>
                  </a:lnTo>
                  <a:lnTo>
                    <a:pt x="10928" y="11921"/>
                  </a:lnTo>
                  <a:lnTo>
                    <a:pt x="10928" y="11903"/>
                  </a:lnTo>
                  <a:lnTo>
                    <a:pt x="10928" y="11886"/>
                  </a:lnTo>
                  <a:lnTo>
                    <a:pt x="10919" y="11869"/>
                  </a:lnTo>
                  <a:lnTo>
                    <a:pt x="10677" y="11601"/>
                  </a:lnTo>
                  <a:lnTo>
                    <a:pt x="10660" y="11592"/>
                  </a:lnTo>
                  <a:lnTo>
                    <a:pt x="10643" y="11584"/>
                  </a:lnTo>
                  <a:close/>
                  <a:moveTo>
                    <a:pt x="11360" y="12042"/>
                  </a:moveTo>
                  <a:lnTo>
                    <a:pt x="11351" y="12050"/>
                  </a:lnTo>
                  <a:lnTo>
                    <a:pt x="11334" y="12076"/>
                  </a:lnTo>
                  <a:lnTo>
                    <a:pt x="11334" y="12102"/>
                  </a:lnTo>
                  <a:lnTo>
                    <a:pt x="11342" y="12119"/>
                  </a:lnTo>
                  <a:lnTo>
                    <a:pt x="11593" y="12379"/>
                  </a:lnTo>
                  <a:lnTo>
                    <a:pt x="11610" y="12387"/>
                  </a:lnTo>
                  <a:lnTo>
                    <a:pt x="11627" y="12396"/>
                  </a:lnTo>
                  <a:lnTo>
                    <a:pt x="11645" y="12387"/>
                  </a:lnTo>
                  <a:lnTo>
                    <a:pt x="11653" y="12379"/>
                  </a:lnTo>
                  <a:lnTo>
                    <a:pt x="11671" y="12370"/>
                  </a:lnTo>
                  <a:lnTo>
                    <a:pt x="11671" y="12353"/>
                  </a:lnTo>
                  <a:lnTo>
                    <a:pt x="11671" y="12335"/>
                  </a:lnTo>
                  <a:lnTo>
                    <a:pt x="11662" y="12318"/>
                  </a:lnTo>
                  <a:lnTo>
                    <a:pt x="11411" y="12059"/>
                  </a:lnTo>
                  <a:lnTo>
                    <a:pt x="11394" y="12042"/>
                  </a:lnTo>
                  <a:close/>
                  <a:moveTo>
                    <a:pt x="11109" y="12119"/>
                  </a:moveTo>
                  <a:lnTo>
                    <a:pt x="11100" y="12128"/>
                  </a:lnTo>
                  <a:lnTo>
                    <a:pt x="11083" y="12154"/>
                  </a:lnTo>
                  <a:lnTo>
                    <a:pt x="11083" y="12180"/>
                  </a:lnTo>
                  <a:lnTo>
                    <a:pt x="11092" y="12197"/>
                  </a:lnTo>
                  <a:lnTo>
                    <a:pt x="11334" y="12456"/>
                  </a:lnTo>
                  <a:lnTo>
                    <a:pt x="11351" y="12474"/>
                  </a:lnTo>
                  <a:lnTo>
                    <a:pt x="11386" y="12474"/>
                  </a:lnTo>
                  <a:lnTo>
                    <a:pt x="11403" y="12465"/>
                  </a:lnTo>
                  <a:lnTo>
                    <a:pt x="11411" y="12448"/>
                  </a:lnTo>
                  <a:lnTo>
                    <a:pt x="11411" y="12430"/>
                  </a:lnTo>
                  <a:lnTo>
                    <a:pt x="11411" y="12413"/>
                  </a:lnTo>
                  <a:lnTo>
                    <a:pt x="11403" y="12396"/>
                  </a:lnTo>
                  <a:lnTo>
                    <a:pt x="11161" y="12137"/>
                  </a:lnTo>
                  <a:lnTo>
                    <a:pt x="11144" y="12119"/>
                  </a:lnTo>
                  <a:close/>
                  <a:moveTo>
                    <a:pt x="11861" y="12569"/>
                  </a:moveTo>
                  <a:lnTo>
                    <a:pt x="11843" y="12577"/>
                  </a:lnTo>
                  <a:lnTo>
                    <a:pt x="11826" y="12603"/>
                  </a:lnTo>
                  <a:lnTo>
                    <a:pt x="11835" y="12629"/>
                  </a:lnTo>
                  <a:lnTo>
                    <a:pt x="11843" y="12638"/>
                  </a:lnTo>
                  <a:lnTo>
                    <a:pt x="12085" y="12905"/>
                  </a:lnTo>
                  <a:lnTo>
                    <a:pt x="12102" y="12914"/>
                  </a:lnTo>
                  <a:lnTo>
                    <a:pt x="12137" y="12914"/>
                  </a:lnTo>
                  <a:lnTo>
                    <a:pt x="12146" y="12905"/>
                  </a:lnTo>
                  <a:lnTo>
                    <a:pt x="12163" y="12888"/>
                  </a:lnTo>
                  <a:lnTo>
                    <a:pt x="12163" y="12871"/>
                  </a:lnTo>
                  <a:lnTo>
                    <a:pt x="12163" y="12854"/>
                  </a:lnTo>
                  <a:lnTo>
                    <a:pt x="12154" y="12845"/>
                  </a:lnTo>
                  <a:lnTo>
                    <a:pt x="11904" y="12577"/>
                  </a:lnTo>
                  <a:lnTo>
                    <a:pt x="11887" y="12569"/>
                  </a:lnTo>
                  <a:close/>
                  <a:moveTo>
                    <a:pt x="11601" y="12655"/>
                  </a:moveTo>
                  <a:lnTo>
                    <a:pt x="11584" y="12664"/>
                  </a:lnTo>
                  <a:lnTo>
                    <a:pt x="11567" y="12689"/>
                  </a:lnTo>
                  <a:lnTo>
                    <a:pt x="11576" y="12715"/>
                  </a:lnTo>
                  <a:lnTo>
                    <a:pt x="11576" y="12724"/>
                  </a:lnTo>
                  <a:lnTo>
                    <a:pt x="11826" y="12992"/>
                  </a:lnTo>
                  <a:lnTo>
                    <a:pt x="11835" y="13000"/>
                  </a:lnTo>
                  <a:lnTo>
                    <a:pt x="11852" y="13009"/>
                  </a:lnTo>
                  <a:lnTo>
                    <a:pt x="11869" y="13000"/>
                  </a:lnTo>
                  <a:lnTo>
                    <a:pt x="11887" y="12992"/>
                  </a:lnTo>
                  <a:lnTo>
                    <a:pt x="11895" y="12983"/>
                  </a:lnTo>
                  <a:lnTo>
                    <a:pt x="11904" y="12966"/>
                  </a:lnTo>
                  <a:lnTo>
                    <a:pt x="11895" y="12949"/>
                  </a:lnTo>
                  <a:lnTo>
                    <a:pt x="11887" y="12931"/>
                  </a:lnTo>
                  <a:lnTo>
                    <a:pt x="11645" y="12664"/>
                  </a:lnTo>
                  <a:lnTo>
                    <a:pt x="11627" y="12655"/>
                  </a:lnTo>
                  <a:close/>
                  <a:moveTo>
                    <a:pt x="12370" y="13087"/>
                  </a:moveTo>
                  <a:lnTo>
                    <a:pt x="12353" y="13095"/>
                  </a:lnTo>
                  <a:lnTo>
                    <a:pt x="12336" y="13104"/>
                  </a:lnTo>
                  <a:lnTo>
                    <a:pt x="12318" y="13130"/>
                  </a:lnTo>
                  <a:lnTo>
                    <a:pt x="12327" y="13156"/>
                  </a:lnTo>
                  <a:lnTo>
                    <a:pt x="12336" y="13165"/>
                  </a:lnTo>
                  <a:lnTo>
                    <a:pt x="12578" y="13432"/>
                  </a:lnTo>
                  <a:lnTo>
                    <a:pt x="12595" y="13441"/>
                  </a:lnTo>
                  <a:lnTo>
                    <a:pt x="12629" y="13441"/>
                  </a:lnTo>
                  <a:lnTo>
                    <a:pt x="12647" y="13432"/>
                  </a:lnTo>
                  <a:lnTo>
                    <a:pt x="12655" y="13415"/>
                  </a:lnTo>
                  <a:lnTo>
                    <a:pt x="12655" y="13398"/>
                  </a:lnTo>
                  <a:lnTo>
                    <a:pt x="12655" y="13381"/>
                  </a:lnTo>
                  <a:lnTo>
                    <a:pt x="12647" y="13363"/>
                  </a:lnTo>
                  <a:lnTo>
                    <a:pt x="12396" y="13104"/>
                  </a:lnTo>
                  <a:lnTo>
                    <a:pt x="12388" y="13095"/>
                  </a:lnTo>
                  <a:lnTo>
                    <a:pt x="12370" y="13087"/>
                  </a:lnTo>
                  <a:close/>
                  <a:moveTo>
                    <a:pt x="12085" y="13182"/>
                  </a:moveTo>
                  <a:lnTo>
                    <a:pt x="12068" y="13190"/>
                  </a:lnTo>
                  <a:lnTo>
                    <a:pt x="12051" y="13216"/>
                  </a:lnTo>
                  <a:lnTo>
                    <a:pt x="12059" y="13242"/>
                  </a:lnTo>
                  <a:lnTo>
                    <a:pt x="12068" y="13260"/>
                  </a:lnTo>
                  <a:lnTo>
                    <a:pt x="12310" y="13519"/>
                  </a:lnTo>
                  <a:lnTo>
                    <a:pt x="12318" y="13536"/>
                  </a:lnTo>
                  <a:lnTo>
                    <a:pt x="12353" y="13536"/>
                  </a:lnTo>
                  <a:lnTo>
                    <a:pt x="12370" y="13527"/>
                  </a:lnTo>
                  <a:lnTo>
                    <a:pt x="12379" y="13510"/>
                  </a:lnTo>
                  <a:lnTo>
                    <a:pt x="12388" y="13493"/>
                  </a:lnTo>
                  <a:lnTo>
                    <a:pt x="12388" y="13476"/>
                  </a:lnTo>
                  <a:lnTo>
                    <a:pt x="12370" y="13458"/>
                  </a:lnTo>
                  <a:lnTo>
                    <a:pt x="12128" y="13199"/>
                  </a:lnTo>
                  <a:lnTo>
                    <a:pt x="12120" y="13182"/>
                  </a:lnTo>
                  <a:close/>
                  <a:moveTo>
                    <a:pt x="12845" y="13614"/>
                  </a:moveTo>
                  <a:lnTo>
                    <a:pt x="12828" y="13631"/>
                  </a:lnTo>
                  <a:lnTo>
                    <a:pt x="12811" y="13648"/>
                  </a:lnTo>
                  <a:lnTo>
                    <a:pt x="12819" y="13674"/>
                  </a:lnTo>
                  <a:lnTo>
                    <a:pt x="12828" y="13691"/>
                  </a:lnTo>
                  <a:lnTo>
                    <a:pt x="13070" y="13951"/>
                  </a:lnTo>
                  <a:lnTo>
                    <a:pt x="13087" y="13959"/>
                  </a:lnTo>
                  <a:lnTo>
                    <a:pt x="13104" y="13968"/>
                  </a:lnTo>
                  <a:lnTo>
                    <a:pt x="13122" y="13959"/>
                  </a:lnTo>
                  <a:lnTo>
                    <a:pt x="13139" y="13951"/>
                  </a:lnTo>
                  <a:lnTo>
                    <a:pt x="13148" y="13942"/>
                  </a:lnTo>
                  <a:lnTo>
                    <a:pt x="13148" y="13925"/>
                  </a:lnTo>
                  <a:lnTo>
                    <a:pt x="13148" y="13907"/>
                  </a:lnTo>
                  <a:lnTo>
                    <a:pt x="13139" y="13890"/>
                  </a:lnTo>
                  <a:lnTo>
                    <a:pt x="12889" y="13631"/>
                  </a:lnTo>
                  <a:lnTo>
                    <a:pt x="12880" y="13622"/>
                  </a:lnTo>
                  <a:lnTo>
                    <a:pt x="12863" y="13614"/>
                  </a:lnTo>
                  <a:close/>
                  <a:moveTo>
                    <a:pt x="12569" y="13717"/>
                  </a:moveTo>
                  <a:lnTo>
                    <a:pt x="12552" y="13726"/>
                  </a:lnTo>
                  <a:lnTo>
                    <a:pt x="12543" y="13752"/>
                  </a:lnTo>
                  <a:lnTo>
                    <a:pt x="12543" y="13778"/>
                  </a:lnTo>
                  <a:lnTo>
                    <a:pt x="12552" y="13787"/>
                  </a:lnTo>
                  <a:lnTo>
                    <a:pt x="12794" y="14054"/>
                  </a:lnTo>
                  <a:lnTo>
                    <a:pt x="12811" y="14063"/>
                  </a:lnTo>
                  <a:lnTo>
                    <a:pt x="12828" y="14072"/>
                  </a:lnTo>
                  <a:lnTo>
                    <a:pt x="12845" y="14063"/>
                  </a:lnTo>
                  <a:lnTo>
                    <a:pt x="12854" y="14054"/>
                  </a:lnTo>
                  <a:lnTo>
                    <a:pt x="12871" y="14046"/>
                  </a:lnTo>
                  <a:lnTo>
                    <a:pt x="12871" y="14028"/>
                  </a:lnTo>
                  <a:lnTo>
                    <a:pt x="12871" y="14011"/>
                  </a:lnTo>
                  <a:lnTo>
                    <a:pt x="12863" y="13994"/>
                  </a:lnTo>
                  <a:lnTo>
                    <a:pt x="12621" y="13726"/>
                  </a:lnTo>
                  <a:lnTo>
                    <a:pt x="12603" y="13717"/>
                  </a:lnTo>
                  <a:close/>
                  <a:moveTo>
                    <a:pt x="13338" y="14141"/>
                  </a:moveTo>
                  <a:lnTo>
                    <a:pt x="13320" y="14149"/>
                  </a:lnTo>
                  <a:lnTo>
                    <a:pt x="13312" y="14175"/>
                  </a:lnTo>
                  <a:lnTo>
                    <a:pt x="13312" y="14201"/>
                  </a:lnTo>
                  <a:lnTo>
                    <a:pt x="13320" y="14218"/>
                  </a:lnTo>
                  <a:lnTo>
                    <a:pt x="13562" y="14478"/>
                  </a:lnTo>
                  <a:lnTo>
                    <a:pt x="13580" y="14486"/>
                  </a:lnTo>
                  <a:lnTo>
                    <a:pt x="13597" y="14495"/>
                  </a:lnTo>
                  <a:lnTo>
                    <a:pt x="13614" y="14486"/>
                  </a:lnTo>
                  <a:lnTo>
                    <a:pt x="13631" y="14478"/>
                  </a:lnTo>
                  <a:lnTo>
                    <a:pt x="13640" y="14460"/>
                  </a:lnTo>
                  <a:lnTo>
                    <a:pt x="13640" y="14452"/>
                  </a:lnTo>
                  <a:lnTo>
                    <a:pt x="13640" y="14434"/>
                  </a:lnTo>
                  <a:lnTo>
                    <a:pt x="13631" y="14417"/>
                  </a:lnTo>
                  <a:lnTo>
                    <a:pt x="13381" y="14149"/>
                  </a:lnTo>
                  <a:lnTo>
                    <a:pt x="13372" y="14141"/>
                  </a:lnTo>
                  <a:close/>
                  <a:moveTo>
                    <a:pt x="13053" y="14244"/>
                  </a:moveTo>
                  <a:lnTo>
                    <a:pt x="13035" y="14253"/>
                  </a:lnTo>
                  <a:lnTo>
                    <a:pt x="13027" y="14279"/>
                  </a:lnTo>
                  <a:lnTo>
                    <a:pt x="13027" y="14305"/>
                  </a:lnTo>
                  <a:lnTo>
                    <a:pt x="13035" y="14322"/>
                  </a:lnTo>
                  <a:lnTo>
                    <a:pt x="13277" y="14581"/>
                  </a:lnTo>
                  <a:lnTo>
                    <a:pt x="13295" y="14598"/>
                  </a:lnTo>
                  <a:lnTo>
                    <a:pt x="13329" y="14598"/>
                  </a:lnTo>
                  <a:lnTo>
                    <a:pt x="13346" y="14590"/>
                  </a:lnTo>
                  <a:lnTo>
                    <a:pt x="13355" y="14573"/>
                  </a:lnTo>
                  <a:lnTo>
                    <a:pt x="13355" y="14555"/>
                  </a:lnTo>
                  <a:lnTo>
                    <a:pt x="13355" y="14538"/>
                  </a:lnTo>
                  <a:lnTo>
                    <a:pt x="13346" y="14521"/>
                  </a:lnTo>
                  <a:lnTo>
                    <a:pt x="13104" y="14262"/>
                  </a:lnTo>
                  <a:lnTo>
                    <a:pt x="13087" y="14253"/>
                  </a:lnTo>
                  <a:lnTo>
                    <a:pt x="13070" y="14244"/>
                  </a:lnTo>
                  <a:close/>
                  <a:moveTo>
                    <a:pt x="13830" y="14668"/>
                  </a:moveTo>
                  <a:lnTo>
                    <a:pt x="13813" y="14676"/>
                  </a:lnTo>
                  <a:lnTo>
                    <a:pt x="13804" y="14702"/>
                  </a:lnTo>
                  <a:lnTo>
                    <a:pt x="13804" y="14728"/>
                  </a:lnTo>
                  <a:lnTo>
                    <a:pt x="13813" y="14737"/>
                  </a:lnTo>
                  <a:lnTo>
                    <a:pt x="14063" y="15004"/>
                  </a:lnTo>
                  <a:lnTo>
                    <a:pt x="14072" y="15013"/>
                  </a:lnTo>
                  <a:lnTo>
                    <a:pt x="14107" y="15013"/>
                  </a:lnTo>
                  <a:lnTo>
                    <a:pt x="14124" y="15004"/>
                  </a:lnTo>
                  <a:lnTo>
                    <a:pt x="14132" y="14987"/>
                  </a:lnTo>
                  <a:lnTo>
                    <a:pt x="14141" y="14970"/>
                  </a:lnTo>
                  <a:lnTo>
                    <a:pt x="14132" y="14953"/>
                  </a:lnTo>
                  <a:lnTo>
                    <a:pt x="14124" y="14944"/>
                  </a:lnTo>
                  <a:lnTo>
                    <a:pt x="13882" y="14676"/>
                  </a:lnTo>
                  <a:lnTo>
                    <a:pt x="13865" y="14668"/>
                  </a:lnTo>
                  <a:close/>
                  <a:moveTo>
                    <a:pt x="13536" y="14780"/>
                  </a:moveTo>
                  <a:lnTo>
                    <a:pt x="13528" y="14789"/>
                  </a:lnTo>
                  <a:lnTo>
                    <a:pt x="13510" y="14814"/>
                  </a:lnTo>
                  <a:lnTo>
                    <a:pt x="13510" y="14840"/>
                  </a:lnTo>
                  <a:lnTo>
                    <a:pt x="13519" y="14849"/>
                  </a:lnTo>
                  <a:lnTo>
                    <a:pt x="13761" y="15117"/>
                  </a:lnTo>
                  <a:lnTo>
                    <a:pt x="13778" y="15125"/>
                  </a:lnTo>
                  <a:lnTo>
                    <a:pt x="13796" y="15134"/>
                  </a:lnTo>
                  <a:lnTo>
                    <a:pt x="13813" y="15125"/>
                  </a:lnTo>
                  <a:lnTo>
                    <a:pt x="13830" y="15117"/>
                  </a:lnTo>
                  <a:lnTo>
                    <a:pt x="13839" y="15108"/>
                  </a:lnTo>
                  <a:lnTo>
                    <a:pt x="13839" y="15091"/>
                  </a:lnTo>
                  <a:lnTo>
                    <a:pt x="13839" y="15074"/>
                  </a:lnTo>
                  <a:lnTo>
                    <a:pt x="13830" y="15056"/>
                  </a:lnTo>
                  <a:lnTo>
                    <a:pt x="13588" y="14789"/>
                  </a:lnTo>
                  <a:lnTo>
                    <a:pt x="13571" y="14780"/>
                  </a:lnTo>
                  <a:close/>
                  <a:moveTo>
                    <a:pt x="14340" y="15186"/>
                  </a:moveTo>
                  <a:lnTo>
                    <a:pt x="14322" y="15195"/>
                  </a:lnTo>
                  <a:lnTo>
                    <a:pt x="14305" y="15203"/>
                  </a:lnTo>
                  <a:lnTo>
                    <a:pt x="14297" y="15220"/>
                  </a:lnTo>
                  <a:lnTo>
                    <a:pt x="14297" y="15255"/>
                  </a:lnTo>
                  <a:lnTo>
                    <a:pt x="14305" y="15264"/>
                  </a:lnTo>
                  <a:lnTo>
                    <a:pt x="14556" y="15523"/>
                  </a:lnTo>
                  <a:lnTo>
                    <a:pt x="14564" y="15531"/>
                  </a:lnTo>
                  <a:lnTo>
                    <a:pt x="14582" y="15540"/>
                  </a:lnTo>
                  <a:lnTo>
                    <a:pt x="14599" y="15540"/>
                  </a:lnTo>
                  <a:lnTo>
                    <a:pt x="14616" y="15531"/>
                  </a:lnTo>
                  <a:lnTo>
                    <a:pt x="14625" y="15514"/>
                  </a:lnTo>
                  <a:lnTo>
                    <a:pt x="14633" y="15497"/>
                  </a:lnTo>
                  <a:lnTo>
                    <a:pt x="14625" y="15480"/>
                  </a:lnTo>
                  <a:lnTo>
                    <a:pt x="14616" y="15462"/>
                  </a:lnTo>
                  <a:lnTo>
                    <a:pt x="14374" y="15203"/>
                  </a:lnTo>
                  <a:lnTo>
                    <a:pt x="14357" y="15195"/>
                  </a:lnTo>
                  <a:lnTo>
                    <a:pt x="14340" y="15186"/>
                  </a:lnTo>
                  <a:close/>
                  <a:moveTo>
                    <a:pt x="14029" y="15307"/>
                  </a:moveTo>
                  <a:lnTo>
                    <a:pt x="14011" y="15315"/>
                  </a:lnTo>
                  <a:lnTo>
                    <a:pt x="13994" y="15341"/>
                  </a:lnTo>
                  <a:lnTo>
                    <a:pt x="14003" y="15367"/>
                  </a:lnTo>
                  <a:lnTo>
                    <a:pt x="14011" y="15385"/>
                  </a:lnTo>
                  <a:lnTo>
                    <a:pt x="14253" y="15644"/>
                  </a:lnTo>
                  <a:lnTo>
                    <a:pt x="14262" y="15661"/>
                  </a:lnTo>
                  <a:lnTo>
                    <a:pt x="14297" y="15661"/>
                  </a:lnTo>
                  <a:lnTo>
                    <a:pt x="14314" y="15652"/>
                  </a:lnTo>
                  <a:lnTo>
                    <a:pt x="14322" y="15635"/>
                  </a:lnTo>
                  <a:lnTo>
                    <a:pt x="14331" y="15618"/>
                  </a:lnTo>
                  <a:lnTo>
                    <a:pt x="14322" y="15601"/>
                  </a:lnTo>
                  <a:lnTo>
                    <a:pt x="14314" y="15583"/>
                  </a:lnTo>
                  <a:lnTo>
                    <a:pt x="14072" y="15324"/>
                  </a:lnTo>
                  <a:lnTo>
                    <a:pt x="14063" y="15315"/>
                  </a:lnTo>
                  <a:lnTo>
                    <a:pt x="14046" y="15307"/>
                  </a:lnTo>
                  <a:close/>
                  <a:moveTo>
                    <a:pt x="14815" y="15713"/>
                  </a:moveTo>
                  <a:lnTo>
                    <a:pt x="14798" y="15721"/>
                  </a:lnTo>
                  <a:lnTo>
                    <a:pt x="14789" y="15747"/>
                  </a:lnTo>
                  <a:lnTo>
                    <a:pt x="14789" y="15773"/>
                  </a:lnTo>
                  <a:lnTo>
                    <a:pt x="14798" y="15791"/>
                  </a:lnTo>
                  <a:lnTo>
                    <a:pt x="15048" y="16050"/>
                  </a:lnTo>
                  <a:lnTo>
                    <a:pt x="15057" y="16058"/>
                  </a:lnTo>
                  <a:lnTo>
                    <a:pt x="15074" y="16067"/>
                  </a:lnTo>
                  <a:lnTo>
                    <a:pt x="15091" y="16058"/>
                  </a:lnTo>
                  <a:lnTo>
                    <a:pt x="15109" y="16050"/>
                  </a:lnTo>
                  <a:lnTo>
                    <a:pt x="15117" y="16041"/>
                  </a:lnTo>
                  <a:lnTo>
                    <a:pt x="15126" y="16024"/>
                  </a:lnTo>
                  <a:lnTo>
                    <a:pt x="15117" y="16006"/>
                  </a:lnTo>
                  <a:lnTo>
                    <a:pt x="15109" y="15989"/>
                  </a:lnTo>
                  <a:lnTo>
                    <a:pt x="14867" y="15730"/>
                  </a:lnTo>
                  <a:lnTo>
                    <a:pt x="14849" y="15713"/>
                  </a:lnTo>
                  <a:close/>
                  <a:moveTo>
                    <a:pt x="14512" y="15842"/>
                  </a:moveTo>
                  <a:lnTo>
                    <a:pt x="14495" y="15851"/>
                  </a:lnTo>
                  <a:lnTo>
                    <a:pt x="14487" y="15877"/>
                  </a:lnTo>
                  <a:lnTo>
                    <a:pt x="14487" y="15903"/>
                  </a:lnTo>
                  <a:lnTo>
                    <a:pt x="14495" y="15911"/>
                  </a:lnTo>
                  <a:lnTo>
                    <a:pt x="14737" y="16179"/>
                  </a:lnTo>
                  <a:lnTo>
                    <a:pt x="14754" y="16188"/>
                  </a:lnTo>
                  <a:lnTo>
                    <a:pt x="14763" y="16197"/>
                  </a:lnTo>
                  <a:lnTo>
                    <a:pt x="14780" y="16188"/>
                  </a:lnTo>
                  <a:lnTo>
                    <a:pt x="14798" y="16179"/>
                  </a:lnTo>
                  <a:lnTo>
                    <a:pt x="14806" y="16171"/>
                  </a:lnTo>
                  <a:lnTo>
                    <a:pt x="14815" y="16153"/>
                  </a:lnTo>
                  <a:lnTo>
                    <a:pt x="14815" y="16136"/>
                  </a:lnTo>
                  <a:lnTo>
                    <a:pt x="14806" y="16119"/>
                  </a:lnTo>
                  <a:lnTo>
                    <a:pt x="14556" y="15851"/>
                  </a:lnTo>
                  <a:lnTo>
                    <a:pt x="14547" y="15842"/>
                  </a:lnTo>
                  <a:close/>
                  <a:moveTo>
                    <a:pt x="15307" y="16240"/>
                  </a:moveTo>
                  <a:lnTo>
                    <a:pt x="15299" y="16248"/>
                  </a:lnTo>
                  <a:lnTo>
                    <a:pt x="15281" y="16274"/>
                  </a:lnTo>
                  <a:lnTo>
                    <a:pt x="15281" y="16300"/>
                  </a:lnTo>
                  <a:lnTo>
                    <a:pt x="15290" y="16309"/>
                  </a:lnTo>
                  <a:lnTo>
                    <a:pt x="15540" y="16577"/>
                  </a:lnTo>
                  <a:lnTo>
                    <a:pt x="15558" y="16585"/>
                  </a:lnTo>
                  <a:lnTo>
                    <a:pt x="15584" y="16585"/>
                  </a:lnTo>
                  <a:lnTo>
                    <a:pt x="15601" y="16577"/>
                  </a:lnTo>
                  <a:lnTo>
                    <a:pt x="15610" y="16559"/>
                  </a:lnTo>
                  <a:lnTo>
                    <a:pt x="15618" y="16542"/>
                  </a:lnTo>
                  <a:lnTo>
                    <a:pt x="15618" y="16525"/>
                  </a:lnTo>
                  <a:lnTo>
                    <a:pt x="15601" y="16516"/>
                  </a:lnTo>
                  <a:lnTo>
                    <a:pt x="15359" y="16248"/>
                  </a:lnTo>
                  <a:lnTo>
                    <a:pt x="15342" y="16240"/>
                  </a:lnTo>
                  <a:close/>
                  <a:moveTo>
                    <a:pt x="14996" y="16369"/>
                  </a:moveTo>
                  <a:lnTo>
                    <a:pt x="14979" y="16378"/>
                  </a:lnTo>
                  <a:lnTo>
                    <a:pt x="14970" y="16404"/>
                  </a:lnTo>
                  <a:lnTo>
                    <a:pt x="14970" y="16430"/>
                  </a:lnTo>
                  <a:lnTo>
                    <a:pt x="14979" y="16447"/>
                  </a:lnTo>
                  <a:lnTo>
                    <a:pt x="15221" y="16706"/>
                  </a:lnTo>
                  <a:lnTo>
                    <a:pt x="15238" y="16723"/>
                  </a:lnTo>
                  <a:lnTo>
                    <a:pt x="15273" y="16723"/>
                  </a:lnTo>
                  <a:lnTo>
                    <a:pt x="15281" y="16715"/>
                  </a:lnTo>
                  <a:lnTo>
                    <a:pt x="15299" y="16698"/>
                  </a:lnTo>
                  <a:lnTo>
                    <a:pt x="15299" y="16680"/>
                  </a:lnTo>
                  <a:lnTo>
                    <a:pt x="15299" y="16663"/>
                  </a:lnTo>
                  <a:lnTo>
                    <a:pt x="15290" y="16646"/>
                  </a:lnTo>
                  <a:lnTo>
                    <a:pt x="15048" y="16387"/>
                  </a:lnTo>
                  <a:lnTo>
                    <a:pt x="15031" y="16378"/>
                  </a:lnTo>
                  <a:lnTo>
                    <a:pt x="15014" y="16369"/>
                  </a:lnTo>
                  <a:close/>
                  <a:moveTo>
                    <a:pt x="15817" y="16758"/>
                  </a:moveTo>
                  <a:lnTo>
                    <a:pt x="15800" y="16767"/>
                  </a:lnTo>
                  <a:lnTo>
                    <a:pt x="15791" y="16775"/>
                  </a:lnTo>
                  <a:lnTo>
                    <a:pt x="15774" y="16801"/>
                  </a:lnTo>
                  <a:lnTo>
                    <a:pt x="15774" y="16827"/>
                  </a:lnTo>
                  <a:lnTo>
                    <a:pt x="15782" y="16836"/>
                  </a:lnTo>
                  <a:lnTo>
                    <a:pt x="16033" y="17095"/>
                  </a:lnTo>
                  <a:lnTo>
                    <a:pt x="16050" y="17112"/>
                  </a:lnTo>
                  <a:lnTo>
                    <a:pt x="16085" y="17112"/>
                  </a:lnTo>
                  <a:lnTo>
                    <a:pt x="16093" y="17104"/>
                  </a:lnTo>
                  <a:lnTo>
                    <a:pt x="16102" y="17086"/>
                  </a:lnTo>
                  <a:lnTo>
                    <a:pt x="16111" y="17069"/>
                  </a:lnTo>
                  <a:lnTo>
                    <a:pt x="16111" y="17052"/>
                  </a:lnTo>
                  <a:lnTo>
                    <a:pt x="16102" y="17034"/>
                  </a:lnTo>
                  <a:lnTo>
                    <a:pt x="15851" y="16775"/>
                  </a:lnTo>
                  <a:lnTo>
                    <a:pt x="15834" y="16767"/>
                  </a:lnTo>
                  <a:lnTo>
                    <a:pt x="15817" y="16758"/>
                  </a:lnTo>
                  <a:close/>
                  <a:moveTo>
                    <a:pt x="15480" y="16905"/>
                  </a:moveTo>
                  <a:lnTo>
                    <a:pt x="15471" y="16913"/>
                  </a:lnTo>
                  <a:lnTo>
                    <a:pt x="15454" y="16939"/>
                  </a:lnTo>
                  <a:lnTo>
                    <a:pt x="15454" y="16965"/>
                  </a:lnTo>
                  <a:lnTo>
                    <a:pt x="15463" y="16974"/>
                  </a:lnTo>
                  <a:lnTo>
                    <a:pt x="15705" y="17242"/>
                  </a:lnTo>
                  <a:lnTo>
                    <a:pt x="15722" y="17250"/>
                  </a:lnTo>
                  <a:lnTo>
                    <a:pt x="15739" y="17259"/>
                  </a:lnTo>
                  <a:lnTo>
                    <a:pt x="15756" y="17250"/>
                  </a:lnTo>
                  <a:lnTo>
                    <a:pt x="15774" y="17242"/>
                  </a:lnTo>
                  <a:lnTo>
                    <a:pt x="15782" y="17233"/>
                  </a:lnTo>
                  <a:lnTo>
                    <a:pt x="15782" y="17216"/>
                  </a:lnTo>
                  <a:lnTo>
                    <a:pt x="15782" y="17199"/>
                  </a:lnTo>
                  <a:lnTo>
                    <a:pt x="15774" y="17181"/>
                  </a:lnTo>
                  <a:lnTo>
                    <a:pt x="15532" y="16913"/>
                  </a:lnTo>
                  <a:lnTo>
                    <a:pt x="15515" y="16905"/>
                  </a:lnTo>
                  <a:close/>
                  <a:moveTo>
                    <a:pt x="16301" y="17285"/>
                  </a:moveTo>
                  <a:lnTo>
                    <a:pt x="16283" y="17294"/>
                  </a:lnTo>
                  <a:lnTo>
                    <a:pt x="16266" y="17319"/>
                  </a:lnTo>
                  <a:lnTo>
                    <a:pt x="16275" y="17345"/>
                  </a:lnTo>
                  <a:lnTo>
                    <a:pt x="16275" y="17363"/>
                  </a:lnTo>
                  <a:lnTo>
                    <a:pt x="16525" y="17622"/>
                  </a:lnTo>
                  <a:lnTo>
                    <a:pt x="16542" y="17630"/>
                  </a:lnTo>
                  <a:lnTo>
                    <a:pt x="16560" y="17639"/>
                  </a:lnTo>
                  <a:lnTo>
                    <a:pt x="16577" y="17630"/>
                  </a:lnTo>
                  <a:lnTo>
                    <a:pt x="16586" y="17622"/>
                  </a:lnTo>
                  <a:lnTo>
                    <a:pt x="16603" y="17613"/>
                  </a:lnTo>
                  <a:lnTo>
                    <a:pt x="16603" y="17596"/>
                  </a:lnTo>
                  <a:lnTo>
                    <a:pt x="16603" y="17579"/>
                  </a:lnTo>
                  <a:lnTo>
                    <a:pt x="16594" y="17561"/>
                  </a:lnTo>
                  <a:lnTo>
                    <a:pt x="16344" y="17302"/>
                  </a:lnTo>
                  <a:lnTo>
                    <a:pt x="16326" y="17285"/>
                  </a:lnTo>
                  <a:close/>
                  <a:moveTo>
                    <a:pt x="15972" y="17432"/>
                  </a:moveTo>
                  <a:lnTo>
                    <a:pt x="15955" y="17440"/>
                  </a:lnTo>
                  <a:lnTo>
                    <a:pt x="15938" y="17466"/>
                  </a:lnTo>
                  <a:lnTo>
                    <a:pt x="15946" y="17492"/>
                  </a:lnTo>
                  <a:lnTo>
                    <a:pt x="15946" y="17510"/>
                  </a:lnTo>
                  <a:lnTo>
                    <a:pt x="16197" y="17769"/>
                  </a:lnTo>
                  <a:lnTo>
                    <a:pt x="16206" y="17786"/>
                  </a:lnTo>
                  <a:lnTo>
                    <a:pt x="16240" y="17786"/>
                  </a:lnTo>
                  <a:lnTo>
                    <a:pt x="16257" y="17777"/>
                  </a:lnTo>
                  <a:lnTo>
                    <a:pt x="16266" y="17760"/>
                  </a:lnTo>
                  <a:lnTo>
                    <a:pt x="16275" y="17743"/>
                  </a:lnTo>
                  <a:lnTo>
                    <a:pt x="16266" y="17725"/>
                  </a:lnTo>
                  <a:lnTo>
                    <a:pt x="16257" y="17717"/>
                  </a:lnTo>
                  <a:lnTo>
                    <a:pt x="16016" y="17449"/>
                  </a:lnTo>
                  <a:lnTo>
                    <a:pt x="15998" y="17440"/>
                  </a:lnTo>
                  <a:lnTo>
                    <a:pt x="15990" y="17432"/>
                  </a:lnTo>
                  <a:close/>
                  <a:moveTo>
                    <a:pt x="16793" y="17812"/>
                  </a:moveTo>
                  <a:lnTo>
                    <a:pt x="16776" y="17820"/>
                  </a:lnTo>
                  <a:lnTo>
                    <a:pt x="16758" y="17846"/>
                  </a:lnTo>
                  <a:lnTo>
                    <a:pt x="16767" y="17872"/>
                  </a:lnTo>
                  <a:lnTo>
                    <a:pt x="16776" y="17881"/>
                  </a:lnTo>
                  <a:lnTo>
                    <a:pt x="17018" y="18149"/>
                  </a:lnTo>
                  <a:lnTo>
                    <a:pt x="17035" y="18157"/>
                  </a:lnTo>
                  <a:lnTo>
                    <a:pt x="17069" y="18157"/>
                  </a:lnTo>
                  <a:lnTo>
                    <a:pt x="17078" y="18149"/>
                  </a:lnTo>
                  <a:lnTo>
                    <a:pt x="17095" y="18131"/>
                  </a:lnTo>
                  <a:lnTo>
                    <a:pt x="17095" y="18114"/>
                  </a:lnTo>
                  <a:lnTo>
                    <a:pt x="17095" y="18097"/>
                  </a:lnTo>
                  <a:lnTo>
                    <a:pt x="17087" y="18088"/>
                  </a:lnTo>
                  <a:lnTo>
                    <a:pt x="16836" y="17820"/>
                  </a:lnTo>
                  <a:lnTo>
                    <a:pt x="16827" y="17812"/>
                  </a:lnTo>
                  <a:close/>
                  <a:moveTo>
                    <a:pt x="16456" y="17967"/>
                  </a:moveTo>
                  <a:lnTo>
                    <a:pt x="16439" y="17976"/>
                  </a:lnTo>
                  <a:lnTo>
                    <a:pt x="16421" y="18002"/>
                  </a:lnTo>
                  <a:lnTo>
                    <a:pt x="16430" y="18028"/>
                  </a:lnTo>
                  <a:lnTo>
                    <a:pt x="16439" y="18036"/>
                  </a:lnTo>
                  <a:lnTo>
                    <a:pt x="16681" y="18304"/>
                  </a:lnTo>
                  <a:lnTo>
                    <a:pt x="16689" y="18313"/>
                  </a:lnTo>
                  <a:lnTo>
                    <a:pt x="16707" y="18321"/>
                  </a:lnTo>
                  <a:lnTo>
                    <a:pt x="16724" y="18313"/>
                  </a:lnTo>
                  <a:lnTo>
                    <a:pt x="16741" y="18304"/>
                  </a:lnTo>
                  <a:lnTo>
                    <a:pt x="16750" y="18296"/>
                  </a:lnTo>
                  <a:lnTo>
                    <a:pt x="16758" y="18278"/>
                  </a:lnTo>
                  <a:lnTo>
                    <a:pt x="16750" y="18261"/>
                  </a:lnTo>
                  <a:lnTo>
                    <a:pt x="16741" y="18244"/>
                  </a:lnTo>
                  <a:lnTo>
                    <a:pt x="16499" y="17976"/>
                  </a:lnTo>
                  <a:lnTo>
                    <a:pt x="16491" y="17967"/>
                  </a:lnTo>
                  <a:close/>
                  <a:moveTo>
                    <a:pt x="17303" y="18330"/>
                  </a:moveTo>
                  <a:lnTo>
                    <a:pt x="17285" y="18339"/>
                  </a:lnTo>
                  <a:lnTo>
                    <a:pt x="17268" y="18347"/>
                  </a:lnTo>
                  <a:lnTo>
                    <a:pt x="17251" y="18373"/>
                  </a:lnTo>
                  <a:lnTo>
                    <a:pt x="17259" y="18399"/>
                  </a:lnTo>
                  <a:lnTo>
                    <a:pt x="17268" y="18408"/>
                  </a:lnTo>
                  <a:lnTo>
                    <a:pt x="17510" y="18667"/>
                  </a:lnTo>
                  <a:lnTo>
                    <a:pt x="17527" y="18684"/>
                  </a:lnTo>
                  <a:lnTo>
                    <a:pt x="17562" y="18684"/>
                  </a:lnTo>
                  <a:lnTo>
                    <a:pt x="17579" y="18676"/>
                  </a:lnTo>
                  <a:lnTo>
                    <a:pt x="17588" y="18658"/>
                  </a:lnTo>
                  <a:lnTo>
                    <a:pt x="17588" y="18641"/>
                  </a:lnTo>
                  <a:lnTo>
                    <a:pt x="17588" y="18624"/>
                  </a:lnTo>
                  <a:lnTo>
                    <a:pt x="17579" y="18607"/>
                  </a:lnTo>
                  <a:lnTo>
                    <a:pt x="17328" y="18347"/>
                  </a:lnTo>
                  <a:lnTo>
                    <a:pt x="17320" y="18339"/>
                  </a:lnTo>
                  <a:lnTo>
                    <a:pt x="17303" y="18330"/>
                  </a:lnTo>
                  <a:close/>
                  <a:moveTo>
                    <a:pt x="16940" y="18494"/>
                  </a:moveTo>
                  <a:lnTo>
                    <a:pt x="16923" y="18503"/>
                  </a:lnTo>
                  <a:lnTo>
                    <a:pt x="16914" y="18529"/>
                  </a:lnTo>
                  <a:lnTo>
                    <a:pt x="16914" y="18555"/>
                  </a:lnTo>
                  <a:lnTo>
                    <a:pt x="16923" y="18572"/>
                  </a:lnTo>
                  <a:lnTo>
                    <a:pt x="17164" y="18840"/>
                  </a:lnTo>
                  <a:lnTo>
                    <a:pt x="17182" y="18848"/>
                  </a:lnTo>
                  <a:lnTo>
                    <a:pt x="17216" y="18848"/>
                  </a:lnTo>
                  <a:lnTo>
                    <a:pt x="17225" y="18840"/>
                  </a:lnTo>
                  <a:lnTo>
                    <a:pt x="17242" y="18822"/>
                  </a:lnTo>
                  <a:lnTo>
                    <a:pt x="17242" y="18805"/>
                  </a:lnTo>
                  <a:lnTo>
                    <a:pt x="17242" y="18788"/>
                  </a:lnTo>
                  <a:lnTo>
                    <a:pt x="17233" y="18779"/>
                  </a:lnTo>
                  <a:lnTo>
                    <a:pt x="16992" y="18512"/>
                  </a:lnTo>
                  <a:lnTo>
                    <a:pt x="16974" y="18503"/>
                  </a:lnTo>
                  <a:lnTo>
                    <a:pt x="16957" y="18494"/>
                  </a:lnTo>
                  <a:close/>
                  <a:moveTo>
                    <a:pt x="17717" y="18892"/>
                  </a:moveTo>
                  <a:lnTo>
                    <a:pt x="17700" y="18900"/>
                  </a:lnTo>
                  <a:lnTo>
                    <a:pt x="17691" y="18909"/>
                  </a:lnTo>
                  <a:lnTo>
                    <a:pt x="17683" y="18926"/>
                  </a:lnTo>
                  <a:lnTo>
                    <a:pt x="17683" y="18943"/>
                  </a:lnTo>
                  <a:lnTo>
                    <a:pt x="17734" y="19298"/>
                  </a:lnTo>
                  <a:lnTo>
                    <a:pt x="17734" y="19306"/>
                  </a:lnTo>
                  <a:lnTo>
                    <a:pt x="17752" y="19332"/>
                  </a:lnTo>
                  <a:lnTo>
                    <a:pt x="17804" y="19332"/>
                  </a:lnTo>
                  <a:lnTo>
                    <a:pt x="17812" y="19315"/>
                  </a:lnTo>
                  <a:lnTo>
                    <a:pt x="17821" y="19306"/>
                  </a:lnTo>
                  <a:lnTo>
                    <a:pt x="17821" y="19289"/>
                  </a:lnTo>
                  <a:lnTo>
                    <a:pt x="17769" y="18926"/>
                  </a:lnTo>
                  <a:lnTo>
                    <a:pt x="17760" y="18909"/>
                  </a:lnTo>
                  <a:lnTo>
                    <a:pt x="17752" y="18900"/>
                  </a:lnTo>
                  <a:lnTo>
                    <a:pt x="17734" y="18892"/>
                  </a:lnTo>
                  <a:close/>
                  <a:moveTo>
                    <a:pt x="17424" y="19030"/>
                  </a:moveTo>
                  <a:lnTo>
                    <a:pt x="17406" y="19038"/>
                  </a:lnTo>
                  <a:lnTo>
                    <a:pt x="17398" y="19064"/>
                  </a:lnTo>
                  <a:lnTo>
                    <a:pt x="17398" y="19090"/>
                  </a:lnTo>
                  <a:lnTo>
                    <a:pt x="17406" y="19099"/>
                  </a:lnTo>
                  <a:lnTo>
                    <a:pt x="17648" y="19367"/>
                  </a:lnTo>
                  <a:lnTo>
                    <a:pt x="17665" y="19375"/>
                  </a:lnTo>
                  <a:lnTo>
                    <a:pt x="17683" y="19384"/>
                  </a:lnTo>
                  <a:lnTo>
                    <a:pt x="17700" y="19375"/>
                  </a:lnTo>
                  <a:lnTo>
                    <a:pt x="17717" y="19367"/>
                  </a:lnTo>
                  <a:lnTo>
                    <a:pt x="17726" y="19358"/>
                  </a:lnTo>
                  <a:lnTo>
                    <a:pt x="17726" y="19341"/>
                  </a:lnTo>
                  <a:lnTo>
                    <a:pt x="17726" y="19323"/>
                  </a:lnTo>
                  <a:lnTo>
                    <a:pt x="17717" y="19306"/>
                  </a:lnTo>
                  <a:lnTo>
                    <a:pt x="17475" y="19038"/>
                  </a:lnTo>
                  <a:lnTo>
                    <a:pt x="17458" y="19030"/>
                  </a:ln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8"/>
            <p:cNvSpPr/>
            <p:nvPr/>
          </p:nvSpPr>
          <p:spPr>
            <a:xfrm>
              <a:off x="-1355022" y="4047622"/>
              <a:ext cx="10991" cy="25658"/>
            </a:xfrm>
            <a:custGeom>
              <a:avLst/>
              <a:gdLst/>
              <a:ahLst/>
              <a:cxnLst/>
              <a:rect l="l" t="t" r="r" b="b"/>
              <a:pathLst>
                <a:path w="278" h="649" extrusionOk="0">
                  <a:moveTo>
                    <a:pt x="217" y="1"/>
                  </a:moveTo>
                  <a:lnTo>
                    <a:pt x="1" y="649"/>
                  </a:lnTo>
                  <a:lnTo>
                    <a:pt x="1" y="649"/>
                  </a:lnTo>
                  <a:lnTo>
                    <a:pt x="277" y="381"/>
                  </a:lnTo>
                  <a:lnTo>
                    <a:pt x="217" y="1"/>
                  </a:ln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8"/>
            <p:cNvSpPr/>
            <p:nvPr/>
          </p:nvSpPr>
          <p:spPr>
            <a:xfrm>
              <a:off x="-1870677" y="4075297"/>
              <a:ext cx="510595" cy="475053"/>
            </a:xfrm>
            <a:custGeom>
              <a:avLst/>
              <a:gdLst/>
              <a:ahLst/>
              <a:cxnLst/>
              <a:rect l="l" t="t" r="r" b="b"/>
              <a:pathLst>
                <a:path w="12915" h="12016" extrusionOk="0">
                  <a:moveTo>
                    <a:pt x="12854" y="0"/>
                  </a:moveTo>
                  <a:lnTo>
                    <a:pt x="12664" y="182"/>
                  </a:lnTo>
                  <a:lnTo>
                    <a:pt x="12646" y="199"/>
                  </a:lnTo>
                  <a:lnTo>
                    <a:pt x="12595" y="251"/>
                  </a:lnTo>
                  <a:lnTo>
                    <a:pt x="12577" y="277"/>
                  </a:lnTo>
                  <a:lnTo>
                    <a:pt x="12586" y="303"/>
                  </a:lnTo>
                  <a:lnTo>
                    <a:pt x="12595" y="311"/>
                  </a:lnTo>
                  <a:lnTo>
                    <a:pt x="12603" y="329"/>
                  </a:lnTo>
                  <a:lnTo>
                    <a:pt x="12638" y="329"/>
                  </a:lnTo>
                  <a:lnTo>
                    <a:pt x="12655" y="320"/>
                  </a:lnTo>
                  <a:lnTo>
                    <a:pt x="12914" y="69"/>
                  </a:lnTo>
                  <a:lnTo>
                    <a:pt x="12854" y="0"/>
                  </a:lnTo>
                  <a:close/>
                  <a:moveTo>
                    <a:pt x="12431" y="406"/>
                  </a:moveTo>
                  <a:lnTo>
                    <a:pt x="12413" y="415"/>
                  </a:lnTo>
                  <a:lnTo>
                    <a:pt x="12396" y="424"/>
                  </a:lnTo>
                  <a:lnTo>
                    <a:pt x="12137" y="666"/>
                  </a:lnTo>
                  <a:lnTo>
                    <a:pt x="12120" y="683"/>
                  </a:lnTo>
                  <a:lnTo>
                    <a:pt x="12120" y="709"/>
                  </a:lnTo>
                  <a:lnTo>
                    <a:pt x="12076" y="752"/>
                  </a:lnTo>
                  <a:lnTo>
                    <a:pt x="12068" y="769"/>
                  </a:lnTo>
                  <a:lnTo>
                    <a:pt x="12068" y="804"/>
                  </a:lnTo>
                  <a:lnTo>
                    <a:pt x="12076" y="812"/>
                  </a:lnTo>
                  <a:lnTo>
                    <a:pt x="12094" y="821"/>
                  </a:lnTo>
                  <a:lnTo>
                    <a:pt x="12111" y="830"/>
                  </a:lnTo>
                  <a:lnTo>
                    <a:pt x="12128" y="821"/>
                  </a:lnTo>
                  <a:lnTo>
                    <a:pt x="12137" y="812"/>
                  </a:lnTo>
                  <a:lnTo>
                    <a:pt x="12396" y="562"/>
                  </a:lnTo>
                  <a:lnTo>
                    <a:pt x="12405" y="553"/>
                  </a:lnTo>
                  <a:lnTo>
                    <a:pt x="12413" y="536"/>
                  </a:lnTo>
                  <a:lnTo>
                    <a:pt x="12456" y="484"/>
                  </a:lnTo>
                  <a:lnTo>
                    <a:pt x="12474" y="475"/>
                  </a:lnTo>
                  <a:lnTo>
                    <a:pt x="12474" y="458"/>
                  </a:lnTo>
                  <a:lnTo>
                    <a:pt x="12474" y="441"/>
                  </a:lnTo>
                  <a:lnTo>
                    <a:pt x="12465" y="424"/>
                  </a:lnTo>
                  <a:lnTo>
                    <a:pt x="12448" y="415"/>
                  </a:lnTo>
                  <a:lnTo>
                    <a:pt x="12431" y="406"/>
                  </a:lnTo>
                  <a:close/>
                  <a:moveTo>
                    <a:pt x="11886" y="899"/>
                  </a:moveTo>
                  <a:lnTo>
                    <a:pt x="11869" y="907"/>
                  </a:lnTo>
                  <a:lnTo>
                    <a:pt x="11610" y="1149"/>
                  </a:lnTo>
                  <a:lnTo>
                    <a:pt x="11593" y="1175"/>
                  </a:lnTo>
                  <a:lnTo>
                    <a:pt x="11593" y="1192"/>
                  </a:lnTo>
                  <a:lnTo>
                    <a:pt x="11601" y="1210"/>
                  </a:lnTo>
                  <a:lnTo>
                    <a:pt x="11558" y="1244"/>
                  </a:lnTo>
                  <a:lnTo>
                    <a:pt x="11549" y="1270"/>
                  </a:lnTo>
                  <a:lnTo>
                    <a:pt x="11549" y="1296"/>
                  </a:lnTo>
                  <a:lnTo>
                    <a:pt x="11558" y="1313"/>
                  </a:lnTo>
                  <a:lnTo>
                    <a:pt x="11575" y="1322"/>
                  </a:lnTo>
                  <a:lnTo>
                    <a:pt x="11610" y="1322"/>
                  </a:lnTo>
                  <a:lnTo>
                    <a:pt x="11619" y="1313"/>
                  </a:lnTo>
                  <a:lnTo>
                    <a:pt x="11878" y="1063"/>
                  </a:lnTo>
                  <a:lnTo>
                    <a:pt x="11895" y="1037"/>
                  </a:lnTo>
                  <a:lnTo>
                    <a:pt x="11895" y="1011"/>
                  </a:lnTo>
                  <a:lnTo>
                    <a:pt x="11930" y="976"/>
                  </a:lnTo>
                  <a:lnTo>
                    <a:pt x="11947" y="959"/>
                  </a:lnTo>
                  <a:lnTo>
                    <a:pt x="11947" y="942"/>
                  </a:lnTo>
                  <a:lnTo>
                    <a:pt x="11947" y="925"/>
                  </a:lnTo>
                  <a:lnTo>
                    <a:pt x="11938" y="907"/>
                  </a:lnTo>
                  <a:lnTo>
                    <a:pt x="11921" y="899"/>
                  </a:lnTo>
                  <a:close/>
                  <a:moveTo>
                    <a:pt x="11359" y="1382"/>
                  </a:moveTo>
                  <a:lnTo>
                    <a:pt x="11342" y="1391"/>
                  </a:lnTo>
                  <a:lnTo>
                    <a:pt x="11083" y="1642"/>
                  </a:lnTo>
                  <a:lnTo>
                    <a:pt x="11074" y="1650"/>
                  </a:lnTo>
                  <a:lnTo>
                    <a:pt x="11066" y="1668"/>
                  </a:lnTo>
                  <a:lnTo>
                    <a:pt x="11066" y="1685"/>
                  </a:lnTo>
                  <a:lnTo>
                    <a:pt x="11083" y="1702"/>
                  </a:lnTo>
                  <a:lnTo>
                    <a:pt x="11040" y="1745"/>
                  </a:lnTo>
                  <a:lnTo>
                    <a:pt x="11031" y="1771"/>
                  </a:lnTo>
                  <a:lnTo>
                    <a:pt x="11031" y="1797"/>
                  </a:lnTo>
                  <a:lnTo>
                    <a:pt x="11040" y="1806"/>
                  </a:lnTo>
                  <a:lnTo>
                    <a:pt x="11057" y="1814"/>
                  </a:lnTo>
                  <a:lnTo>
                    <a:pt x="11074" y="1823"/>
                  </a:lnTo>
                  <a:lnTo>
                    <a:pt x="11092" y="1814"/>
                  </a:lnTo>
                  <a:lnTo>
                    <a:pt x="11109" y="1806"/>
                  </a:lnTo>
                  <a:lnTo>
                    <a:pt x="11359" y="1555"/>
                  </a:lnTo>
                  <a:lnTo>
                    <a:pt x="11377" y="1547"/>
                  </a:lnTo>
                  <a:lnTo>
                    <a:pt x="11377" y="1529"/>
                  </a:lnTo>
                  <a:lnTo>
                    <a:pt x="11377" y="1512"/>
                  </a:lnTo>
                  <a:lnTo>
                    <a:pt x="11368" y="1495"/>
                  </a:lnTo>
                  <a:lnTo>
                    <a:pt x="11403" y="1460"/>
                  </a:lnTo>
                  <a:lnTo>
                    <a:pt x="11420" y="1443"/>
                  </a:lnTo>
                  <a:lnTo>
                    <a:pt x="11420" y="1426"/>
                  </a:lnTo>
                  <a:lnTo>
                    <a:pt x="11420" y="1408"/>
                  </a:lnTo>
                  <a:lnTo>
                    <a:pt x="11411" y="1400"/>
                  </a:lnTo>
                  <a:lnTo>
                    <a:pt x="11394" y="1382"/>
                  </a:lnTo>
                  <a:close/>
                  <a:moveTo>
                    <a:pt x="10850" y="1866"/>
                  </a:moveTo>
                  <a:lnTo>
                    <a:pt x="10832" y="1875"/>
                  </a:lnTo>
                  <a:lnTo>
                    <a:pt x="10815" y="1883"/>
                  </a:lnTo>
                  <a:lnTo>
                    <a:pt x="10556" y="2125"/>
                  </a:lnTo>
                  <a:lnTo>
                    <a:pt x="10547" y="2143"/>
                  </a:lnTo>
                  <a:lnTo>
                    <a:pt x="10539" y="2151"/>
                  </a:lnTo>
                  <a:lnTo>
                    <a:pt x="10539" y="2169"/>
                  </a:lnTo>
                  <a:lnTo>
                    <a:pt x="10547" y="2186"/>
                  </a:lnTo>
                  <a:lnTo>
                    <a:pt x="10565" y="2203"/>
                  </a:lnTo>
                  <a:lnTo>
                    <a:pt x="10522" y="2238"/>
                  </a:lnTo>
                  <a:lnTo>
                    <a:pt x="10513" y="2264"/>
                  </a:lnTo>
                  <a:lnTo>
                    <a:pt x="10513" y="2289"/>
                  </a:lnTo>
                  <a:lnTo>
                    <a:pt x="10522" y="2307"/>
                  </a:lnTo>
                  <a:lnTo>
                    <a:pt x="10539" y="2315"/>
                  </a:lnTo>
                  <a:lnTo>
                    <a:pt x="10573" y="2315"/>
                  </a:lnTo>
                  <a:lnTo>
                    <a:pt x="10591" y="2307"/>
                  </a:lnTo>
                  <a:lnTo>
                    <a:pt x="10850" y="2056"/>
                  </a:lnTo>
                  <a:lnTo>
                    <a:pt x="10858" y="2039"/>
                  </a:lnTo>
                  <a:lnTo>
                    <a:pt x="10858" y="2022"/>
                  </a:lnTo>
                  <a:lnTo>
                    <a:pt x="10858" y="2004"/>
                  </a:lnTo>
                  <a:lnTo>
                    <a:pt x="10850" y="1996"/>
                  </a:lnTo>
                  <a:lnTo>
                    <a:pt x="10841" y="1987"/>
                  </a:lnTo>
                  <a:lnTo>
                    <a:pt x="10876" y="1944"/>
                  </a:lnTo>
                  <a:lnTo>
                    <a:pt x="10893" y="1935"/>
                  </a:lnTo>
                  <a:lnTo>
                    <a:pt x="10893" y="1918"/>
                  </a:lnTo>
                  <a:lnTo>
                    <a:pt x="10893" y="1901"/>
                  </a:lnTo>
                  <a:lnTo>
                    <a:pt x="10884" y="1883"/>
                  </a:lnTo>
                  <a:lnTo>
                    <a:pt x="10867" y="1875"/>
                  </a:lnTo>
                  <a:lnTo>
                    <a:pt x="10850" y="1866"/>
                  </a:lnTo>
                  <a:close/>
                  <a:moveTo>
                    <a:pt x="10306" y="2359"/>
                  </a:moveTo>
                  <a:lnTo>
                    <a:pt x="10288" y="2367"/>
                  </a:lnTo>
                  <a:lnTo>
                    <a:pt x="10029" y="2609"/>
                  </a:lnTo>
                  <a:lnTo>
                    <a:pt x="10021" y="2626"/>
                  </a:lnTo>
                  <a:lnTo>
                    <a:pt x="10012" y="2644"/>
                  </a:lnTo>
                  <a:lnTo>
                    <a:pt x="10012" y="2661"/>
                  </a:lnTo>
                  <a:lnTo>
                    <a:pt x="10021" y="2670"/>
                  </a:lnTo>
                  <a:lnTo>
                    <a:pt x="10038" y="2687"/>
                  </a:lnTo>
                  <a:lnTo>
                    <a:pt x="10064" y="2687"/>
                  </a:lnTo>
                  <a:lnTo>
                    <a:pt x="10012" y="2739"/>
                  </a:lnTo>
                  <a:lnTo>
                    <a:pt x="9995" y="2765"/>
                  </a:lnTo>
                  <a:lnTo>
                    <a:pt x="9995" y="2790"/>
                  </a:lnTo>
                  <a:lnTo>
                    <a:pt x="10003" y="2799"/>
                  </a:lnTo>
                  <a:lnTo>
                    <a:pt x="10021" y="2808"/>
                  </a:lnTo>
                  <a:lnTo>
                    <a:pt x="10038" y="2816"/>
                  </a:lnTo>
                  <a:lnTo>
                    <a:pt x="10055" y="2808"/>
                  </a:lnTo>
                  <a:lnTo>
                    <a:pt x="10072" y="2799"/>
                  </a:lnTo>
                  <a:lnTo>
                    <a:pt x="10331" y="2549"/>
                  </a:lnTo>
                  <a:lnTo>
                    <a:pt x="10340" y="2540"/>
                  </a:lnTo>
                  <a:lnTo>
                    <a:pt x="10340" y="2523"/>
                  </a:lnTo>
                  <a:lnTo>
                    <a:pt x="10340" y="2505"/>
                  </a:lnTo>
                  <a:lnTo>
                    <a:pt x="10331" y="2488"/>
                  </a:lnTo>
                  <a:lnTo>
                    <a:pt x="10306" y="2479"/>
                  </a:lnTo>
                  <a:lnTo>
                    <a:pt x="10349" y="2436"/>
                  </a:lnTo>
                  <a:lnTo>
                    <a:pt x="10366" y="2419"/>
                  </a:lnTo>
                  <a:lnTo>
                    <a:pt x="10366" y="2402"/>
                  </a:lnTo>
                  <a:lnTo>
                    <a:pt x="10366" y="2384"/>
                  </a:lnTo>
                  <a:lnTo>
                    <a:pt x="10357" y="2367"/>
                  </a:lnTo>
                  <a:lnTo>
                    <a:pt x="10340" y="2359"/>
                  </a:lnTo>
                  <a:close/>
                  <a:moveTo>
                    <a:pt x="9779" y="2842"/>
                  </a:moveTo>
                  <a:lnTo>
                    <a:pt x="9761" y="2851"/>
                  </a:lnTo>
                  <a:lnTo>
                    <a:pt x="9502" y="3101"/>
                  </a:lnTo>
                  <a:lnTo>
                    <a:pt x="9494" y="3110"/>
                  </a:lnTo>
                  <a:lnTo>
                    <a:pt x="9485" y="3127"/>
                  </a:lnTo>
                  <a:lnTo>
                    <a:pt x="9485" y="3145"/>
                  </a:lnTo>
                  <a:lnTo>
                    <a:pt x="9494" y="3162"/>
                  </a:lnTo>
                  <a:lnTo>
                    <a:pt x="9511" y="3171"/>
                  </a:lnTo>
                  <a:lnTo>
                    <a:pt x="9545" y="3171"/>
                  </a:lnTo>
                  <a:lnTo>
                    <a:pt x="9563" y="3162"/>
                  </a:lnTo>
                  <a:lnTo>
                    <a:pt x="9710" y="3024"/>
                  </a:lnTo>
                  <a:lnTo>
                    <a:pt x="9494" y="3231"/>
                  </a:lnTo>
                  <a:lnTo>
                    <a:pt x="9476" y="3257"/>
                  </a:lnTo>
                  <a:lnTo>
                    <a:pt x="9485" y="3283"/>
                  </a:lnTo>
                  <a:lnTo>
                    <a:pt x="9494" y="3300"/>
                  </a:lnTo>
                  <a:lnTo>
                    <a:pt x="9502" y="3309"/>
                  </a:lnTo>
                  <a:lnTo>
                    <a:pt x="9537" y="3309"/>
                  </a:lnTo>
                  <a:lnTo>
                    <a:pt x="9554" y="3300"/>
                  </a:lnTo>
                  <a:lnTo>
                    <a:pt x="9813" y="3050"/>
                  </a:lnTo>
                  <a:lnTo>
                    <a:pt x="9822" y="3032"/>
                  </a:lnTo>
                  <a:lnTo>
                    <a:pt x="9822" y="3015"/>
                  </a:lnTo>
                  <a:lnTo>
                    <a:pt x="9822" y="2998"/>
                  </a:lnTo>
                  <a:lnTo>
                    <a:pt x="9813" y="2989"/>
                  </a:lnTo>
                  <a:lnTo>
                    <a:pt x="9787" y="2972"/>
                  </a:lnTo>
                  <a:lnTo>
                    <a:pt x="9761" y="2981"/>
                  </a:lnTo>
                  <a:lnTo>
                    <a:pt x="9822" y="2920"/>
                  </a:lnTo>
                  <a:lnTo>
                    <a:pt x="9830" y="2903"/>
                  </a:lnTo>
                  <a:lnTo>
                    <a:pt x="9839" y="2885"/>
                  </a:lnTo>
                  <a:lnTo>
                    <a:pt x="9839" y="2868"/>
                  </a:lnTo>
                  <a:lnTo>
                    <a:pt x="9830" y="2860"/>
                  </a:lnTo>
                  <a:lnTo>
                    <a:pt x="9813" y="2842"/>
                  </a:lnTo>
                  <a:close/>
                  <a:moveTo>
                    <a:pt x="9269" y="3326"/>
                  </a:moveTo>
                  <a:lnTo>
                    <a:pt x="9252" y="3335"/>
                  </a:lnTo>
                  <a:lnTo>
                    <a:pt x="9234" y="3343"/>
                  </a:lnTo>
                  <a:lnTo>
                    <a:pt x="8975" y="3585"/>
                  </a:lnTo>
                  <a:lnTo>
                    <a:pt x="8958" y="3611"/>
                  </a:lnTo>
                  <a:lnTo>
                    <a:pt x="8958" y="3637"/>
                  </a:lnTo>
                  <a:lnTo>
                    <a:pt x="8967" y="3646"/>
                  </a:lnTo>
                  <a:lnTo>
                    <a:pt x="8984" y="3654"/>
                  </a:lnTo>
                  <a:lnTo>
                    <a:pt x="9001" y="3663"/>
                  </a:lnTo>
                  <a:lnTo>
                    <a:pt x="9019" y="3654"/>
                  </a:lnTo>
                  <a:lnTo>
                    <a:pt x="9036" y="3646"/>
                  </a:lnTo>
                  <a:lnTo>
                    <a:pt x="9295" y="3404"/>
                  </a:lnTo>
                  <a:lnTo>
                    <a:pt x="9304" y="3395"/>
                  </a:lnTo>
                  <a:lnTo>
                    <a:pt x="9312" y="3378"/>
                  </a:lnTo>
                  <a:lnTo>
                    <a:pt x="9312" y="3361"/>
                  </a:lnTo>
                  <a:lnTo>
                    <a:pt x="9304" y="3343"/>
                  </a:lnTo>
                  <a:lnTo>
                    <a:pt x="9286" y="3335"/>
                  </a:lnTo>
                  <a:lnTo>
                    <a:pt x="9269" y="3326"/>
                  </a:lnTo>
                  <a:close/>
                  <a:moveTo>
                    <a:pt x="9252" y="3473"/>
                  </a:moveTo>
                  <a:lnTo>
                    <a:pt x="9234" y="3482"/>
                  </a:lnTo>
                  <a:lnTo>
                    <a:pt x="8975" y="3732"/>
                  </a:lnTo>
                  <a:lnTo>
                    <a:pt x="8958" y="3758"/>
                  </a:lnTo>
                  <a:lnTo>
                    <a:pt x="8967" y="3784"/>
                  </a:lnTo>
                  <a:lnTo>
                    <a:pt x="8975" y="3792"/>
                  </a:lnTo>
                  <a:lnTo>
                    <a:pt x="8984" y="3801"/>
                  </a:lnTo>
                  <a:lnTo>
                    <a:pt x="9001" y="3810"/>
                  </a:lnTo>
                  <a:lnTo>
                    <a:pt x="9019" y="3801"/>
                  </a:lnTo>
                  <a:lnTo>
                    <a:pt x="9036" y="3792"/>
                  </a:lnTo>
                  <a:lnTo>
                    <a:pt x="9295" y="3551"/>
                  </a:lnTo>
                  <a:lnTo>
                    <a:pt x="9304" y="3533"/>
                  </a:lnTo>
                  <a:lnTo>
                    <a:pt x="9312" y="3516"/>
                  </a:lnTo>
                  <a:lnTo>
                    <a:pt x="9304" y="3499"/>
                  </a:lnTo>
                  <a:lnTo>
                    <a:pt x="9295" y="3482"/>
                  </a:lnTo>
                  <a:lnTo>
                    <a:pt x="9286" y="3473"/>
                  </a:lnTo>
                  <a:close/>
                  <a:moveTo>
                    <a:pt x="8725" y="3818"/>
                  </a:moveTo>
                  <a:lnTo>
                    <a:pt x="8708" y="3827"/>
                  </a:lnTo>
                  <a:lnTo>
                    <a:pt x="8448" y="4069"/>
                  </a:lnTo>
                  <a:lnTo>
                    <a:pt x="8431" y="4095"/>
                  </a:lnTo>
                  <a:lnTo>
                    <a:pt x="8431" y="4121"/>
                  </a:lnTo>
                  <a:lnTo>
                    <a:pt x="8440" y="4129"/>
                  </a:lnTo>
                  <a:lnTo>
                    <a:pt x="8457" y="4147"/>
                  </a:lnTo>
                  <a:lnTo>
                    <a:pt x="8492" y="4147"/>
                  </a:lnTo>
                  <a:lnTo>
                    <a:pt x="8509" y="4138"/>
                  </a:lnTo>
                  <a:lnTo>
                    <a:pt x="8768" y="3896"/>
                  </a:lnTo>
                  <a:lnTo>
                    <a:pt x="8777" y="3879"/>
                  </a:lnTo>
                  <a:lnTo>
                    <a:pt x="8785" y="3862"/>
                  </a:lnTo>
                  <a:lnTo>
                    <a:pt x="8785" y="3844"/>
                  </a:lnTo>
                  <a:lnTo>
                    <a:pt x="8777" y="3827"/>
                  </a:lnTo>
                  <a:lnTo>
                    <a:pt x="8759" y="3818"/>
                  </a:lnTo>
                  <a:close/>
                  <a:moveTo>
                    <a:pt x="8751" y="3965"/>
                  </a:moveTo>
                  <a:lnTo>
                    <a:pt x="8733" y="3974"/>
                  </a:lnTo>
                  <a:lnTo>
                    <a:pt x="8716" y="3983"/>
                  </a:lnTo>
                  <a:lnTo>
                    <a:pt x="8457" y="4224"/>
                  </a:lnTo>
                  <a:lnTo>
                    <a:pt x="8448" y="4250"/>
                  </a:lnTo>
                  <a:lnTo>
                    <a:pt x="8448" y="4276"/>
                  </a:lnTo>
                  <a:lnTo>
                    <a:pt x="8457" y="4293"/>
                  </a:lnTo>
                  <a:lnTo>
                    <a:pt x="8474" y="4302"/>
                  </a:lnTo>
                  <a:lnTo>
                    <a:pt x="8509" y="4302"/>
                  </a:lnTo>
                  <a:lnTo>
                    <a:pt x="8517" y="4293"/>
                  </a:lnTo>
                  <a:lnTo>
                    <a:pt x="8777" y="4043"/>
                  </a:lnTo>
                  <a:lnTo>
                    <a:pt x="8785" y="4026"/>
                  </a:lnTo>
                  <a:lnTo>
                    <a:pt x="8794" y="4008"/>
                  </a:lnTo>
                  <a:lnTo>
                    <a:pt x="8785" y="4000"/>
                  </a:lnTo>
                  <a:lnTo>
                    <a:pt x="8777" y="3983"/>
                  </a:lnTo>
                  <a:lnTo>
                    <a:pt x="8768" y="3974"/>
                  </a:lnTo>
                  <a:lnTo>
                    <a:pt x="8751" y="3965"/>
                  </a:lnTo>
                  <a:close/>
                  <a:moveTo>
                    <a:pt x="8198" y="4302"/>
                  </a:moveTo>
                  <a:lnTo>
                    <a:pt x="8181" y="4311"/>
                  </a:lnTo>
                  <a:lnTo>
                    <a:pt x="7921" y="4553"/>
                  </a:lnTo>
                  <a:lnTo>
                    <a:pt x="7904" y="4579"/>
                  </a:lnTo>
                  <a:lnTo>
                    <a:pt x="7904" y="4604"/>
                  </a:lnTo>
                  <a:lnTo>
                    <a:pt x="7913" y="4622"/>
                  </a:lnTo>
                  <a:lnTo>
                    <a:pt x="7930" y="4630"/>
                  </a:lnTo>
                  <a:lnTo>
                    <a:pt x="7965" y="4630"/>
                  </a:lnTo>
                  <a:lnTo>
                    <a:pt x="7982" y="4622"/>
                  </a:lnTo>
                  <a:lnTo>
                    <a:pt x="8241" y="4380"/>
                  </a:lnTo>
                  <a:lnTo>
                    <a:pt x="8250" y="4363"/>
                  </a:lnTo>
                  <a:lnTo>
                    <a:pt x="8258" y="4345"/>
                  </a:lnTo>
                  <a:lnTo>
                    <a:pt x="8258" y="4328"/>
                  </a:lnTo>
                  <a:lnTo>
                    <a:pt x="8241" y="4319"/>
                  </a:lnTo>
                  <a:lnTo>
                    <a:pt x="8232" y="4302"/>
                  </a:lnTo>
                  <a:close/>
                  <a:moveTo>
                    <a:pt x="8215" y="4466"/>
                  </a:moveTo>
                  <a:lnTo>
                    <a:pt x="8198" y="4475"/>
                  </a:lnTo>
                  <a:lnTo>
                    <a:pt x="7939" y="4725"/>
                  </a:lnTo>
                  <a:lnTo>
                    <a:pt x="7930" y="4751"/>
                  </a:lnTo>
                  <a:lnTo>
                    <a:pt x="7930" y="4777"/>
                  </a:lnTo>
                  <a:lnTo>
                    <a:pt x="7939" y="4786"/>
                  </a:lnTo>
                  <a:lnTo>
                    <a:pt x="7956" y="4794"/>
                  </a:lnTo>
                  <a:lnTo>
                    <a:pt x="7973" y="4803"/>
                  </a:lnTo>
                  <a:lnTo>
                    <a:pt x="7991" y="4803"/>
                  </a:lnTo>
                  <a:lnTo>
                    <a:pt x="7999" y="4786"/>
                  </a:lnTo>
                  <a:lnTo>
                    <a:pt x="8258" y="4544"/>
                  </a:lnTo>
                  <a:lnTo>
                    <a:pt x="8276" y="4527"/>
                  </a:lnTo>
                  <a:lnTo>
                    <a:pt x="8276" y="4509"/>
                  </a:lnTo>
                  <a:lnTo>
                    <a:pt x="8276" y="4492"/>
                  </a:lnTo>
                  <a:lnTo>
                    <a:pt x="8258" y="4475"/>
                  </a:lnTo>
                  <a:lnTo>
                    <a:pt x="8250" y="4466"/>
                  </a:lnTo>
                  <a:close/>
                  <a:moveTo>
                    <a:pt x="7688" y="4786"/>
                  </a:moveTo>
                  <a:lnTo>
                    <a:pt x="7671" y="4794"/>
                  </a:lnTo>
                  <a:lnTo>
                    <a:pt x="7654" y="4803"/>
                  </a:lnTo>
                  <a:lnTo>
                    <a:pt x="7395" y="5045"/>
                  </a:lnTo>
                  <a:lnTo>
                    <a:pt x="7377" y="5071"/>
                  </a:lnTo>
                  <a:lnTo>
                    <a:pt x="7377" y="5097"/>
                  </a:lnTo>
                  <a:lnTo>
                    <a:pt x="7386" y="5105"/>
                  </a:lnTo>
                  <a:lnTo>
                    <a:pt x="7403" y="5114"/>
                  </a:lnTo>
                  <a:lnTo>
                    <a:pt x="7420" y="5123"/>
                  </a:lnTo>
                  <a:lnTo>
                    <a:pt x="7438" y="5114"/>
                  </a:lnTo>
                  <a:lnTo>
                    <a:pt x="7455" y="5105"/>
                  </a:lnTo>
                  <a:lnTo>
                    <a:pt x="7714" y="4864"/>
                  </a:lnTo>
                  <a:lnTo>
                    <a:pt x="7723" y="4855"/>
                  </a:lnTo>
                  <a:lnTo>
                    <a:pt x="7731" y="4838"/>
                  </a:lnTo>
                  <a:lnTo>
                    <a:pt x="7731" y="4820"/>
                  </a:lnTo>
                  <a:lnTo>
                    <a:pt x="7714" y="4803"/>
                  </a:lnTo>
                  <a:lnTo>
                    <a:pt x="7706" y="4794"/>
                  </a:lnTo>
                  <a:lnTo>
                    <a:pt x="7688" y="4786"/>
                  </a:lnTo>
                  <a:close/>
                  <a:moveTo>
                    <a:pt x="7714" y="4959"/>
                  </a:moveTo>
                  <a:lnTo>
                    <a:pt x="7697" y="4967"/>
                  </a:lnTo>
                  <a:lnTo>
                    <a:pt x="7680" y="4976"/>
                  </a:lnTo>
                  <a:lnTo>
                    <a:pt x="7420" y="5226"/>
                  </a:lnTo>
                  <a:lnTo>
                    <a:pt x="7412" y="5244"/>
                  </a:lnTo>
                  <a:lnTo>
                    <a:pt x="7412" y="5270"/>
                  </a:lnTo>
                  <a:lnTo>
                    <a:pt x="7420" y="5287"/>
                  </a:lnTo>
                  <a:lnTo>
                    <a:pt x="7438" y="5295"/>
                  </a:lnTo>
                  <a:lnTo>
                    <a:pt x="7472" y="5295"/>
                  </a:lnTo>
                  <a:lnTo>
                    <a:pt x="7490" y="5287"/>
                  </a:lnTo>
                  <a:lnTo>
                    <a:pt x="7749" y="5036"/>
                  </a:lnTo>
                  <a:lnTo>
                    <a:pt x="7757" y="5019"/>
                  </a:lnTo>
                  <a:lnTo>
                    <a:pt x="7757" y="5010"/>
                  </a:lnTo>
                  <a:lnTo>
                    <a:pt x="7757" y="4993"/>
                  </a:lnTo>
                  <a:lnTo>
                    <a:pt x="7749" y="4976"/>
                  </a:lnTo>
                  <a:lnTo>
                    <a:pt x="7731" y="4967"/>
                  </a:lnTo>
                  <a:lnTo>
                    <a:pt x="7714" y="4959"/>
                  </a:lnTo>
                  <a:close/>
                  <a:moveTo>
                    <a:pt x="7144" y="5278"/>
                  </a:moveTo>
                  <a:lnTo>
                    <a:pt x="7127" y="5287"/>
                  </a:lnTo>
                  <a:lnTo>
                    <a:pt x="6868" y="5529"/>
                  </a:lnTo>
                  <a:lnTo>
                    <a:pt x="6850" y="5555"/>
                  </a:lnTo>
                  <a:lnTo>
                    <a:pt x="6850" y="5581"/>
                  </a:lnTo>
                  <a:lnTo>
                    <a:pt x="6859" y="5589"/>
                  </a:lnTo>
                  <a:lnTo>
                    <a:pt x="6876" y="5606"/>
                  </a:lnTo>
                  <a:lnTo>
                    <a:pt x="6911" y="5606"/>
                  </a:lnTo>
                  <a:lnTo>
                    <a:pt x="6928" y="5598"/>
                  </a:lnTo>
                  <a:lnTo>
                    <a:pt x="7187" y="5347"/>
                  </a:lnTo>
                  <a:lnTo>
                    <a:pt x="7196" y="5339"/>
                  </a:lnTo>
                  <a:lnTo>
                    <a:pt x="7205" y="5321"/>
                  </a:lnTo>
                  <a:lnTo>
                    <a:pt x="7205" y="5304"/>
                  </a:lnTo>
                  <a:lnTo>
                    <a:pt x="7187" y="5287"/>
                  </a:lnTo>
                  <a:lnTo>
                    <a:pt x="7179" y="5278"/>
                  </a:lnTo>
                  <a:close/>
                  <a:moveTo>
                    <a:pt x="7179" y="5460"/>
                  </a:moveTo>
                  <a:lnTo>
                    <a:pt x="7161" y="5468"/>
                  </a:lnTo>
                  <a:lnTo>
                    <a:pt x="6911" y="5719"/>
                  </a:lnTo>
                  <a:lnTo>
                    <a:pt x="6894" y="5745"/>
                  </a:lnTo>
                  <a:lnTo>
                    <a:pt x="6894" y="5771"/>
                  </a:lnTo>
                  <a:lnTo>
                    <a:pt x="6902" y="5779"/>
                  </a:lnTo>
                  <a:lnTo>
                    <a:pt x="6919" y="5797"/>
                  </a:lnTo>
                  <a:lnTo>
                    <a:pt x="6954" y="5797"/>
                  </a:lnTo>
                  <a:lnTo>
                    <a:pt x="6971" y="5779"/>
                  </a:lnTo>
                  <a:lnTo>
                    <a:pt x="7230" y="5537"/>
                  </a:lnTo>
                  <a:lnTo>
                    <a:pt x="7239" y="5520"/>
                  </a:lnTo>
                  <a:lnTo>
                    <a:pt x="7239" y="5503"/>
                  </a:lnTo>
                  <a:lnTo>
                    <a:pt x="7239" y="5486"/>
                  </a:lnTo>
                  <a:lnTo>
                    <a:pt x="7230" y="5468"/>
                  </a:lnTo>
                  <a:lnTo>
                    <a:pt x="7213" y="5460"/>
                  </a:lnTo>
                  <a:close/>
                  <a:moveTo>
                    <a:pt x="6617" y="5762"/>
                  </a:moveTo>
                  <a:lnTo>
                    <a:pt x="6600" y="5771"/>
                  </a:lnTo>
                  <a:lnTo>
                    <a:pt x="6341" y="6012"/>
                  </a:lnTo>
                  <a:lnTo>
                    <a:pt x="6323" y="6038"/>
                  </a:lnTo>
                  <a:lnTo>
                    <a:pt x="6323" y="6064"/>
                  </a:lnTo>
                  <a:lnTo>
                    <a:pt x="6332" y="6082"/>
                  </a:lnTo>
                  <a:lnTo>
                    <a:pt x="6349" y="6090"/>
                  </a:lnTo>
                  <a:lnTo>
                    <a:pt x="6384" y="6090"/>
                  </a:lnTo>
                  <a:lnTo>
                    <a:pt x="6401" y="6082"/>
                  </a:lnTo>
                  <a:lnTo>
                    <a:pt x="6660" y="5840"/>
                  </a:lnTo>
                  <a:lnTo>
                    <a:pt x="6669" y="5822"/>
                  </a:lnTo>
                  <a:lnTo>
                    <a:pt x="6678" y="5805"/>
                  </a:lnTo>
                  <a:lnTo>
                    <a:pt x="6678" y="5788"/>
                  </a:lnTo>
                  <a:lnTo>
                    <a:pt x="6660" y="5779"/>
                  </a:lnTo>
                  <a:lnTo>
                    <a:pt x="6652" y="5762"/>
                  </a:lnTo>
                  <a:close/>
                  <a:moveTo>
                    <a:pt x="6678" y="5952"/>
                  </a:moveTo>
                  <a:lnTo>
                    <a:pt x="6660" y="5961"/>
                  </a:lnTo>
                  <a:lnTo>
                    <a:pt x="6652" y="5969"/>
                  </a:lnTo>
                  <a:lnTo>
                    <a:pt x="6393" y="6220"/>
                  </a:lnTo>
                  <a:lnTo>
                    <a:pt x="6375" y="6237"/>
                  </a:lnTo>
                  <a:lnTo>
                    <a:pt x="6375" y="6263"/>
                  </a:lnTo>
                  <a:lnTo>
                    <a:pt x="6384" y="6280"/>
                  </a:lnTo>
                  <a:lnTo>
                    <a:pt x="6401" y="6289"/>
                  </a:lnTo>
                  <a:lnTo>
                    <a:pt x="6418" y="6298"/>
                  </a:lnTo>
                  <a:lnTo>
                    <a:pt x="6436" y="6289"/>
                  </a:lnTo>
                  <a:lnTo>
                    <a:pt x="6453" y="6280"/>
                  </a:lnTo>
                  <a:lnTo>
                    <a:pt x="6712" y="6030"/>
                  </a:lnTo>
                  <a:lnTo>
                    <a:pt x="6721" y="6021"/>
                  </a:lnTo>
                  <a:lnTo>
                    <a:pt x="6721" y="6004"/>
                  </a:lnTo>
                  <a:lnTo>
                    <a:pt x="6721" y="5987"/>
                  </a:lnTo>
                  <a:lnTo>
                    <a:pt x="6712" y="5969"/>
                  </a:lnTo>
                  <a:lnTo>
                    <a:pt x="6695" y="5961"/>
                  </a:lnTo>
                  <a:lnTo>
                    <a:pt x="6678" y="5952"/>
                  </a:lnTo>
                  <a:close/>
                  <a:moveTo>
                    <a:pt x="6107" y="6246"/>
                  </a:moveTo>
                  <a:lnTo>
                    <a:pt x="6090" y="6254"/>
                  </a:lnTo>
                  <a:lnTo>
                    <a:pt x="6073" y="6263"/>
                  </a:lnTo>
                  <a:lnTo>
                    <a:pt x="5814" y="6505"/>
                  </a:lnTo>
                  <a:lnTo>
                    <a:pt x="5797" y="6531"/>
                  </a:lnTo>
                  <a:lnTo>
                    <a:pt x="5797" y="6557"/>
                  </a:lnTo>
                  <a:lnTo>
                    <a:pt x="5805" y="6565"/>
                  </a:lnTo>
                  <a:lnTo>
                    <a:pt x="5822" y="6574"/>
                  </a:lnTo>
                  <a:lnTo>
                    <a:pt x="5840" y="6583"/>
                  </a:lnTo>
                  <a:lnTo>
                    <a:pt x="5857" y="6574"/>
                  </a:lnTo>
                  <a:lnTo>
                    <a:pt x="5874" y="6565"/>
                  </a:lnTo>
                  <a:lnTo>
                    <a:pt x="6133" y="6323"/>
                  </a:lnTo>
                  <a:lnTo>
                    <a:pt x="6142" y="6306"/>
                  </a:lnTo>
                  <a:lnTo>
                    <a:pt x="6151" y="6298"/>
                  </a:lnTo>
                  <a:lnTo>
                    <a:pt x="6142" y="6280"/>
                  </a:lnTo>
                  <a:lnTo>
                    <a:pt x="6133" y="6263"/>
                  </a:lnTo>
                  <a:lnTo>
                    <a:pt x="6125" y="6254"/>
                  </a:lnTo>
                  <a:lnTo>
                    <a:pt x="6107" y="6246"/>
                  </a:lnTo>
                  <a:close/>
                  <a:moveTo>
                    <a:pt x="6142" y="6453"/>
                  </a:moveTo>
                  <a:lnTo>
                    <a:pt x="6133" y="6462"/>
                  </a:lnTo>
                  <a:lnTo>
                    <a:pt x="5874" y="6712"/>
                  </a:lnTo>
                  <a:lnTo>
                    <a:pt x="5857" y="6738"/>
                  </a:lnTo>
                  <a:lnTo>
                    <a:pt x="5866" y="6764"/>
                  </a:lnTo>
                  <a:lnTo>
                    <a:pt x="5874" y="6773"/>
                  </a:lnTo>
                  <a:lnTo>
                    <a:pt x="5883" y="6790"/>
                  </a:lnTo>
                  <a:lnTo>
                    <a:pt x="5917" y="6790"/>
                  </a:lnTo>
                  <a:lnTo>
                    <a:pt x="5935" y="6781"/>
                  </a:lnTo>
                  <a:lnTo>
                    <a:pt x="6194" y="6531"/>
                  </a:lnTo>
                  <a:lnTo>
                    <a:pt x="6203" y="6513"/>
                  </a:lnTo>
                  <a:lnTo>
                    <a:pt x="6211" y="6496"/>
                  </a:lnTo>
                  <a:lnTo>
                    <a:pt x="6203" y="6479"/>
                  </a:lnTo>
                  <a:lnTo>
                    <a:pt x="6194" y="6470"/>
                  </a:lnTo>
                  <a:lnTo>
                    <a:pt x="6177" y="6453"/>
                  </a:lnTo>
                  <a:close/>
                  <a:moveTo>
                    <a:pt x="5563" y="6738"/>
                  </a:moveTo>
                  <a:lnTo>
                    <a:pt x="5546" y="6747"/>
                  </a:lnTo>
                  <a:lnTo>
                    <a:pt x="5287" y="6989"/>
                  </a:lnTo>
                  <a:lnTo>
                    <a:pt x="5270" y="7014"/>
                  </a:lnTo>
                  <a:lnTo>
                    <a:pt x="5270" y="7040"/>
                  </a:lnTo>
                  <a:lnTo>
                    <a:pt x="5278" y="7049"/>
                  </a:lnTo>
                  <a:lnTo>
                    <a:pt x="5296" y="7066"/>
                  </a:lnTo>
                  <a:lnTo>
                    <a:pt x="5330" y="7066"/>
                  </a:lnTo>
                  <a:lnTo>
                    <a:pt x="5347" y="7058"/>
                  </a:lnTo>
                  <a:lnTo>
                    <a:pt x="5606" y="6807"/>
                  </a:lnTo>
                  <a:lnTo>
                    <a:pt x="5615" y="6799"/>
                  </a:lnTo>
                  <a:lnTo>
                    <a:pt x="5624" y="6781"/>
                  </a:lnTo>
                  <a:lnTo>
                    <a:pt x="5615" y="6764"/>
                  </a:lnTo>
                  <a:lnTo>
                    <a:pt x="5606" y="6747"/>
                  </a:lnTo>
                  <a:lnTo>
                    <a:pt x="5598" y="6738"/>
                  </a:lnTo>
                  <a:close/>
                  <a:moveTo>
                    <a:pt x="5650" y="6945"/>
                  </a:moveTo>
                  <a:lnTo>
                    <a:pt x="5632" y="6954"/>
                  </a:lnTo>
                  <a:lnTo>
                    <a:pt x="5615" y="6963"/>
                  </a:lnTo>
                  <a:lnTo>
                    <a:pt x="5356" y="7213"/>
                  </a:lnTo>
                  <a:lnTo>
                    <a:pt x="5339" y="7239"/>
                  </a:lnTo>
                  <a:lnTo>
                    <a:pt x="5347" y="7265"/>
                  </a:lnTo>
                  <a:lnTo>
                    <a:pt x="5356" y="7274"/>
                  </a:lnTo>
                  <a:lnTo>
                    <a:pt x="5365" y="7282"/>
                  </a:lnTo>
                  <a:lnTo>
                    <a:pt x="5382" y="7291"/>
                  </a:lnTo>
                  <a:lnTo>
                    <a:pt x="5399" y="7282"/>
                  </a:lnTo>
                  <a:lnTo>
                    <a:pt x="5416" y="7274"/>
                  </a:lnTo>
                  <a:lnTo>
                    <a:pt x="5676" y="7023"/>
                  </a:lnTo>
                  <a:lnTo>
                    <a:pt x="5684" y="7014"/>
                  </a:lnTo>
                  <a:lnTo>
                    <a:pt x="5693" y="6997"/>
                  </a:lnTo>
                  <a:lnTo>
                    <a:pt x="5684" y="6980"/>
                  </a:lnTo>
                  <a:lnTo>
                    <a:pt x="5676" y="6963"/>
                  </a:lnTo>
                  <a:lnTo>
                    <a:pt x="5667" y="6954"/>
                  </a:lnTo>
                  <a:lnTo>
                    <a:pt x="5650" y="6945"/>
                  </a:lnTo>
                  <a:close/>
                  <a:moveTo>
                    <a:pt x="5036" y="7222"/>
                  </a:moveTo>
                  <a:lnTo>
                    <a:pt x="5019" y="7230"/>
                  </a:lnTo>
                  <a:lnTo>
                    <a:pt x="4751" y="7472"/>
                  </a:lnTo>
                  <a:lnTo>
                    <a:pt x="4743" y="7498"/>
                  </a:lnTo>
                  <a:lnTo>
                    <a:pt x="4743" y="7524"/>
                  </a:lnTo>
                  <a:lnTo>
                    <a:pt x="4751" y="7541"/>
                  </a:lnTo>
                  <a:lnTo>
                    <a:pt x="4769" y="7550"/>
                  </a:lnTo>
                  <a:lnTo>
                    <a:pt x="4803" y="7550"/>
                  </a:lnTo>
                  <a:lnTo>
                    <a:pt x="4820" y="7541"/>
                  </a:lnTo>
                  <a:lnTo>
                    <a:pt x="5080" y="7300"/>
                  </a:lnTo>
                  <a:lnTo>
                    <a:pt x="5088" y="7282"/>
                  </a:lnTo>
                  <a:lnTo>
                    <a:pt x="5097" y="7265"/>
                  </a:lnTo>
                  <a:lnTo>
                    <a:pt x="5088" y="7248"/>
                  </a:lnTo>
                  <a:lnTo>
                    <a:pt x="5080" y="7230"/>
                  </a:lnTo>
                  <a:lnTo>
                    <a:pt x="5071" y="7222"/>
                  </a:lnTo>
                  <a:close/>
                  <a:moveTo>
                    <a:pt x="5114" y="7446"/>
                  </a:moveTo>
                  <a:lnTo>
                    <a:pt x="5097" y="7455"/>
                  </a:lnTo>
                  <a:lnTo>
                    <a:pt x="4838" y="7706"/>
                  </a:lnTo>
                  <a:lnTo>
                    <a:pt x="4829" y="7731"/>
                  </a:lnTo>
                  <a:lnTo>
                    <a:pt x="4829" y="7757"/>
                  </a:lnTo>
                  <a:lnTo>
                    <a:pt x="4838" y="7775"/>
                  </a:lnTo>
                  <a:lnTo>
                    <a:pt x="4855" y="7783"/>
                  </a:lnTo>
                  <a:lnTo>
                    <a:pt x="4890" y="7783"/>
                  </a:lnTo>
                  <a:lnTo>
                    <a:pt x="4898" y="7775"/>
                  </a:lnTo>
                  <a:lnTo>
                    <a:pt x="5157" y="7524"/>
                  </a:lnTo>
                  <a:lnTo>
                    <a:pt x="5166" y="7507"/>
                  </a:lnTo>
                  <a:lnTo>
                    <a:pt x="5175" y="7490"/>
                  </a:lnTo>
                  <a:lnTo>
                    <a:pt x="5166" y="7472"/>
                  </a:lnTo>
                  <a:lnTo>
                    <a:pt x="5157" y="7464"/>
                  </a:lnTo>
                  <a:lnTo>
                    <a:pt x="5149" y="7446"/>
                  </a:lnTo>
                  <a:close/>
                  <a:moveTo>
                    <a:pt x="4509" y="7706"/>
                  </a:moveTo>
                  <a:lnTo>
                    <a:pt x="4492" y="7723"/>
                  </a:lnTo>
                  <a:lnTo>
                    <a:pt x="4224" y="7965"/>
                  </a:lnTo>
                  <a:lnTo>
                    <a:pt x="4216" y="7982"/>
                  </a:lnTo>
                  <a:lnTo>
                    <a:pt x="4216" y="8016"/>
                  </a:lnTo>
                  <a:lnTo>
                    <a:pt x="4224" y="8025"/>
                  </a:lnTo>
                  <a:lnTo>
                    <a:pt x="4242" y="8034"/>
                  </a:lnTo>
                  <a:lnTo>
                    <a:pt x="4259" y="8042"/>
                  </a:lnTo>
                  <a:lnTo>
                    <a:pt x="4276" y="8034"/>
                  </a:lnTo>
                  <a:lnTo>
                    <a:pt x="4294" y="8025"/>
                  </a:lnTo>
                  <a:lnTo>
                    <a:pt x="4553" y="7783"/>
                  </a:lnTo>
                  <a:lnTo>
                    <a:pt x="4561" y="7766"/>
                  </a:lnTo>
                  <a:lnTo>
                    <a:pt x="4570" y="7749"/>
                  </a:lnTo>
                  <a:lnTo>
                    <a:pt x="4561" y="7740"/>
                  </a:lnTo>
                  <a:lnTo>
                    <a:pt x="4553" y="7723"/>
                  </a:lnTo>
                  <a:lnTo>
                    <a:pt x="4544" y="7714"/>
                  </a:lnTo>
                  <a:lnTo>
                    <a:pt x="4527" y="7706"/>
                  </a:lnTo>
                  <a:close/>
                  <a:moveTo>
                    <a:pt x="4596" y="7947"/>
                  </a:moveTo>
                  <a:lnTo>
                    <a:pt x="4579" y="7956"/>
                  </a:lnTo>
                  <a:lnTo>
                    <a:pt x="4319" y="8207"/>
                  </a:lnTo>
                  <a:lnTo>
                    <a:pt x="4311" y="8232"/>
                  </a:lnTo>
                  <a:lnTo>
                    <a:pt x="4311" y="8258"/>
                  </a:lnTo>
                  <a:lnTo>
                    <a:pt x="4319" y="8267"/>
                  </a:lnTo>
                  <a:lnTo>
                    <a:pt x="4337" y="8276"/>
                  </a:lnTo>
                  <a:lnTo>
                    <a:pt x="4354" y="8284"/>
                  </a:lnTo>
                  <a:lnTo>
                    <a:pt x="4371" y="8276"/>
                  </a:lnTo>
                  <a:lnTo>
                    <a:pt x="4380" y="8267"/>
                  </a:lnTo>
                  <a:lnTo>
                    <a:pt x="4639" y="8016"/>
                  </a:lnTo>
                  <a:lnTo>
                    <a:pt x="4656" y="8008"/>
                  </a:lnTo>
                  <a:lnTo>
                    <a:pt x="4656" y="7991"/>
                  </a:lnTo>
                  <a:lnTo>
                    <a:pt x="4656" y="7973"/>
                  </a:lnTo>
                  <a:lnTo>
                    <a:pt x="4648" y="7956"/>
                  </a:lnTo>
                  <a:lnTo>
                    <a:pt x="4630" y="7947"/>
                  </a:lnTo>
                  <a:close/>
                  <a:moveTo>
                    <a:pt x="4000" y="8189"/>
                  </a:moveTo>
                  <a:lnTo>
                    <a:pt x="3983" y="8198"/>
                  </a:lnTo>
                  <a:lnTo>
                    <a:pt x="3965" y="8207"/>
                  </a:lnTo>
                  <a:lnTo>
                    <a:pt x="3697" y="8448"/>
                  </a:lnTo>
                  <a:lnTo>
                    <a:pt x="3689" y="8474"/>
                  </a:lnTo>
                  <a:lnTo>
                    <a:pt x="3689" y="8500"/>
                  </a:lnTo>
                  <a:lnTo>
                    <a:pt x="3697" y="8509"/>
                  </a:lnTo>
                  <a:lnTo>
                    <a:pt x="3715" y="8517"/>
                  </a:lnTo>
                  <a:lnTo>
                    <a:pt x="3732" y="8526"/>
                  </a:lnTo>
                  <a:lnTo>
                    <a:pt x="3749" y="8526"/>
                  </a:lnTo>
                  <a:lnTo>
                    <a:pt x="3758" y="8517"/>
                  </a:lnTo>
                  <a:lnTo>
                    <a:pt x="4026" y="8267"/>
                  </a:lnTo>
                  <a:lnTo>
                    <a:pt x="4034" y="8258"/>
                  </a:lnTo>
                  <a:lnTo>
                    <a:pt x="4043" y="8241"/>
                  </a:lnTo>
                  <a:lnTo>
                    <a:pt x="4034" y="8224"/>
                  </a:lnTo>
                  <a:lnTo>
                    <a:pt x="4026" y="8207"/>
                  </a:lnTo>
                  <a:lnTo>
                    <a:pt x="4017" y="8198"/>
                  </a:lnTo>
                  <a:lnTo>
                    <a:pt x="4000" y="8189"/>
                  </a:lnTo>
                  <a:close/>
                  <a:moveTo>
                    <a:pt x="4078" y="8440"/>
                  </a:moveTo>
                  <a:lnTo>
                    <a:pt x="4060" y="8457"/>
                  </a:lnTo>
                  <a:lnTo>
                    <a:pt x="3801" y="8699"/>
                  </a:lnTo>
                  <a:lnTo>
                    <a:pt x="3792" y="8725"/>
                  </a:lnTo>
                  <a:lnTo>
                    <a:pt x="3792" y="8751"/>
                  </a:lnTo>
                  <a:lnTo>
                    <a:pt x="3801" y="8768"/>
                  </a:lnTo>
                  <a:lnTo>
                    <a:pt x="3818" y="8777"/>
                  </a:lnTo>
                  <a:lnTo>
                    <a:pt x="3853" y="8777"/>
                  </a:lnTo>
                  <a:lnTo>
                    <a:pt x="3870" y="8768"/>
                  </a:lnTo>
                  <a:lnTo>
                    <a:pt x="4129" y="8517"/>
                  </a:lnTo>
                  <a:lnTo>
                    <a:pt x="4138" y="8500"/>
                  </a:lnTo>
                  <a:lnTo>
                    <a:pt x="4138" y="8483"/>
                  </a:lnTo>
                  <a:lnTo>
                    <a:pt x="4138" y="8466"/>
                  </a:lnTo>
                  <a:lnTo>
                    <a:pt x="4129" y="8457"/>
                  </a:lnTo>
                  <a:lnTo>
                    <a:pt x="4112" y="8448"/>
                  </a:lnTo>
                  <a:lnTo>
                    <a:pt x="4095" y="8440"/>
                  </a:lnTo>
                  <a:close/>
                  <a:moveTo>
                    <a:pt x="3456" y="8682"/>
                  </a:moveTo>
                  <a:lnTo>
                    <a:pt x="3438" y="8690"/>
                  </a:lnTo>
                  <a:lnTo>
                    <a:pt x="3171" y="8932"/>
                  </a:lnTo>
                  <a:lnTo>
                    <a:pt x="3162" y="8958"/>
                  </a:lnTo>
                  <a:lnTo>
                    <a:pt x="3162" y="8984"/>
                  </a:lnTo>
                  <a:lnTo>
                    <a:pt x="3171" y="9001"/>
                  </a:lnTo>
                  <a:lnTo>
                    <a:pt x="3188" y="9010"/>
                  </a:lnTo>
                  <a:lnTo>
                    <a:pt x="3222" y="9010"/>
                  </a:lnTo>
                  <a:lnTo>
                    <a:pt x="3231" y="9001"/>
                  </a:lnTo>
                  <a:lnTo>
                    <a:pt x="3499" y="8759"/>
                  </a:lnTo>
                  <a:lnTo>
                    <a:pt x="3507" y="8742"/>
                  </a:lnTo>
                  <a:lnTo>
                    <a:pt x="3516" y="8725"/>
                  </a:lnTo>
                  <a:lnTo>
                    <a:pt x="3507" y="8708"/>
                  </a:lnTo>
                  <a:lnTo>
                    <a:pt x="3499" y="8690"/>
                  </a:lnTo>
                  <a:lnTo>
                    <a:pt x="3490" y="8682"/>
                  </a:lnTo>
                  <a:close/>
                  <a:moveTo>
                    <a:pt x="3559" y="8941"/>
                  </a:moveTo>
                  <a:lnTo>
                    <a:pt x="3542" y="8949"/>
                  </a:lnTo>
                  <a:lnTo>
                    <a:pt x="3291" y="9200"/>
                  </a:lnTo>
                  <a:lnTo>
                    <a:pt x="3274" y="9226"/>
                  </a:lnTo>
                  <a:lnTo>
                    <a:pt x="3274" y="9252"/>
                  </a:lnTo>
                  <a:lnTo>
                    <a:pt x="3283" y="9260"/>
                  </a:lnTo>
                  <a:lnTo>
                    <a:pt x="3300" y="9269"/>
                  </a:lnTo>
                  <a:lnTo>
                    <a:pt x="3317" y="9278"/>
                  </a:lnTo>
                  <a:lnTo>
                    <a:pt x="3335" y="9269"/>
                  </a:lnTo>
                  <a:lnTo>
                    <a:pt x="3352" y="9260"/>
                  </a:lnTo>
                  <a:lnTo>
                    <a:pt x="3611" y="9018"/>
                  </a:lnTo>
                  <a:lnTo>
                    <a:pt x="3620" y="9001"/>
                  </a:lnTo>
                  <a:lnTo>
                    <a:pt x="3620" y="8984"/>
                  </a:lnTo>
                  <a:lnTo>
                    <a:pt x="3620" y="8967"/>
                  </a:lnTo>
                  <a:lnTo>
                    <a:pt x="3611" y="8949"/>
                  </a:lnTo>
                  <a:lnTo>
                    <a:pt x="3594" y="8941"/>
                  </a:lnTo>
                  <a:close/>
                  <a:moveTo>
                    <a:pt x="2929" y="9165"/>
                  </a:moveTo>
                  <a:lnTo>
                    <a:pt x="2911" y="9174"/>
                  </a:lnTo>
                  <a:lnTo>
                    <a:pt x="2644" y="9424"/>
                  </a:lnTo>
                  <a:lnTo>
                    <a:pt x="2635" y="9442"/>
                  </a:lnTo>
                  <a:lnTo>
                    <a:pt x="2635" y="9476"/>
                  </a:lnTo>
                  <a:lnTo>
                    <a:pt x="2644" y="9485"/>
                  </a:lnTo>
                  <a:lnTo>
                    <a:pt x="2661" y="9494"/>
                  </a:lnTo>
                  <a:lnTo>
                    <a:pt x="2678" y="9502"/>
                  </a:lnTo>
                  <a:lnTo>
                    <a:pt x="2695" y="9494"/>
                  </a:lnTo>
                  <a:lnTo>
                    <a:pt x="2704" y="9485"/>
                  </a:lnTo>
                  <a:lnTo>
                    <a:pt x="2972" y="9243"/>
                  </a:lnTo>
                  <a:lnTo>
                    <a:pt x="2981" y="9226"/>
                  </a:lnTo>
                  <a:lnTo>
                    <a:pt x="2989" y="9209"/>
                  </a:lnTo>
                  <a:lnTo>
                    <a:pt x="2981" y="9191"/>
                  </a:lnTo>
                  <a:lnTo>
                    <a:pt x="2972" y="9183"/>
                  </a:lnTo>
                  <a:lnTo>
                    <a:pt x="2963" y="9174"/>
                  </a:lnTo>
                  <a:lnTo>
                    <a:pt x="2946" y="9165"/>
                  </a:lnTo>
                  <a:close/>
                  <a:moveTo>
                    <a:pt x="3058" y="9433"/>
                  </a:moveTo>
                  <a:lnTo>
                    <a:pt x="3041" y="9442"/>
                  </a:lnTo>
                  <a:lnTo>
                    <a:pt x="3032" y="9450"/>
                  </a:lnTo>
                  <a:lnTo>
                    <a:pt x="2773" y="9692"/>
                  </a:lnTo>
                  <a:lnTo>
                    <a:pt x="2756" y="9718"/>
                  </a:lnTo>
                  <a:lnTo>
                    <a:pt x="2765" y="9744"/>
                  </a:lnTo>
                  <a:lnTo>
                    <a:pt x="2773" y="9761"/>
                  </a:lnTo>
                  <a:lnTo>
                    <a:pt x="2782" y="9770"/>
                  </a:lnTo>
                  <a:lnTo>
                    <a:pt x="2816" y="9770"/>
                  </a:lnTo>
                  <a:lnTo>
                    <a:pt x="2834" y="9761"/>
                  </a:lnTo>
                  <a:lnTo>
                    <a:pt x="3093" y="9511"/>
                  </a:lnTo>
                  <a:lnTo>
                    <a:pt x="3101" y="9494"/>
                  </a:lnTo>
                  <a:lnTo>
                    <a:pt x="3101" y="9476"/>
                  </a:lnTo>
                  <a:lnTo>
                    <a:pt x="3101" y="9468"/>
                  </a:lnTo>
                  <a:lnTo>
                    <a:pt x="3093" y="9450"/>
                  </a:lnTo>
                  <a:lnTo>
                    <a:pt x="3076" y="9442"/>
                  </a:lnTo>
                  <a:lnTo>
                    <a:pt x="3058" y="9433"/>
                  </a:lnTo>
                  <a:close/>
                  <a:moveTo>
                    <a:pt x="2419" y="9649"/>
                  </a:moveTo>
                  <a:lnTo>
                    <a:pt x="2402" y="9658"/>
                  </a:lnTo>
                  <a:lnTo>
                    <a:pt x="2385" y="9666"/>
                  </a:lnTo>
                  <a:lnTo>
                    <a:pt x="2117" y="9908"/>
                  </a:lnTo>
                  <a:lnTo>
                    <a:pt x="2108" y="9934"/>
                  </a:lnTo>
                  <a:lnTo>
                    <a:pt x="2108" y="9960"/>
                  </a:lnTo>
                  <a:lnTo>
                    <a:pt x="2117" y="9969"/>
                  </a:lnTo>
                  <a:lnTo>
                    <a:pt x="2134" y="9977"/>
                  </a:lnTo>
                  <a:lnTo>
                    <a:pt x="2151" y="9986"/>
                  </a:lnTo>
                  <a:lnTo>
                    <a:pt x="2169" y="9986"/>
                  </a:lnTo>
                  <a:lnTo>
                    <a:pt x="2177" y="9969"/>
                  </a:lnTo>
                  <a:lnTo>
                    <a:pt x="2445" y="9727"/>
                  </a:lnTo>
                  <a:lnTo>
                    <a:pt x="2454" y="9718"/>
                  </a:lnTo>
                  <a:lnTo>
                    <a:pt x="2462" y="9701"/>
                  </a:lnTo>
                  <a:lnTo>
                    <a:pt x="2454" y="9684"/>
                  </a:lnTo>
                  <a:lnTo>
                    <a:pt x="2445" y="9666"/>
                  </a:lnTo>
                  <a:lnTo>
                    <a:pt x="2436" y="9658"/>
                  </a:lnTo>
                  <a:lnTo>
                    <a:pt x="2419" y="9649"/>
                  </a:lnTo>
                  <a:close/>
                  <a:moveTo>
                    <a:pt x="2523" y="9934"/>
                  </a:moveTo>
                  <a:lnTo>
                    <a:pt x="2514" y="9943"/>
                  </a:lnTo>
                  <a:lnTo>
                    <a:pt x="2255" y="10193"/>
                  </a:lnTo>
                  <a:lnTo>
                    <a:pt x="2238" y="10219"/>
                  </a:lnTo>
                  <a:lnTo>
                    <a:pt x="2246" y="10245"/>
                  </a:lnTo>
                  <a:lnTo>
                    <a:pt x="2255" y="10254"/>
                  </a:lnTo>
                  <a:lnTo>
                    <a:pt x="2264" y="10262"/>
                  </a:lnTo>
                  <a:lnTo>
                    <a:pt x="2281" y="10271"/>
                  </a:lnTo>
                  <a:lnTo>
                    <a:pt x="2298" y="10262"/>
                  </a:lnTo>
                  <a:lnTo>
                    <a:pt x="2315" y="10254"/>
                  </a:lnTo>
                  <a:lnTo>
                    <a:pt x="2575" y="10012"/>
                  </a:lnTo>
                  <a:lnTo>
                    <a:pt x="2583" y="9995"/>
                  </a:lnTo>
                  <a:lnTo>
                    <a:pt x="2583" y="9977"/>
                  </a:lnTo>
                  <a:lnTo>
                    <a:pt x="2583" y="9960"/>
                  </a:lnTo>
                  <a:lnTo>
                    <a:pt x="2575" y="9943"/>
                  </a:lnTo>
                  <a:lnTo>
                    <a:pt x="2557" y="9934"/>
                  </a:lnTo>
                  <a:close/>
                  <a:moveTo>
                    <a:pt x="1875" y="10141"/>
                  </a:moveTo>
                  <a:lnTo>
                    <a:pt x="1858" y="10150"/>
                  </a:lnTo>
                  <a:lnTo>
                    <a:pt x="1590" y="10392"/>
                  </a:lnTo>
                  <a:lnTo>
                    <a:pt x="1581" y="10418"/>
                  </a:lnTo>
                  <a:lnTo>
                    <a:pt x="1581" y="10444"/>
                  </a:lnTo>
                  <a:lnTo>
                    <a:pt x="1590" y="10461"/>
                  </a:lnTo>
                  <a:lnTo>
                    <a:pt x="1607" y="10470"/>
                  </a:lnTo>
                  <a:lnTo>
                    <a:pt x="1642" y="10470"/>
                  </a:lnTo>
                  <a:lnTo>
                    <a:pt x="1650" y="10461"/>
                  </a:lnTo>
                  <a:lnTo>
                    <a:pt x="1918" y="10219"/>
                  </a:lnTo>
                  <a:lnTo>
                    <a:pt x="1927" y="10202"/>
                  </a:lnTo>
                  <a:lnTo>
                    <a:pt x="1935" y="10185"/>
                  </a:lnTo>
                  <a:lnTo>
                    <a:pt x="1927" y="10167"/>
                  </a:lnTo>
                  <a:lnTo>
                    <a:pt x="1918" y="10150"/>
                  </a:lnTo>
                  <a:lnTo>
                    <a:pt x="1909" y="10141"/>
                  </a:lnTo>
                  <a:close/>
                  <a:moveTo>
                    <a:pt x="2030" y="10426"/>
                  </a:moveTo>
                  <a:lnTo>
                    <a:pt x="2013" y="10435"/>
                  </a:lnTo>
                  <a:lnTo>
                    <a:pt x="1996" y="10444"/>
                  </a:lnTo>
                  <a:lnTo>
                    <a:pt x="1737" y="10694"/>
                  </a:lnTo>
                  <a:lnTo>
                    <a:pt x="1719" y="10712"/>
                  </a:lnTo>
                  <a:lnTo>
                    <a:pt x="1728" y="10737"/>
                  </a:lnTo>
                  <a:lnTo>
                    <a:pt x="1737" y="10755"/>
                  </a:lnTo>
                  <a:lnTo>
                    <a:pt x="1745" y="10763"/>
                  </a:lnTo>
                  <a:lnTo>
                    <a:pt x="1780" y="10763"/>
                  </a:lnTo>
                  <a:lnTo>
                    <a:pt x="1797" y="10755"/>
                  </a:lnTo>
                  <a:lnTo>
                    <a:pt x="2056" y="10504"/>
                  </a:lnTo>
                  <a:lnTo>
                    <a:pt x="2065" y="10487"/>
                  </a:lnTo>
                  <a:lnTo>
                    <a:pt x="2074" y="10478"/>
                  </a:lnTo>
                  <a:lnTo>
                    <a:pt x="2065" y="10461"/>
                  </a:lnTo>
                  <a:lnTo>
                    <a:pt x="2056" y="10444"/>
                  </a:lnTo>
                  <a:lnTo>
                    <a:pt x="2048" y="10435"/>
                  </a:lnTo>
                  <a:lnTo>
                    <a:pt x="2030" y="10426"/>
                  </a:lnTo>
                  <a:close/>
                  <a:moveTo>
                    <a:pt x="1348" y="10625"/>
                  </a:moveTo>
                  <a:lnTo>
                    <a:pt x="1331" y="10634"/>
                  </a:lnTo>
                  <a:lnTo>
                    <a:pt x="1063" y="10884"/>
                  </a:lnTo>
                  <a:lnTo>
                    <a:pt x="1054" y="10902"/>
                  </a:lnTo>
                  <a:lnTo>
                    <a:pt x="1054" y="10927"/>
                  </a:lnTo>
                  <a:lnTo>
                    <a:pt x="1063" y="10945"/>
                  </a:lnTo>
                  <a:lnTo>
                    <a:pt x="1080" y="10953"/>
                  </a:lnTo>
                  <a:lnTo>
                    <a:pt x="1097" y="10962"/>
                  </a:lnTo>
                  <a:lnTo>
                    <a:pt x="1115" y="10953"/>
                  </a:lnTo>
                  <a:lnTo>
                    <a:pt x="1123" y="10945"/>
                  </a:lnTo>
                  <a:lnTo>
                    <a:pt x="1391" y="10703"/>
                  </a:lnTo>
                  <a:lnTo>
                    <a:pt x="1400" y="10686"/>
                  </a:lnTo>
                  <a:lnTo>
                    <a:pt x="1408" y="10668"/>
                  </a:lnTo>
                  <a:lnTo>
                    <a:pt x="1400" y="10651"/>
                  </a:lnTo>
                  <a:lnTo>
                    <a:pt x="1391" y="10642"/>
                  </a:lnTo>
                  <a:lnTo>
                    <a:pt x="1374" y="10625"/>
                  </a:lnTo>
                  <a:close/>
                  <a:moveTo>
                    <a:pt x="1495" y="10927"/>
                  </a:moveTo>
                  <a:lnTo>
                    <a:pt x="1478" y="10936"/>
                  </a:lnTo>
                  <a:lnTo>
                    <a:pt x="1218" y="11187"/>
                  </a:lnTo>
                  <a:lnTo>
                    <a:pt x="1210" y="11213"/>
                  </a:lnTo>
                  <a:lnTo>
                    <a:pt x="1210" y="11238"/>
                  </a:lnTo>
                  <a:lnTo>
                    <a:pt x="1218" y="11247"/>
                  </a:lnTo>
                  <a:lnTo>
                    <a:pt x="1236" y="11264"/>
                  </a:lnTo>
                  <a:lnTo>
                    <a:pt x="1270" y="11264"/>
                  </a:lnTo>
                  <a:lnTo>
                    <a:pt x="1279" y="11247"/>
                  </a:lnTo>
                  <a:lnTo>
                    <a:pt x="1538" y="11005"/>
                  </a:lnTo>
                  <a:lnTo>
                    <a:pt x="1547" y="10988"/>
                  </a:lnTo>
                  <a:lnTo>
                    <a:pt x="1555" y="10971"/>
                  </a:lnTo>
                  <a:lnTo>
                    <a:pt x="1547" y="10953"/>
                  </a:lnTo>
                  <a:lnTo>
                    <a:pt x="1538" y="10936"/>
                  </a:lnTo>
                  <a:lnTo>
                    <a:pt x="1529" y="10927"/>
                  </a:lnTo>
                  <a:close/>
                  <a:moveTo>
                    <a:pt x="838" y="11109"/>
                  </a:moveTo>
                  <a:lnTo>
                    <a:pt x="821" y="11118"/>
                  </a:lnTo>
                  <a:lnTo>
                    <a:pt x="804" y="11126"/>
                  </a:lnTo>
                  <a:lnTo>
                    <a:pt x="536" y="11368"/>
                  </a:lnTo>
                  <a:lnTo>
                    <a:pt x="527" y="11394"/>
                  </a:lnTo>
                  <a:lnTo>
                    <a:pt x="527" y="11420"/>
                  </a:lnTo>
                  <a:lnTo>
                    <a:pt x="536" y="11429"/>
                  </a:lnTo>
                  <a:lnTo>
                    <a:pt x="553" y="11437"/>
                  </a:lnTo>
                  <a:lnTo>
                    <a:pt x="571" y="11446"/>
                  </a:lnTo>
                  <a:lnTo>
                    <a:pt x="588" y="11446"/>
                  </a:lnTo>
                  <a:lnTo>
                    <a:pt x="596" y="11429"/>
                  </a:lnTo>
                  <a:lnTo>
                    <a:pt x="864" y="11187"/>
                  </a:lnTo>
                  <a:lnTo>
                    <a:pt x="873" y="11178"/>
                  </a:lnTo>
                  <a:lnTo>
                    <a:pt x="881" y="11161"/>
                  </a:lnTo>
                  <a:lnTo>
                    <a:pt x="873" y="11143"/>
                  </a:lnTo>
                  <a:lnTo>
                    <a:pt x="864" y="11126"/>
                  </a:lnTo>
                  <a:lnTo>
                    <a:pt x="847" y="11118"/>
                  </a:lnTo>
                  <a:lnTo>
                    <a:pt x="838" y="11109"/>
                  </a:lnTo>
                  <a:close/>
                  <a:moveTo>
                    <a:pt x="994" y="11420"/>
                  </a:moveTo>
                  <a:lnTo>
                    <a:pt x="977" y="11429"/>
                  </a:lnTo>
                  <a:lnTo>
                    <a:pt x="959" y="11437"/>
                  </a:lnTo>
                  <a:lnTo>
                    <a:pt x="700" y="11688"/>
                  </a:lnTo>
                  <a:lnTo>
                    <a:pt x="691" y="11705"/>
                  </a:lnTo>
                  <a:lnTo>
                    <a:pt x="691" y="11731"/>
                  </a:lnTo>
                  <a:lnTo>
                    <a:pt x="700" y="11748"/>
                  </a:lnTo>
                  <a:lnTo>
                    <a:pt x="717" y="11757"/>
                  </a:lnTo>
                  <a:lnTo>
                    <a:pt x="752" y="11757"/>
                  </a:lnTo>
                  <a:lnTo>
                    <a:pt x="761" y="11748"/>
                  </a:lnTo>
                  <a:lnTo>
                    <a:pt x="1020" y="11498"/>
                  </a:lnTo>
                  <a:lnTo>
                    <a:pt x="1037" y="11489"/>
                  </a:lnTo>
                  <a:lnTo>
                    <a:pt x="1037" y="11472"/>
                  </a:lnTo>
                  <a:lnTo>
                    <a:pt x="1037" y="11454"/>
                  </a:lnTo>
                  <a:lnTo>
                    <a:pt x="1028" y="11437"/>
                  </a:lnTo>
                  <a:lnTo>
                    <a:pt x="1011" y="11429"/>
                  </a:lnTo>
                  <a:lnTo>
                    <a:pt x="994" y="11420"/>
                  </a:lnTo>
                  <a:close/>
                  <a:moveTo>
                    <a:pt x="294" y="11601"/>
                  </a:moveTo>
                  <a:lnTo>
                    <a:pt x="277" y="11610"/>
                  </a:lnTo>
                  <a:lnTo>
                    <a:pt x="9" y="11852"/>
                  </a:lnTo>
                  <a:lnTo>
                    <a:pt x="0" y="11878"/>
                  </a:lnTo>
                  <a:lnTo>
                    <a:pt x="0" y="11904"/>
                  </a:lnTo>
                  <a:lnTo>
                    <a:pt x="9" y="11921"/>
                  </a:lnTo>
                  <a:lnTo>
                    <a:pt x="26" y="11930"/>
                  </a:lnTo>
                  <a:lnTo>
                    <a:pt x="61" y="11930"/>
                  </a:lnTo>
                  <a:lnTo>
                    <a:pt x="70" y="11921"/>
                  </a:lnTo>
                  <a:lnTo>
                    <a:pt x="337" y="11679"/>
                  </a:lnTo>
                  <a:lnTo>
                    <a:pt x="346" y="11662"/>
                  </a:lnTo>
                  <a:lnTo>
                    <a:pt x="355" y="11644"/>
                  </a:lnTo>
                  <a:lnTo>
                    <a:pt x="346" y="11627"/>
                  </a:lnTo>
                  <a:lnTo>
                    <a:pt x="337" y="11610"/>
                  </a:lnTo>
                  <a:lnTo>
                    <a:pt x="320" y="11601"/>
                  </a:lnTo>
                  <a:close/>
                  <a:moveTo>
                    <a:pt x="424" y="11852"/>
                  </a:moveTo>
                  <a:lnTo>
                    <a:pt x="78" y="11930"/>
                  </a:lnTo>
                  <a:lnTo>
                    <a:pt x="61" y="11930"/>
                  </a:lnTo>
                  <a:lnTo>
                    <a:pt x="52" y="11947"/>
                  </a:lnTo>
                  <a:lnTo>
                    <a:pt x="44" y="11964"/>
                  </a:lnTo>
                  <a:lnTo>
                    <a:pt x="44" y="11981"/>
                  </a:lnTo>
                  <a:lnTo>
                    <a:pt x="44" y="11990"/>
                  </a:lnTo>
                  <a:lnTo>
                    <a:pt x="52" y="11999"/>
                  </a:lnTo>
                  <a:lnTo>
                    <a:pt x="61" y="12007"/>
                  </a:lnTo>
                  <a:lnTo>
                    <a:pt x="78" y="12016"/>
                  </a:lnTo>
                  <a:lnTo>
                    <a:pt x="95" y="12016"/>
                  </a:lnTo>
                  <a:lnTo>
                    <a:pt x="450" y="11938"/>
                  </a:lnTo>
                  <a:lnTo>
                    <a:pt x="458" y="11930"/>
                  </a:lnTo>
                  <a:lnTo>
                    <a:pt x="475" y="11921"/>
                  </a:lnTo>
                  <a:lnTo>
                    <a:pt x="484" y="11904"/>
                  </a:lnTo>
                  <a:lnTo>
                    <a:pt x="484" y="11886"/>
                  </a:lnTo>
                  <a:lnTo>
                    <a:pt x="475" y="11869"/>
                  </a:lnTo>
                  <a:lnTo>
                    <a:pt x="458" y="11852"/>
                  </a:ln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8"/>
            <p:cNvSpPr/>
            <p:nvPr/>
          </p:nvSpPr>
          <p:spPr>
            <a:xfrm>
              <a:off x="-1898667" y="4544182"/>
              <a:ext cx="24630" cy="10951"/>
            </a:xfrm>
            <a:custGeom>
              <a:avLst/>
              <a:gdLst/>
              <a:ahLst/>
              <a:cxnLst/>
              <a:rect l="l" t="t" r="r" b="b"/>
              <a:pathLst>
                <a:path w="623" h="277" extrusionOk="0">
                  <a:moveTo>
                    <a:pt x="0" y="0"/>
                  </a:moveTo>
                  <a:lnTo>
                    <a:pt x="251" y="277"/>
                  </a:lnTo>
                  <a:lnTo>
                    <a:pt x="622" y="190"/>
                  </a:lnTo>
                  <a:lnTo>
                    <a:pt x="0" y="0"/>
                  </a:ln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28"/>
            <p:cNvSpPr/>
            <p:nvPr/>
          </p:nvSpPr>
          <p:spPr>
            <a:xfrm>
              <a:off x="-2612788" y="3782975"/>
              <a:ext cx="711393" cy="755791"/>
            </a:xfrm>
            <a:custGeom>
              <a:avLst/>
              <a:gdLst/>
              <a:ahLst/>
              <a:cxnLst/>
              <a:rect l="l" t="t" r="r" b="b"/>
              <a:pathLst>
                <a:path w="17994" h="19117" extrusionOk="0">
                  <a:moveTo>
                    <a:pt x="53" y="0"/>
                  </a:moveTo>
                  <a:lnTo>
                    <a:pt x="27" y="9"/>
                  </a:lnTo>
                  <a:lnTo>
                    <a:pt x="18" y="18"/>
                  </a:lnTo>
                  <a:lnTo>
                    <a:pt x="1" y="35"/>
                  </a:lnTo>
                  <a:lnTo>
                    <a:pt x="1" y="61"/>
                  </a:lnTo>
                  <a:lnTo>
                    <a:pt x="10" y="78"/>
                  </a:lnTo>
                  <a:lnTo>
                    <a:pt x="260" y="337"/>
                  </a:lnTo>
                  <a:lnTo>
                    <a:pt x="286" y="354"/>
                  </a:lnTo>
                  <a:lnTo>
                    <a:pt x="312" y="346"/>
                  </a:lnTo>
                  <a:lnTo>
                    <a:pt x="321" y="337"/>
                  </a:lnTo>
                  <a:lnTo>
                    <a:pt x="329" y="328"/>
                  </a:lnTo>
                  <a:lnTo>
                    <a:pt x="338" y="311"/>
                  </a:lnTo>
                  <a:lnTo>
                    <a:pt x="338" y="294"/>
                  </a:lnTo>
                  <a:lnTo>
                    <a:pt x="321" y="277"/>
                  </a:lnTo>
                  <a:lnTo>
                    <a:pt x="79" y="18"/>
                  </a:lnTo>
                  <a:lnTo>
                    <a:pt x="53" y="0"/>
                  </a:lnTo>
                  <a:close/>
                  <a:moveTo>
                    <a:pt x="519" y="527"/>
                  </a:moveTo>
                  <a:lnTo>
                    <a:pt x="511" y="536"/>
                  </a:lnTo>
                  <a:lnTo>
                    <a:pt x="493" y="562"/>
                  </a:lnTo>
                  <a:lnTo>
                    <a:pt x="493" y="588"/>
                  </a:lnTo>
                  <a:lnTo>
                    <a:pt x="502" y="596"/>
                  </a:lnTo>
                  <a:lnTo>
                    <a:pt x="752" y="855"/>
                  </a:lnTo>
                  <a:lnTo>
                    <a:pt x="770" y="873"/>
                  </a:lnTo>
                  <a:lnTo>
                    <a:pt x="804" y="873"/>
                  </a:lnTo>
                  <a:lnTo>
                    <a:pt x="813" y="864"/>
                  </a:lnTo>
                  <a:lnTo>
                    <a:pt x="822" y="847"/>
                  </a:lnTo>
                  <a:lnTo>
                    <a:pt x="830" y="829"/>
                  </a:lnTo>
                  <a:lnTo>
                    <a:pt x="822" y="812"/>
                  </a:lnTo>
                  <a:lnTo>
                    <a:pt x="813" y="795"/>
                  </a:lnTo>
                  <a:lnTo>
                    <a:pt x="571" y="536"/>
                  </a:lnTo>
                  <a:lnTo>
                    <a:pt x="545" y="527"/>
                  </a:lnTo>
                  <a:close/>
                  <a:moveTo>
                    <a:pt x="1020" y="1045"/>
                  </a:moveTo>
                  <a:lnTo>
                    <a:pt x="994" y="1054"/>
                  </a:lnTo>
                  <a:lnTo>
                    <a:pt x="986" y="1080"/>
                  </a:lnTo>
                  <a:lnTo>
                    <a:pt x="986" y="1097"/>
                  </a:lnTo>
                  <a:lnTo>
                    <a:pt x="986" y="1106"/>
                  </a:lnTo>
                  <a:lnTo>
                    <a:pt x="994" y="1123"/>
                  </a:lnTo>
                  <a:lnTo>
                    <a:pt x="1236" y="1382"/>
                  </a:lnTo>
                  <a:lnTo>
                    <a:pt x="1253" y="1391"/>
                  </a:lnTo>
                  <a:lnTo>
                    <a:pt x="1288" y="1391"/>
                  </a:lnTo>
                  <a:lnTo>
                    <a:pt x="1305" y="1382"/>
                  </a:lnTo>
                  <a:lnTo>
                    <a:pt x="1314" y="1356"/>
                  </a:lnTo>
                  <a:lnTo>
                    <a:pt x="1314" y="1330"/>
                  </a:lnTo>
                  <a:lnTo>
                    <a:pt x="1305" y="1322"/>
                  </a:lnTo>
                  <a:lnTo>
                    <a:pt x="1063" y="1063"/>
                  </a:lnTo>
                  <a:lnTo>
                    <a:pt x="1046" y="1045"/>
                  </a:lnTo>
                  <a:close/>
                  <a:moveTo>
                    <a:pt x="1521" y="1564"/>
                  </a:moveTo>
                  <a:lnTo>
                    <a:pt x="1504" y="1572"/>
                  </a:lnTo>
                  <a:lnTo>
                    <a:pt x="1487" y="1581"/>
                  </a:lnTo>
                  <a:lnTo>
                    <a:pt x="1478" y="1607"/>
                  </a:lnTo>
                  <a:lnTo>
                    <a:pt x="1478" y="1633"/>
                  </a:lnTo>
                  <a:lnTo>
                    <a:pt x="1487" y="1641"/>
                  </a:lnTo>
                  <a:lnTo>
                    <a:pt x="1729" y="1901"/>
                  </a:lnTo>
                  <a:lnTo>
                    <a:pt x="1746" y="1909"/>
                  </a:lnTo>
                  <a:lnTo>
                    <a:pt x="1763" y="1918"/>
                  </a:lnTo>
                  <a:lnTo>
                    <a:pt x="1780" y="1918"/>
                  </a:lnTo>
                  <a:lnTo>
                    <a:pt x="1798" y="1901"/>
                  </a:lnTo>
                  <a:lnTo>
                    <a:pt x="1806" y="1883"/>
                  </a:lnTo>
                  <a:lnTo>
                    <a:pt x="1806" y="1857"/>
                  </a:lnTo>
                  <a:lnTo>
                    <a:pt x="1798" y="1840"/>
                  </a:lnTo>
                  <a:lnTo>
                    <a:pt x="1556" y="1581"/>
                  </a:lnTo>
                  <a:lnTo>
                    <a:pt x="1539" y="1572"/>
                  </a:lnTo>
                  <a:lnTo>
                    <a:pt x="1521" y="1564"/>
                  </a:lnTo>
                  <a:close/>
                  <a:moveTo>
                    <a:pt x="1996" y="2091"/>
                  </a:moveTo>
                  <a:lnTo>
                    <a:pt x="1979" y="2099"/>
                  </a:lnTo>
                  <a:lnTo>
                    <a:pt x="1962" y="2125"/>
                  </a:lnTo>
                  <a:lnTo>
                    <a:pt x="1970" y="2151"/>
                  </a:lnTo>
                  <a:lnTo>
                    <a:pt x="1979" y="2160"/>
                  </a:lnTo>
                  <a:lnTo>
                    <a:pt x="2221" y="2428"/>
                  </a:lnTo>
                  <a:lnTo>
                    <a:pt x="2238" y="2436"/>
                  </a:lnTo>
                  <a:lnTo>
                    <a:pt x="2273" y="2436"/>
                  </a:lnTo>
                  <a:lnTo>
                    <a:pt x="2281" y="2428"/>
                  </a:lnTo>
                  <a:lnTo>
                    <a:pt x="2299" y="2402"/>
                  </a:lnTo>
                  <a:lnTo>
                    <a:pt x="2299" y="2376"/>
                  </a:lnTo>
                  <a:lnTo>
                    <a:pt x="2290" y="2367"/>
                  </a:lnTo>
                  <a:lnTo>
                    <a:pt x="2040" y="2099"/>
                  </a:lnTo>
                  <a:lnTo>
                    <a:pt x="2031" y="2091"/>
                  </a:lnTo>
                  <a:close/>
                  <a:moveTo>
                    <a:pt x="2489" y="2609"/>
                  </a:moveTo>
                  <a:lnTo>
                    <a:pt x="2471" y="2626"/>
                  </a:lnTo>
                  <a:lnTo>
                    <a:pt x="2454" y="2643"/>
                  </a:lnTo>
                  <a:lnTo>
                    <a:pt x="2463" y="2669"/>
                  </a:lnTo>
                  <a:lnTo>
                    <a:pt x="2471" y="2687"/>
                  </a:lnTo>
                  <a:lnTo>
                    <a:pt x="2713" y="2946"/>
                  </a:lnTo>
                  <a:lnTo>
                    <a:pt x="2731" y="2954"/>
                  </a:lnTo>
                  <a:lnTo>
                    <a:pt x="2748" y="2963"/>
                  </a:lnTo>
                  <a:lnTo>
                    <a:pt x="2765" y="2954"/>
                  </a:lnTo>
                  <a:lnTo>
                    <a:pt x="2774" y="2946"/>
                  </a:lnTo>
                  <a:lnTo>
                    <a:pt x="2791" y="2920"/>
                  </a:lnTo>
                  <a:lnTo>
                    <a:pt x="2791" y="2894"/>
                  </a:lnTo>
                  <a:lnTo>
                    <a:pt x="2782" y="2885"/>
                  </a:lnTo>
                  <a:lnTo>
                    <a:pt x="2532" y="2626"/>
                  </a:lnTo>
                  <a:lnTo>
                    <a:pt x="2515" y="2618"/>
                  </a:lnTo>
                  <a:lnTo>
                    <a:pt x="2506" y="2609"/>
                  </a:lnTo>
                  <a:close/>
                  <a:moveTo>
                    <a:pt x="2972" y="3136"/>
                  </a:moveTo>
                  <a:lnTo>
                    <a:pt x="2964" y="3144"/>
                  </a:lnTo>
                  <a:lnTo>
                    <a:pt x="2947" y="3170"/>
                  </a:lnTo>
                  <a:lnTo>
                    <a:pt x="2947" y="3196"/>
                  </a:lnTo>
                  <a:lnTo>
                    <a:pt x="2955" y="3205"/>
                  </a:lnTo>
                  <a:lnTo>
                    <a:pt x="3206" y="3464"/>
                  </a:lnTo>
                  <a:lnTo>
                    <a:pt x="3214" y="3481"/>
                  </a:lnTo>
                  <a:lnTo>
                    <a:pt x="3249" y="3481"/>
                  </a:lnTo>
                  <a:lnTo>
                    <a:pt x="3266" y="3473"/>
                  </a:lnTo>
                  <a:lnTo>
                    <a:pt x="3283" y="3447"/>
                  </a:lnTo>
                  <a:lnTo>
                    <a:pt x="3275" y="3421"/>
                  </a:lnTo>
                  <a:lnTo>
                    <a:pt x="3266" y="3404"/>
                  </a:lnTo>
                  <a:lnTo>
                    <a:pt x="3024" y="3144"/>
                  </a:lnTo>
                  <a:lnTo>
                    <a:pt x="3007" y="3136"/>
                  </a:lnTo>
                  <a:close/>
                  <a:moveTo>
                    <a:pt x="3465" y="3654"/>
                  </a:moveTo>
                  <a:lnTo>
                    <a:pt x="3448" y="3663"/>
                  </a:lnTo>
                  <a:lnTo>
                    <a:pt x="3439" y="3689"/>
                  </a:lnTo>
                  <a:lnTo>
                    <a:pt x="3439" y="3715"/>
                  </a:lnTo>
                  <a:lnTo>
                    <a:pt x="3448" y="3732"/>
                  </a:lnTo>
                  <a:lnTo>
                    <a:pt x="3698" y="3991"/>
                  </a:lnTo>
                  <a:lnTo>
                    <a:pt x="3707" y="4000"/>
                  </a:lnTo>
                  <a:lnTo>
                    <a:pt x="3741" y="4000"/>
                  </a:lnTo>
                  <a:lnTo>
                    <a:pt x="3759" y="3991"/>
                  </a:lnTo>
                  <a:lnTo>
                    <a:pt x="3776" y="3965"/>
                  </a:lnTo>
                  <a:lnTo>
                    <a:pt x="3767" y="3939"/>
                  </a:lnTo>
                  <a:lnTo>
                    <a:pt x="3759" y="3931"/>
                  </a:lnTo>
                  <a:lnTo>
                    <a:pt x="3517" y="3671"/>
                  </a:lnTo>
                  <a:lnTo>
                    <a:pt x="3499" y="3654"/>
                  </a:lnTo>
                  <a:close/>
                  <a:moveTo>
                    <a:pt x="3974" y="4172"/>
                  </a:moveTo>
                  <a:lnTo>
                    <a:pt x="3957" y="4181"/>
                  </a:lnTo>
                  <a:lnTo>
                    <a:pt x="3940" y="4190"/>
                  </a:lnTo>
                  <a:lnTo>
                    <a:pt x="3931" y="4207"/>
                  </a:lnTo>
                  <a:lnTo>
                    <a:pt x="3931" y="4242"/>
                  </a:lnTo>
                  <a:lnTo>
                    <a:pt x="3940" y="4250"/>
                  </a:lnTo>
                  <a:lnTo>
                    <a:pt x="4182" y="4509"/>
                  </a:lnTo>
                  <a:lnTo>
                    <a:pt x="4199" y="4518"/>
                  </a:lnTo>
                  <a:lnTo>
                    <a:pt x="4216" y="4527"/>
                  </a:lnTo>
                  <a:lnTo>
                    <a:pt x="4234" y="4527"/>
                  </a:lnTo>
                  <a:lnTo>
                    <a:pt x="4251" y="4509"/>
                  </a:lnTo>
                  <a:lnTo>
                    <a:pt x="4260" y="4501"/>
                  </a:lnTo>
                  <a:lnTo>
                    <a:pt x="4260" y="4483"/>
                  </a:lnTo>
                  <a:lnTo>
                    <a:pt x="4260" y="4466"/>
                  </a:lnTo>
                  <a:lnTo>
                    <a:pt x="4251" y="4449"/>
                  </a:lnTo>
                  <a:lnTo>
                    <a:pt x="4009" y="4190"/>
                  </a:lnTo>
                  <a:lnTo>
                    <a:pt x="3992" y="4181"/>
                  </a:lnTo>
                  <a:lnTo>
                    <a:pt x="3974" y="4172"/>
                  </a:lnTo>
                  <a:close/>
                  <a:moveTo>
                    <a:pt x="4450" y="4699"/>
                  </a:moveTo>
                  <a:lnTo>
                    <a:pt x="4432" y="4708"/>
                  </a:lnTo>
                  <a:lnTo>
                    <a:pt x="4424" y="4734"/>
                  </a:lnTo>
                  <a:lnTo>
                    <a:pt x="4424" y="4760"/>
                  </a:lnTo>
                  <a:lnTo>
                    <a:pt x="4432" y="4768"/>
                  </a:lnTo>
                  <a:lnTo>
                    <a:pt x="4674" y="5036"/>
                  </a:lnTo>
                  <a:lnTo>
                    <a:pt x="4691" y="5045"/>
                  </a:lnTo>
                  <a:lnTo>
                    <a:pt x="4726" y="5045"/>
                  </a:lnTo>
                  <a:lnTo>
                    <a:pt x="4743" y="5036"/>
                  </a:lnTo>
                  <a:lnTo>
                    <a:pt x="4752" y="5019"/>
                  </a:lnTo>
                  <a:lnTo>
                    <a:pt x="4752" y="5002"/>
                  </a:lnTo>
                  <a:lnTo>
                    <a:pt x="4752" y="4984"/>
                  </a:lnTo>
                  <a:lnTo>
                    <a:pt x="4743" y="4976"/>
                  </a:lnTo>
                  <a:lnTo>
                    <a:pt x="4493" y="4708"/>
                  </a:lnTo>
                  <a:lnTo>
                    <a:pt x="4484" y="4699"/>
                  </a:lnTo>
                  <a:close/>
                  <a:moveTo>
                    <a:pt x="4942" y="5218"/>
                  </a:moveTo>
                  <a:lnTo>
                    <a:pt x="4925" y="5235"/>
                  </a:lnTo>
                  <a:lnTo>
                    <a:pt x="4907" y="5252"/>
                  </a:lnTo>
                  <a:lnTo>
                    <a:pt x="4916" y="5278"/>
                  </a:lnTo>
                  <a:lnTo>
                    <a:pt x="4925" y="5295"/>
                  </a:lnTo>
                  <a:lnTo>
                    <a:pt x="5167" y="5554"/>
                  </a:lnTo>
                  <a:lnTo>
                    <a:pt x="5184" y="5563"/>
                  </a:lnTo>
                  <a:lnTo>
                    <a:pt x="5201" y="5572"/>
                  </a:lnTo>
                  <a:lnTo>
                    <a:pt x="5218" y="5563"/>
                  </a:lnTo>
                  <a:lnTo>
                    <a:pt x="5227" y="5554"/>
                  </a:lnTo>
                  <a:lnTo>
                    <a:pt x="5244" y="5546"/>
                  </a:lnTo>
                  <a:lnTo>
                    <a:pt x="5244" y="5529"/>
                  </a:lnTo>
                  <a:lnTo>
                    <a:pt x="5244" y="5511"/>
                  </a:lnTo>
                  <a:lnTo>
                    <a:pt x="5236" y="5494"/>
                  </a:lnTo>
                  <a:lnTo>
                    <a:pt x="4985" y="5235"/>
                  </a:lnTo>
                  <a:lnTo>
                    <a:pt x="4976" y="5226"/>
                  </a:lnTo>
                  <a:lnTo>
                    <a:pt x="4959" y="5218"/>
                  </a:lnTo>
                  <a:close/>
                  <a:moveTo>
                    <a:pt x="5434" y="5745"/>
                  </a:moveTo>
                  <a:lnTo>
                    <a:pt x="5417" y="5753"/>
                  </a:lnTo>
                  <a:lnTo>
                    <a:pt x="5400" y="5779"/>
                  </a:lnTo>
                  <a:lnTo>
                    <a:pt x="5408" y="5805"/>
                  </a:lnTo>
                  <a:lnTo>
                    <a:pt x="5417" y="5814"/>
                  </a:lnTo>
                  <a:lnTo>
                    <a:pt x="5659" y="6073"/>
                  </a:lnTo>
                  <a:lnTo>
                    <a:pt x="5676" y="6090"/>
                  </a:lnTo>
                  <a:lnTo>
                    <a:pt x="5702" y="6090"/>
                  </a:lnTo>
                  <a:lnTo>
                    <a:pt x="5719" y="6081"/>
                  </a:lnTo>
                  <a:lnTo>
                    <a:pt x="5728" y="6064"/>
                  </a:lnTo>
                  <a:lnTo>
                    <a:pt x="5737" y="6047"/>
                  </a:lnTo>
                  <a:lnTo>
                    <a:pt x="5737" y="6030"/>
                  </a:lnTo>
                  <a:lnTo>
                    <a:pt x="5728" y="6012"/>
                  </a:lnTo>
                  <a:lnTo>
                    <a:pt x="5477" y="5753"/>
                  </a:lnTo>
                  <a:lnTo>
                    <a:pt x="5460" y="5745"/>
                  </a:lnTo>
                  <a:close/>
                  <a:moveTo>
                    <a:pt x="5918" y="6263"/>
                  </a:moveTo>
                  <a:lnTo>
                    <a:pt x="5909" y="6271"/>
                  </a:lnTo>
                  <a:lnTo>
                    <a:pt x="5892" y="6297"/>
                  </a:lnTo>
                  <a:lnTo>
                    <a:pt x="5892" y="6323"/>
                  </a:lnTo>
                  <a:lnTo>
                    <a:pt x="5901" y="6341"/>
                  </a:lnTo>
                  <a:lnTo>
                    <a:pt x="6151" y="6600"/>
                  </a:lnTo>
                  <a:lnTo>
                    <a:pt x="6160" y="6608"/>
                  </a:lnTo>
                  <a:lnTo>
                    <a:pt x="6194" y="6608"/>
                  </a:lnTo>
                  <a:lnTo>
                    <a:pt x="6212" y="6600"/>
                  </a:lnTo>
                  <a:lnTo>
                    <a:pt x="6220" y="6582"/>
                  </a:lnTo>
                  <a:lnTo>
                    <a:pt x="6229" y="6565"/>
                  </a:lnTo>
                  <a:lnTo>
                    <a:pt x="6220" y="6548"/>
                  </a:lnTo>
                  <a:lnTo>
                    <a:pt x="6212" y="6539"/>
                  </a:lnTo>
                  <a:lnTo>
                    <a:pt x="5970" y="6280"/>
                  </a:lnTo>
                  <a:lnTo>
                    <a:pt x="5953" y="6263"/>
                  </a:lnTo>
                  <a:close/>
                  <a:moveTo>
                    <a:pt x="6428" y="6781"/>
                  </a:moveTo>
                  <a:lnTo>
                    <a:pt x="6410" y="6790"/>
                  </a:lnTo>
                  <a:lnTo>
                    <a:pt x="6393" y="6798"/>
                  </a:lnTo>
                  <a:lnTo>
                    <a:pt x="6384" y="6816"/>
                  </a:lnTo>
                  <a:lnTo>
                    <a:pt x="6384" y="6850"/>
                  </a:lnTo>
                  <a:lnTo>
                    <a:pt x="6393" y="6859"/>
                  </a:lnTo>
                  <a:lnTo>
                    <a:pt x="6644" y="7118"/>
                  </a:lnTo>
                  <a:lnTo>
                    <a:pt x="6652" y="7127"/>
                  </a:lnTo>
                  <a:lnTo>
                    <a:pt x="6670" y="7135"/>
                  </a:lnTo>
                  <a:lnTo>
                    <a:pt x="6687" y="7127"/>
                  </a:lnTo>
                  <a:lnTo>
                    <a:pt x="6704" y="7118"/>
                  </a:lnTo>
                  <a:lnTo>
                    <a:pt x="6713" y="7101"/>
                  </a:lnTo>
                  <a:lnTo>
                    <a:pt x="6713" y="7075"/>
                  </a:lnTo>
                  <a:lnTo>
                    <a:pt x="6713" y="7066"/>
                  </a:lnTo>
                  <a:lnTo>
                    <a:pt x="6704" y="7058"/>
                  </a:lnTo>
                  <a:lnTo>
                    <a:pt x="6462" y="6798"/>
                  </a:lnTo>
                  <a:lnTo>
                    <a:pt x="6445" y="6790"/>
                  </a:lnTo>
                  <a:lnTo>
                    <a:pt x="6428" y="6781"/>
                  </a:lnTo>
                  <a:close/>
                  <a:moveTo>
                    <a:pt x="6903" y="7308"/>
                  </a:moveTo>
                  <a:lnTo>
                    <a:pt x="6885" y="7317"/>
                  </a:lnTo>
                  <a:lnTo>
                    <a:pt x="6877" y="7343"/>
                  </a:lnTo>
                  <a:lnTo>
                    <a:pt x="6877" y="7368"/>
                  </a:lnTo>
                  <a:lnTo>
                    <a:pt x="6885" y="7377"/>
                  </a:lnTo>
                  <a:lnTo>
                    <a:pt x="7127" y="7645"/>
                  </a:lnTo>
                  <a:lnTo>
                    <a:pt x="7145" y="7654"/>
                  </a:lnTo>
                  <a:lnTo>
                    <a:pt x="7179" y="7654"/>
                  </a:lnTo>
                  <a:lnTo>
                    <a:pt x="7196" y="7645"/>
                  </a:lnTo>
                  <a:lnTo>
                    <a:pt x="7205" y="7619"/>
                  </a:lnTo>
                  <a:lnTo>
                    <a:pt x="7205" y="7593"/>
                  </a:lnTo>
                  <a:lnTo>
                    <a:pt x="7196" y="7576"/>
                  </a:lnTo>
                  <a:lnTo>
                    <a:pt x="6955" y="7317"/>
                  </a:lnTo>
                  <a:lnTo>
                    <a:pt x="6937" y="7308"/>
                  </a:lnTo>
                  <a:close/>
                  <a:moveTo>
                    <a:pt x="7395" y="7826"/>
                  </a:moveTo>
                  <a:lnTo>
                    <a:pt x="7378" y="7835"/>
                  </a:lnTo>
                  <a:lnTo>
                    <a:pt x="7369" y="7861"/>
                  </a:lnTo>
                  <a:lnTo>
                    <a:pt x="7369" y="7887"/>
                  </a:lnTo>
                  <a:lnTo>
                    <a:pt x="7378" y="7904"/>
                  </a:lnTo>
                  <a:lnTo>
                    <a:pt x="7620" y="8163"/>
                  </a:lnTo>
                  <a:lnTo>
                    <a:pt x="7637" y="8172"/>
                  </a:lnTo>
                  <a:lnTo>
                    <a:pt x="7654" y="8180"/>
                  </a:lnTo>
                  <a:lnTo>
                    <a:pt x="7672" y="8172"/>
                  </a:lnTo>
                  <a:lnTo>
                    <a:pt x="7689" y="8163"/>
                  </a:lnTo>
                  <a:lnTo>
                    <a:pt x="7697" y="8137"/>
                  </a:lnTo>
                  <a:lnTo>
                    <a:pt x="7697" y="8111"/>
                  </a:lnTo>
                  <a:lnTo>
                    <a:pt x="7689" y="8103"/>
                  </a:lnTo>
                  <a:lnTo>
                    <a:pt x="7438" y="7844"/>
                  </a:lnTo>
                  <a:lnTo>
                    <a:pt x="7430" y="7835"/>
                  </a:lnTo>
                  <a:lnTo>
                    <a:pt x="7412" y="7826"/>
                  </a:lnTo>
                  <a:close/>
                  <a:moveTo>
                    <a:pt x="7905" y="8345"/>
                  </a:moveTo>
                  <a:lnTo>
                    <a:pt x="7887" y="8353"/>
                  </a:lnTo>
                  <a:lnTo>
                    <a:pt x="7870" y="8362"/>
                  </a:lnTo>
                  <a:lnTo>
                    <a:pt x="7853" y="8388"/>
                  </a:lnTo>
                  <a:lnTo>
                    <a:pt x="7862" y="8414"/>
                  </a:lnTo>
                  <a:lnTo>
                    <a:pt x="7870" y="8422"/>
                  </a:lnTo>
                  <a:lnTo>
                    <a:pt x="8112" y="8681"/>
                  </a:lnTo>
                  <a:lnTo>
                    <a:pt x="8129" y="8699"/>
                  </a:lnTo>
                  <a:lnTo>
                    <a:pt x="8164" y="8699"/>
                  </a:lnTo>
                  <a:lnTo>
                    <a:pt x="8173" y="8690"/>
                  </a:lnTo>
                  <a:lnTo>
                    <a:pt x="8190" y="8664"/>
                  </a:lnTo>
                  <a:lnTo>
                    <a:pt x="8190" y="8638"/>
                  </a:lnTo>
                  <a:lnTo>
                    <a:pt x="8181" y="8621"/>
                  </a:lnTo>
                  <a:lnTo>
                    <a:pt x="7931" y="8362"/>
                  </a:lnTo>
                  <a:lnTo>
                    <a:pt x="7922" y="8353"/>
                  </a:lnTo>
                  <a:lnTo>
                    <a:pt x="7905" y="8345"/>
                  </a:lnTo>
                  <a:close/>
                  <a:moveTo>
                    <a:pt x="8371" y="8871"/>
                  </a:moveTo>
                  <a:lnTo>
                    <a:pt x="8363" y="8880"/>
                  </a:lnTo>
                  <a:lnTo>
                    <a:pt x="8345" y="8906"/>
                  </a:lnTo>
                  <a:lnTo>
                    <a:pt x="8354" y="8932"/>
                  </a:lnTo>
                  <a:lnTo>
                    <a:pt x="8354" y="8949"/>
                  </a:lnTo>
                  <a:lnTo>
                    <a:pt x="8604" y="9208"/>
                  </a:lnTo>
                  <a:lnTo>
                    <a:pt x="8622" y="9217"/>
                  </a:lnTo>
                  <a:lnTo>
                    <a:pt x="8648" y="9217"/>
                  </a:lnTo>
                  <a:lnTo>
                    <a:pt x="8665" y="9208"/>
                  </a:lnTo>
                  <a:lnTo>
                    <a:pt x="8682" y="9182"/>
                  </a:lnTo>
                  <a:lnTo>
                    <a:pt x="8674" y="9157"/>
                  </a:lnTo>
                  <a:lnTo>
                    <a:pt x="8665" y="9148"/>
                  </a:lnTo>
                  <a:lnTo>
                    <a:pt x="8423" y="8880"/>
                  </a:lnTo>
                  <a:lnTo>
                    <a:pt x="8406" y="8871"/>
                  </a:lnTo>
                  <a:close/>
                  <a:moveTo>
                    <a:pt x="8881" y="9390"/>
                  </a:moveTo>
                  <a:lnTo>
                    <a:pt x="8864" y="9398"/>
                  </a:lnTo>
                  <a:lnTo>
                    <a:pt x="8855" y="9407"/>
                  </a:lnTo>
                  <a:lnTo>
                    <a:pt x="8838" y="9424"/>
                  </a:lnTo>
                  <a:lnTo>
                    <a:pt x="8838" y="9459"/>
                  </a:lnTo>
                  <a:lnTo>
                    <a:pt x="8846" y="9468"/>
                  </a:lnTo>
                  <a:lnTo>
                    <a:pt x="9097" y="9727"/>
                  </a:lnTo>
                  <a:lnTo>
                    <a:pt x="9114" y="9735"/>
                  </a:lnTo>
                  <a:lnTo>
                    <a:pt x="9140" y="9744"/>
                  </a:lnTo>
                  <a:lnTo>
                    <a:pt x="9157" y="9727"/>
                  </a:lnTo>
                  <a:lnTo>
                    <a:pt x="9175" y="9709"/>
                  </a:lnTo>
                  <a:lnTo>
                    <a:pt x="9166" y="9675"/>
                  </a:lnTo>
                  <a:lnTo>
                    <a:pt x="9157" y="9666"/>
                  </a:lnTo>
                  <a:lnTo>
                    <a:pt x="8915" y="9407"/>
                  </a:lnTo>
                  <a:lnTo>
                    <a:pt x="8898" y="9398"/>
                  </a:lnTo>
                  <a:lnTo>
                    <a:pt x="8881" y="9390"/>
                  </a:lnTo>
                  <a:close/>
                  <a:moveTo>
                    <a:pt x="9356" y="9917"/>
                  </a:moveTo>
                  <a:lnTo>
                    <a:pt x="9339" y="9925"/>
                  </a:lnTo>
                  <a:lnTo>
                    <a:pt x="9330" y="9951"/>
                  </a:lnTo>
                  <a:lnTo>
                    <a:pt x="9330" y="9977"/>
                  </a:lnTo>
                  <a:lnTo>
                    <a:pt x="9339" y="9986"/>
                  </a:lnTo>
                  <a:lnTo>
                    <a:pt x="9589" y="10254"/>
                  </a:lnTo>
                  <a:lnTo>
                    <a:pt x="9606" y="10262"/>
                  </a:lnTo>
                  <a:lnTo>
                    <a:pt x="9632" y="10262"/>
                  </a:lnTo>
                  <a:lnTo>
                    <a:pt x="9650" y="10254"/>
                  </a:lnTo>
                  <a:lnTo>
                    <a:pt x="9658" y="10236"/>
                  </a:lnTo>
                  <a:lnTo>
                    <a:pt x="9667" y="10219"/>
                  </a:lnTo>
                  <a:lnTo>
                    <a:pt x="9658" y="10202"/>
                  </a:lnTo>
                  <a:lnTo>
                    <a:pt x="9650" y="10184"/>
                  </a:lnTo>
                  <a:lnTo>
                    <a:pt x="9408" y="9925"/>
                  </a:lnTo>
                  <a:lnTo>
                    <a:pt x="9382" y="9917"/>
                  </a:lnTo>
                  <a:close/>
                  <a:moveTo>
                    <a:pt x="9874" y="10435"/>
                  </a:moveTo>
                  <a:lnTo>
                    <a:pt x="9848" y="10444"/>
                  </a:lnTo>
                  <a:lnTo>
                    <a:pt x="9831" y="10444"/>
                  </a:lnTo>
                  <a:lnTo>
                    <a:pt x="9822" y="10470"/>
                  </a:lnTo>
                  <a:lnTo>
                    <a:pt x="9822" y="10495"/>
                  </a:lnTo>
                  <a:lnTo>
                    <a:pt x="9831" y="10513"/>
                  </a:lnTo>
                  <a:lnTo>
                    <a:pt x="10073" y="10772"/>
                  </a:lnTo>
                  <a:lnTo>
                    <a:pt x="10099" y="10780"/>
                  </a:lnTo>
                  <a:lnTo>
                    <a:pt x="10125" y="10780"/>
                  </a:lnTo>
                  <a:lnTo>
                    <a:pt x="10142" y="10772"/>
                  </a:lnTo>
                  <a:lnTo>
                    <a:pt x="10151" y="10755"/>
                  </a:lnTo>
                  <a:lnTo>
                    <a:pt x="10151" y="10746"/>
                  </a:lnTo>
                  <a:lnTo>
                    <a:pt x="10151" y="10729"/>
                  </a:lnTo>
                  <a:lnTo>
                    <a:pt x="10142" y="10711"/>
                  </a:lnTo>
                  <a:lnTo>
                    <a:pt x="9900" y="10452"/>
                  </a:lnTo>
                  <a:lnTo>
                    <a:pt x="9874" y="10435"/>
                  </a:lnTo>
                  <a:close/>
                  <a:moveTo>
                    <a:pt x="10332" y="10962"/>
                  </a:moveTo>
                  <a:lnTo>
                    <a:pt x="10323" y="10971"/>
                  </a:lnTo>
                  <a:lnTo>
                    <a:pt x="10306" y="10996"/>
                  </a:lnTo>
                  <a:lnTo>
                    <a:pt x="10315" y="11022"/>
                  </a:lnTo>
                  <a:lnTo>
                    <a:pt x="10323" y="11031"/>
                  </a:lnTo>
                  <a:lnTo>
                    <a:pt x="10565" y="11290"/>
                  </a:lnTo>
                  <a:lnTo>
                    <a:pt x="10591" y="11307"/>
                  </a:lnTo>
                  <a:lnTo>
                    <a:pt x="10617" y="11299"/>
                  </a:lnTo>
                  <a:lnTo>
                    <a:pt x="10634" y="11299"/>
                  </a:lnTo>
                  <a:lnTo>
                    <a:pt x="10643" y="11281"/>
                  </a:lnTo>
                  <a:lnTo>
                    <a:pt x="10643" y="11264"/>
                  </a:lnTo>
                  <a:lnTo>
                    <a:pt x="10643" y="11247"/>
                  </a:lnTo>
                  <a:lnTo>
                    <a:pt x="10634" y="11230"/>
                  </a:lnTo>
                  <a:lnTo>
                    <a:pt x="10384" y="10971"/>
                  </a:lnTo>
                  <a:lnTo>
                    <a:pt x="10367" y="10962"/>
                  </a:lnTo>
                  <a:close/>
                  <a:moveTo>
                    <a:pt x="10824" y="11480"/>
                  </a:moveTo>
                  <a:lnTo>
                    <a:pt x="10816" y="11489"/>
                  </a:lnTo>
                  <a:lnTo>
                    <a:pt x="10799" y="11515"/>
                  </a:lnTo>
                  <a:lnTo>
                    <a:pt x="10807" y="11541"/>
                  </a:lnTo>
                  <a:lnTo>
                    <a:pt x="10816" y="11558"/>
                  </a:lnTo>
                  <a:lnTo>
                    <a:pt x="11058" y="11817"/>
                  </a:lnTo>
                  <a:lnTo>
                    <a:pt x="11084" y="11826"/>
                  </a:lnTo>
                  <a:lnTo>
                    <a:pt x="11109" y="11826"/>
                  </a:lnTo>
                  <a:lnTo>
                    <a:pt x="11118" y="11817"/>
                  </a:lnTo>
                  <a:lnTo>
                    <a:pt x="11135" y="11800"/>
                  </a:lnTo>
                  <a:lnTo>
                    <a:pt x="11135" y="11783"/>
                  </a:lnTo>
                  <a:lnTo>
                    <a:pt x="11135" y="11765"/>
                  </a:lnTo>
                  <a:lnTo>
                    <a:pt x="11127" y="11757"/>
                  </a:lnTo>
                  <a:lnTo>
                    <a:pt x="10876" y="11489"/>
                  </a:lnTo>
                  <a:lnTo>
                    <a:pt x="10850" y="11480"/>
                  </a:lnTo>
                  <a:close/>
                  <a:moveTo>
                    <a:pt x="11343" y="11998"/>
                  </a:moveTo>
                  <a:lnTo>
                    <a:pt x="11317" y="12007"/>
                  </a:lnTo>
                  <a:lnTo>
                    <a:pt x="11308" y="12016"/>
                  </a:lnTo>
                  <a:lnTo>
                    <a:pt x="11291" y="12033"/>
                  </a:lnTo>
                  <a:lnTo>
                    <a:pt x="11291" y="12068"/>
                  </a:lnTo>
                  <a:lnTo>
                    <a:pt x="11300" y="12076"/>
                  </a:lnTo>
                  <a:lnTo>
                    <a:pt x="11550" y="12335"/>
                  </a:lnTo>
                  <a:lnTo>
                    <a:pt x="11576" y="12353"/>
                  </a:lnTo>
                  <a:lnTo>
                    <a:pt x="11602" y="12344"/>
                  </a:lnTo>
                  <a:lnTo>
                    <a:pt x="11610" y="12335"/>
                  </a:lnTo>
                  <a:lnTo>
                    <a:pt x="11619" y="12327"/>
                  </a:lnTo>
                  <a:lnTo>
                    <a:pt x="11628" y="12309"/>
                  </a:lnTo>
                  <a:lnTo>
                    <a:pt x="11628" y="12292"/>
                  </a:lnTo>
                  <a:lnTo>
                    <a:pt x="11610" y="12275"/>
                  </a:lnTo>
                  <a:lnTo>
                    <a:pt x="11369" y="12016"/>
                  </a:lnTo>
                  <a:lnTo>
                    <a:pt x="11343" y="11998"/>
                  </a:lnTo>
                  <a:close/>
                  <a:moveTo>
                    <a:pt x="11809" y="12525"/>
                  </a:moveTo>
                  <a:lnTo>
                    <a:pt x="11801" y="12534"/>
                  </a:lnTo>
                  <a:lnTo>
                    <a:pt x="11783" y="12560"/>
                  </a:lnTo>
                  <a:lnTo>
                    <a:pt x="11783" y="12586"/>
                  </a:lnTo>
                  <a:lnTo>
                    <a:pt x="11792" y="12594"/>
                  </a:lnTo>
                  <a:lnTo>
                    <a:pt x="12042" y="12862"/>
                  </a:lnTo>
                  <a:lnTo>
                    <a:pt x="12060" y="12871"/>
                  </a:lnTo>
                  <a:lnTo>
                    <a:pt x="12094" y="12871"/>
                  </a:lnTo>
                  <a:lnTo>
                    <a:pt x="12103" y="12862"/>
                  </a:lnTo>
                  <a:lnTo>
                    <a:pt x="12111" y="12845"/>
                  </a:lnTo>
                  <a:lnTo>
                    <a:pt x="12120" y="12828"/>
                  </a:lnTo>
                  <a:lnTo>
                    <a:pt x="12111" y="12810"/>
                  </a:lnTo>
                  <a:lnTo>
                    <a:pt x="12103" y="12793"/>
                  </a:lnTo>
                  <a:lnTo>
                    <a:pt x="11861" y="12534"/>
                  </a:lnTo>
                  <a:lnTo>
                    <a:pt x="11835" y="12525"/>
                  </a:lnTo>
                  <a:close/>
                  <a:moveTo>
                    <a:pt x="12302" y="13044"/>
                  </a:moveTo>
                  <a:lnTo>
                    <a:pt x="12284" y="13052"/>
                  </a:lnTo>
                  <a:lnTo>
                    <a:pt x="12276" y="13078"/>
                  </a:lnTo>
                  <a:lnTo>
                    <a:pt x="12276" y="13104"/>
                  </a:lnTo>
                  <a:lnTo>
                    <a:pt x="12284" y="13121"/>
                  </a:lnTo>
                  <a:lnTo>
                    <a:pt x="12526" y="13381"/>
                  </a:lnTo>
                  <a:lnTo>
                    <a:pt x="12552" y="13389"/>
                  </a:lnTo>
                  <a:lnTo>
                    <a:pt x="12578" y="13389"/>
                  </a:lnTo>
                  <a:lnTo>
                    <a:pt x="12595" y="13381"/>
                  </a:lnTo>
                  <a:lnTo>
                    <a:pt x="12604" y="13363"/>
                  </a:lnTo>
                  <a:lnTo>
                    <a:pt x="12604" y="13355"/>
                  </a:lnTo>
                  <a:lnTo>
                    <a:pt x="12604" y="13337"/>
                  </a:lnTo>
                  <a:lnTo>
                    <a:pt x="12595" y="13320"/>
                  </a:lnTo>
                  <a:lnTo>
                    <a:pt x="12353" y="13061"/>
                  </a:lnTo>
                  <a:lnTo>
                    <a:pt x="12327" y="13044"/>
                  </a:lnTo>
                  <a:close/>
                  <a:moveTo>
                    <a:pt x="12820" y="13562"/>
                  </a:moveTo>
                  <a:lnTo>
                    <a:pt x="12794" y="13571"/>
                  </a:lnTo>
                  <a:lnTo>
                    <a:pt x="12777" y="13579"/>
                  </a:lnTo>
                  <a:lnTo>
                    <a:pt x="12768" y="13605"/>
                  </a:lnTo>
                  <a:lnTo>
                    <a:pt x="12768" y="13631"/>
                  </a:lnTo>
                  <a:lnTo>
                    <a:pt x="12777" y="13640"/>
                  </a:lnTo>
                  <a:lnTo>
                    <a:pt x="13018" y="13899"/>
                  </a:lnTo>
                  <a:lnTo>
                    <a:pt x="13044" y="13916"/>
                  </a:lnTo>
                  <a:lnTo>
                    <a:pt x="13070" y="13907"/>
                  </a:lnTo>
                  <a:lnTo>
                    <a:pt x="13088" y="13907"/>
                  </a:lnTo>
                  <a:lnTo>
                    <a:pt x="13096" y="13890"/>
                  </a:lnTo>
                  <a:lnTo>
                    <a:pt x="13096" y="13873"/>
                  </a:lnTo>
                  <a:lnTo>
                    <a:pt x="13096" y="13856"/>
                  </a:lnTo>
                  <a:lnTo>
                    <a:pt x="13088" y="13838"/>
                  </a:lnTo>
                  <a:lnTo>
                    <a:pt x="12846" y="13579"/>
                  </a:lnTo>
                  <a:lnTo>
                    <a:pt x="12820" y="13562"/>
                  </a:lnTo>
                  <a:close/>
                  <a:moveTo>
                    <a:pt x="13278" y="14089"/>
                  </a:moveTo>
                  <a:lnTo>
                    <a:pt x="13269" y="14097"/>
                  </a:lnTo>
                  <a:lnTo>
                    <a:pt x="13252" y="14123"/>
                  </a:lnTo>
                  <a:lnTo>
                    <a:pt x="13260" y="14149"/>
                  </a:lnTo>
                  <a:lnTo>
                    <a:pt x="13269" y="14167"/>
                  </a:lnTo>
                  <a:lnTo>
                    <a:pt x="13511" y="14426"/>
                  </a:lnTo>
                  <a:lnTo>
                    <a:pt x="13537" y="14434"/>
                  </a:lnTo>
                  <a:lnTo>
                    <a:pt x="13563" y="14434"/>
                  </a:lnTo>
                  <a:lnTo>
                    <a:pt x="13571" y="14426"/>
                  </a:lnTo>
                  <a:lnTo>
                    <a:pt x="13589" y="14408"/>
                  </a:lnTo>
                  <a:lnTo>
                    <a:pt x="13589" y="14391"/>
                  </a:lnTo>
                  <a:lnTo>
                    <a:pt x="13589" y="14374"/>
                  </a:lnTo>
                  <a:lnTo>
                    <a:pt x="13580" y="14365"/>
                  </a:lnTo>
                  <a:lnTo>
                    <a:pt x="13329" y="14097"/>
                  </a:lnTo>
                  <a:lnTo>
                    <a:pt x="13312" y="14089"/>
                  </a:lnTo>
                  <a:close/>
                  <a:moveTo>
                    <a:pt x="13796" y="14607"/>
                  </a:moveTo>
                  <a:lnTo>
                    <a:pt x="13770" y="14616"/>
                  </a:lnTo>
                  <a:lnTo>
                    <a:pt x="13761" y="14624"/>
                  </a:lnTo>
                  <a:lnTo>
                    <a:pt x="13744" y="14642"/>
                  </a:lnTo>
                  <a:lnTo>
                    <a:pt x="13753" y="14668"/>
                  </a:lnTo>
                  <a:lnTo>
                    <a:pt x="13761" y="14685"/>
                  </a:lnTo>
                  <a:lnTo>
                    <a:pt x="14003" y="14944"/>
                  </a:lnTo>
                  <a:lnTo>
                    <a:pt x="14029" y="14961"/>
                  </a:lnTo>
                  <a:lnTo>
                    <a:pt x="14055" y="14953"/>
                  </a:lnTo>
                  <a:lnTo>
                    <a:pt x="14064" y="14944"/>
                  </a:lnTo>
                  <a:lnTo>
                    <a:pt x="14081" y="14935"/>
                  </a:lnTo>
                  <a:lnTo>
                    <a:pt x="14081" y="14918"/>
                  </a:lnTo>
                  <a:lnTo>
                    <a:pt x="14081" y="14901"/>
                  </a:lnTo>
                  <a:lnTo>
                    <a:pt x="14072" y="14884"/>
                  </a:lnTo>
                  <a:lnTo>
                    <a:pt x="13822" y="14624"/>
                  </a:lnTo>
                  <a:lnTo>
                    <a:pt x="13796" y="14607"/>
                  </a:lnTo>
                  <a:close/>
                  <a:moveTo>
                    <a:pt x="14262" y="15134"/>
                  </a:moveTo>
                  <a:lnTo>
                    <a:pt x="14254" y="15143"/>
                  </a:lnTo>
                  <a:lnTo>
                    <a:pt x="14236" y="15169"/>
                  </a:lnTo>
                  <a:lnTo>
                    <a:pt x="14236" y="15195"/>
                  </a:lnTo>
                  <a:lnTo>
                    <a:pt x="14245" y="15203"/>
                  </a:lnTo>
                  <a:lnTo>
                    <a:pt x="14496" y="15462"/>
                  </a:lnTo>
                  <a:lnTo>
                    <a:pt x="14521" y="15480"/>
                  </a:lnTo>
                  <a:lnTo>
                    <a:pt x="14547" y="15480"/>
                  </a:lnTo>
                  <a:lnTo>
                    <a:pt x="14556" y="15471"/>
                  </a:lnTo>
                  <a:lnTo>
                    <a:pt x="14565" y="15454"/>
                  </a:lnTo>
                  <a:lnTo>
                    <a:pt x="14573" y="15436"/>
                  </a:lnTo>
                  <a:lnTo>
                    <a:pt x="14565" y="15419"/>
                  </a:lnTo>
                  <a:lnTo>
                    <a:pt x="14556" y="15402"/>
                  </a:lnTo>
                  <a:lnTo>
                    <a:pt x="14314" y="15143"/>
                  </a:lnTo>
                  <a:lnTo>
                    <a:pt x="14288" y="15134"/>
                  </a:lnTo>
                  <a:close/>
                  <a:moveTo>
                    <a:pt x="14755" y="15652"/>
                  </a:moveTo>
                  <a:lnTo>
                    <a:pt x="14737" y="15661"/>
                  </a:lnTo>
                  <a:lnTo>
                    <a:pt x="14729" y="15687"/>
                  </a:lnTo>
                  <a:lnTo>
                    <a:pt x="14729" y="15713"/>
                  </a:lnTo>
                  <a:lnTo>
                    <a:pt x="14737" y="15730"/>
                  </a:lnTo>
                  <a:lnTo>
                    <a:pt x="14988" y="15989"/>
                  </a:lnTo>
                  <a:lnTo>
                    <a:pt x="15005" y="15998"/>
                  </a:lnTo>
                  <a:lnTo>
                    <a:pt x="15040" y="15998"/>
                  </a:lnTo>
                  <a:lnTo>
                    <a:pt x="15048" y="15989"/>
                  </a:lnTo>
                  <a:lnTo>
                    <a:pt x="15057" y="15972"/>
                  </a:lnTo>
                  <a:lnTo>
                    <a:pt x="15066" y="15955"/>
                  </a:lnTo>
                  <a:lnTo>
                    <a:pt x="15057" y="15946"/>
                  </a:lnTo>
                  <a:lnTo>
                    <a:pt x="15048" y="15929"/>
                  </a:lnTo>
                  <a:lnTo>
                    <a:pt x="14807" y="15670"/>
                  </a:lnTo>
                  <a:lnTo>
                    <a:pt x="14781" y="15652"/>
                  </a:lnTo>
                  <a:close/>
                  <a:moveTo>
                    <a:pt x="15273" y="16171"/>
                  </a:moveTo>
                  <a:lnTo>
                    <a:pt x="15247" y="16179"/>
                  </a:lnTo>
                  <a:lnTo>
                    <a:pt x="15230" y="16188"/>
                  </a:lnTo>
                  <a:lnTo>
                    <a:pt x="15221" y="16214"/>
                  </a:lnTo>
                  <a:lnTo>
                    <a:pt x="15221" y="16240"/>
                  </a:lnTo>
                  <a:lnTo>
                    <a:pt x="15230" y="16248"/>
                  </a:lnTo>
                  <a:lnTo>
                    <a:pt x="15472" y="16508"/>
                  </a:lnTo>
                  <a:lnTo>
                    <a:pt x="15498" y="16525"/>
                  </a:lnTo>
                  <a:lnTo>
                    <a:pt x="15532" y="16516"/>
                  </a:lnTo>
                  <a:lnTo>
                    <a:pt x="15541" y="16508"/>
                  </a:lnTo>
                  <a:lnTo>
                    <a:pt x="15549" y="16490"/>
                  </a:lnTo>
                  <a:lnTo>
                    <a:pt x="15549" y="16464"/>
                  </a:lnTo>
                  <a:lnTo>
                    <a:pt x="15541" y="16447"/>
                  </a:lnTo>
                  <a:lnTo>
                    <a:pt x="15299" y="16188"/>
                  </a:lnTo>
                  <a:lnTo>
                    <a:pt x="15273" y="16171"/>
                  </a:lnTo>
                  <a:close/>
                  <a:moveTo>
                    <a:pt x="15739" y="16698"/>
                  </a:moveTo>
                  <a:lnTo>
                    <a:pt x="15722" y="16706"/>
                  </a:lnTo>
                  <a:lnTo>
                    <a:pt x="15714" y="16732"/>
                  </a:lnTo>
                  <a:lnTo>
                    <a:pt x="15714" y="16758"/>
                  </a:lnTo>
                  <a:lnTo>
                    <a:pt x="15722" y="16767"/>
                  </a:lnTo>
                  <a:lnTo>
                    <a:pt x="15964" y="17034"/>
                  </a:lnTo>
                  <a:lnTo>
                    <a:pt x="15990" y="17043"/>
                  </a:lnTo>
                  <a:lnTo>
                    <a:pt x="16025" y="17043"/>
                  </a:lnTo>
                  <a:lnTo>
                    <a:pt x="16033" y="17034"/>
                  </a:lnTo>
                  <a:lnTo>
                    <a:pt x="16042" y="17017"/>
                  </a:lnTo>
                  <a:lnTo>
                    <a:pt x="16042" y="17000"/>
                  </a:lnTo>
                  <a:lnTo>
                    <a:pt x="16042" y="16983"/>
                  </a:lnTo>
                  <a:lnTo>
                    <a:pt x="16033" y="16974"/>
                  </a:lnTo>
                  <a:lnTo>
                    <a:pt x="15783" y="16706"/>
                  </a:lnTo>
                  <a:lnTo>
                    <a:pt x="15765" y="16698"/>
                  </a:lnTo>
                  <a:close/>
                  <a:moveTo>
                    <a:pt x="16258" y="17216"/>
                  </a:moveTo>
                  <a:lnTo>
                    <a:pt x="16223" y="17224"/>
                  </a:lnTo>
                  <a:lnTo>
                    <a:pt x="16215" y="17233"/>
                  </a:lnTo>
                  <a:lnTo>
                    <a:pt x="16197" y="17250"/>
                  </a:lnTo>
                  <a:lnTo>
                    <a:pt x="16206" y="17276"/>
                  </a:lnTo>
                  <a:lnTo>
                    <a:pt x="16215" y="17294"/>
                  </a:lnTo>
                  <a:lnTo>
                    <a:pt x="16456" y="17553"/>
                  </a:lnTo>
                  <a:lnTo>
                    <a:pt x="16474" y="17561"/>
                  </a:lnTo>
                  <a:lnTo>
                    <a:pt x="16491" y="17570"/>
                  </a:lnTo>
                  <a:lnTo>
                    <a:pt x="16508" y="17561"/>
                  </a:lnTo>
                  <a:lnTo>
                    <a:pt x="16517" y="17553"/>
                  </a:lnTo>
                  <a:lnTo>
                    <a:pt x="16526" y="17553"/>
                  </a:lnTo>
                  <a:lnTo>
                    <a:pt x="16534" y="17527"/>
                  </a:lnTo>
                  <a:lnTo>
                    <a:pt x="16534" y="17518"/>
                  </a:lnTo>
                  <a:lnTo>
                    <a:pt x="16526" y="17501"/>
                  </a:lnTo>
                  <a:lnTo>
                    <a:pt x="16526" y="17492"/>
                  </a:lnTo>
                  <a:lnTo>
                    <a:pt x="16275" y="17233"/>
                  </a:lnTo>
                  <a:lnTo>
                    <a:pt x="16258" y="17216"/>
                  </a:lnTo>
                  <a:close/>
                  <a:moveTo>
                    <a:pt x="16716" y="17743"/>
                  </a:moveTo>
                  <a:lnTo>
                    <a:pt x="16707" y="17751"/>
                  </a:lnTo>
                  <a:lnTo>
                    <a:pt x="16690" y="17777"/>
                  </a:lnTo>
                  <a:lnTo>
                    <a:pt x="16698" y="17803"/>
                  </a:lnTo>
                  <a:lnTo>
                    <a:pt x="16707" y="17812"/>
                  </a:lnTo>
                  <a:lnTo>
                    <a:pt x="16949" y="18071"/>
                  </a:lnTo>
                  <a:lnTo>
                    <a:pt x="16949" y="18080"/>
                  </a:lnTo>
                  <a:lnTo>
                    <a:pt x="16975" y="18088"/>
                  </a:lnTo>
                  <a:lnTo>
                    <a:pt x="17001" y="18080"/>
                  </a:lnTo>
                  <a:lnTo>
                    <a:pt x="17009" y="18080"/>
                  </a:lnTo>
                  <a:lnTo>
                    <a:pt x="17018" y="18062"/>
                  </a:lnTo>
                  <a:lnTo>
                    <a:pt x="17027" y="18045"/>
                  </a:lnTo>
                  <a:lnTo>
                    <a:pt x="17027" y="18036"/>
                  </a:lnTo>
                  <a:lnTo>
                    <a:pt x="17018" y="18019"/>
                  </a:lnTo>
                  <a:lnTo>
                    <a:pt x="17018" y="18011"/>
                  </a:lnTo>
                  <a:lnTo>
                    <a:pt x="16767" y="17751"/>
                  </a:lnTo>
                  <a:lnTo>
                    <a:pt x="16741" y="17743"/>
                  </a:lnTo>
                  <a:close/>
                  <a:moveTo>
                    <a:pt x="17208" y="18261"/>
                  </a:moveTo>
                  <a:lnTo>
                    <a:pt x="17199" y="18270"/>
                  </a:lnTo>
                  <a:lnTo>
                    <a:pt x="17182" y="18296"/>
                  </a:lnTo>
                  <a:lnTo>
                    <a:pt x="17182" y="18321"/>
                  </a:lnTo>
                  <a:lnTo>
                    <a:pt x="17191" y="18339"/>
                  </a:lnTo>
                  <a:lnTo>
                    <a:pt x="17433" y="18598"/>
                  </a:lnTo>
                  <a:lnTo>
                    <a:pt x="17441" y="18598"/>
                  </a:lnTo>
                  <a:lnTo>
                    <a:pt x="17467" y="18607"/>
                  </a:lnTo>
                  <a:lnTo>
                    <a:pt x="17493" y="18607"/>
                  </a:lnTo>
                  <a:lnTo>
                    <a:pt x="17502" y="18598"/>
                  </a:lnTo>
                  <a:lnTo>
                    <a:pt x="17510" y="18589"/>
                  </a:lnTo>
                  <a:lnTo>
                    <a:pt x="17519" y="18563"/>
                  </a:lnTo>
                  <a:lnTo>
                    <a:pt x="17510" y="18546"/>
                  </a:lnTo>
                  <a:lnTo>
                    <a:pt x="17502" y="18537"/>
                  </a:lnTo>
                  <a:lnTo>
                    <a:pt x="17260" y="18278"/>
                  </a:lnTo>
                  <a:lnTo>
                    <a:pt x="17234" y="18261"/>
                  </a:lnTo>
                  <a:close/>
                  <a:moveTo>
                    <a:pt x="17726" y="18779"/>
                  </a:moveTo>
                  <a:lnTo>
                    <a:pt x="17700" y="18788"/>
                  </a:lnTo>
                  <a:lnTo>
                    <a:pt x="17683" y="18797"/>
                  </a:lnTo>
                  <a:lnTo>
                    <a:pt x="17674" y="18823"/>
                  </a:lnTo>
                  <a:lnTo>
                    <a:pt x="17674" y="18848"/>
                  </a:lnTo>
                  <a:lnTo>
                    <a:pt x="17683" y="18857"/>
                  </a:lnTo>
                  <a:lnTo>
                    <a:pt x="17934" y="19116"/>
                  </a:lnTo>
                  <a:lnTo>
                    <a:pt x="17994" y="19056"/>
                  </a:lnTo>
                  <a:lnTo>
                    <a:pt x="17752" y="18797"/>
                  </a:lnTo>
                  <a:lnTo>
                    <a:pt x="17726" y="18779"/>
                  </a:ln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28"/>
            <p:cNvSpPr/>
            <p:nvPr/>
          </p:nvSpPr>
          <p:spPr>
            <a:xfrm>
              <a:off x="-2626784" y="3768268"/>
              <a:ext cx="7551" cy="7551"/>
            </a:xfrm>
            <a:custGeom>
              <a:avLst/>
              <a:gdLst/>
              <a:ahLst/>
              <a:cxnLst/>
              <a:rect l="l" t="t" r="r" b="b"/>
              <a:pathLst>
                <a:path w="191" h="191" extrusionOk="0">
                  <a:moveTo>
                    <a:pt x="61" y="1"/>
                  </a:moveTo>
                  <a:lnTo>
                    <a:pt x="1" y="61"/>
                  </a:lnTo>
                  <a:lnTo>
                    <a:pt x="122" y="191"/>
                  </a:lnTo>
                  <a:lnTo>
                    <a:pt x="191" y="130"/>
                  </a:lnTo>
                  <a:lnTo>
                    <a:pt x="61" y="1"/>
                  </a:ln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28"/>
            <p:cNvSpPr/>
            <p:nvPr/>
          </p:nvSpPr>
          <p:spPr>
            <a:xfrm>
              <a:off x="-2990822" y="2011926"/>
              <a:ext cx="448446" cy="215505"/>
            </a:xfrm>
            <a:custGeom>
              <a:avLst/>
              <a:gdLst/>
              <a:ahLst/>
              <a:cxnLst/>
              <a:rect l="l" t="t" r="r" b="b"/>
              <a:pathLst>
                <a:path w="11343" h="5451" extrusionOk="0">
                  <a:moveTo>
                    <a:pt x="6367" y="0"/>
                  </a:moveTo>
                  <a:lnTo>
                    <a:pt x="6082" y="9"/>
                  </a:lnTo>
                  <a:lnTo>
                    <a:pt x="5788" y="18"/>
                  </a:lnTo>
                  <a:lnTo>
                    <a:pt x="5494" y="26"/>
                  </a:lnTo>
                  <a:lnTo>
                    <a:pt x="5209" y="52"/>
                  </a:lnTo>
                  <a:lnTo>
                    <a:pt x="4916" y="78"/>
                  </a:lnTo>
                  <a:lnTo>
                    <a:pt x="4639" y="113"/>
                  </a:lnTo>
                  <a:lnTo>
                    <a:pt x="4363" y="156"/>
                  </a:lnTo>
                  <a:lnTo>
                    <a:pt x="4086" y="208"/>
                  </a:lnTo>
                  <a:lnTo>
                    <a:pt x="3819" y="260"/>
                  </a:lnTo>
                  <a:lnTo>
                    <a:pt x="3560" y="320"/>
                  </a:lnTo>
                  <a:lnTo>
                    <a:pt x="3309" y="380"/>
                  </a:lnTo>
                  <a:lnTo>
                    <a:pt x="3059" y="450"/>
                  </a:lnTo>
                  <a:lnTo>
                    <a:pt x="2817" y="527"/>
                  </a:lnTo>
                  <a:lnTo>
                    <a:pt x="2583" y="605"/>
                  </a:lnTo>
                  <a:lnTo>
                    <a:pt x="2359" y="691"/>
                  </a:lnTo>
                  <a:lnTo>
                    <a:pt x="2143" y="786"/>
                  </a:lnTo>
                  <a:lnTo>
                    <a:pt x="1936" y="873"/>
                  </a:lnTo>
                  <a:lnTo>
                    <a:pt x="1728" y="976"/>
                  </a:lnTo>
                  <a:lnTo>
                    <a:pt x="1538" y="1080"/>
                  </a:lnTo>
                  <a:lnTo>
                    <a:pt x="1357" y="1184"/>
                  </a:lnTo>
                  <a:lnTo>
                    <a:pt x="1184" y="1296"/>
                  </a:lnTo>
                  <a:lnTo>
                    <a:pt x="1029" y="1408"/>
                  </a:lnTo>
                  <a:lnTo>
                    <a:pt x="873" y="1521"/>
                  </a:lnTo>
                  <a:lnTo>
                    <a:pt x="735" y="1642"/>
                  </a:lnTo>
                  <a:lnTo>
                    <a:pt x="605" y="1763"/>
                  </a:lnTo>
                  <a:lnTo>
                    <a:pt x="484" y="1883"/>
                  </a:lnTo>
                  <a:lnTo>
                    <a:pt x="381" y="2013"/>
                  </a:lnTo>
                  <a:lnTo>
                    <a:pt x="286" y="2143"/>
                  </a:lnTo>
                  <a:lnTo>
                    <a:pt x="208" y="2272"/>
                  </a:lnTo>
                  <a:lnTo>
                    <a:pt x="139" y="2410"/>
                  </a:lnTo>
                  <a:lnTo>
                    <a:pt x="78" y="2540"/>
                  </a:lnTo>
                  <a:lnTo>
                    <a:pt x="35" y="2678"/>
                  </a:lnTo>
                  <a:lnTo>
                    <a:pt x="9" y="2816"/>
                  </a:lnTo>
                  <a:lnTo>
                    <a:pt x="1" y="2955"/>
                  </a:lnTo>
                  <a:lnTo>
                    <a:pt x="1" y="3093"/>
                  </a:lnTo>
                  <a:lnTo>
                    <a:pt x="18" y="3231"/>
                  </a:lnTo>
                  <a:lnTo>
                    <a:pt x="44" y="3369"/>
                  </a:lnTo>
                  <a:lnTo>
                    <a:pt x="87" y="3499"/>
                  </a:lnTo>
                  <a:lnTo>
                    <a:pt x="148" y="3628"/>
                  </a:lnTo>
                  <a:lnTo>
                    <a:pt x="225" y="3758"/>
                  </a:lnTo>
                  <a:lnTo>
                    <a:pt x="303" y="3879"/>
                  </a:lnTo>
                  <a:lnTo>
                    <a:pt x="407" y="4000"/>
                  </a:lnTo>
                  <a:lnTo>
                    <a:pt x="510" y="4112"/>
                  </a:lnTo>
                  <a:lnTo>
                    <a:pt x="631" y="4224"/>
                  </a:lnTo>
                  <a:lnTo>
                    <a:pt x="769" y="4337"/>
                  </a:lnTo>
                  <a:lnTo>
                    <a:pt x="908" y="4440"/>
                  </a:lnTo>
                  <a:lnTo>
                    <a:pt x="1063" y="4535"/>
                  </a:lnTo>
                  <a:lnTo>
                    <a:pt x="1227" y="4639"/>
                  </a:lnTo>
                  <a:lnTo>
                    <a:pt x="1400" y="4725"/>
                  </a:lnTo>
                  <a:lnTo>
                    <a:pt x="1590" y="4812"/>
                  </a:lnTo>
                  <a:lnTo>
                    <a:pt x="1780" y="4898"/>
                  </a:lnTo>
                  <a:lnTo>
                    <a:pt x="1987" y="4967"/>
                  </a:lnTo>
                  <a:lnTo>
                    <a:pt x="2195" y="5045"/>
                  </a:lnTo>
                  <a:lnTo>
                    <a:pt x="2411" y="5105"/>
                  </a:lnTo>
                  <a:lnTo>
                    <a:pt x="2644" y="5166"/>
                  </a:lnTo>
                  <a:lnTo>
                    <a:pt x="2877" y="5226"/>
                  </a:lnTo>
                  <a:lnTo>
                    <a:pt x="3119" y="5278"/>
                  </a:lnTo>
                  <a:lnTo>
                    <a:pt x="3361" y="5321"/>
                  </a:lnTo>
                  <a:lnTo>
                    <a:pt x="3620" y="5356"/>
                  </a:lnTo>
                  <a:lnTo>
                    <a:pt x="3879" y="5391"/>
                  </a:lnTo>
                  <a:lnTo>
                    <a:pt x="4147" y="5416"/>
                  </a:lnTo>
                  <a:lnTo>
                    <a:pt x="4415" y="5434"/>
                  </a:lnTo>
                  <a:lnTo>
                    <a:pt x="4691" y="5442"/>
                  </a:lnTo>
                  <a:lnTo>
                    <a:pt x="4976" y="5451"/>
                  </a:lnTo>
                  <a:lnTo>
                    <a:pt x="5261" y="5451"/>
                  </a:lnTo>
                  <a:lnTo>
                    <a:pt x="5546" y="5442"/>
                  </a:lnTo>
                  <a:lnTo>
                    <a:pt x="5840" y="5425"/>
                  </a:lnTo>
                  <a:lnTo>
                    <a:pt x="6134" y="5408"/>
                  </a:lnTo>
                  <a:lnTo>
                    <a:pt x="6419" y="5373"/>
                  </a:lnTo>
                  <a:lnTo>
                    <a:pt x="6704" y="5339"/>
                  </a:lnTo>
                  <a:lnTo>
                    <a:pt x="6980" y="5296"/>
                  </a:lnTo>
                  <a:lnTo>
                    <a:pt x="7248" y="5252"/>
                  </a:lnTo>
                  <a:lnTo>
                    <a:pt x="7516" y="5200"/>
                  </a:lnTo>
                  <a:lnTo>
                    <a:pt x="7775" y="5140"/>
                  </a:lnTo>
                  <a:lnTo>
                    <a:pt x="8034" y="5071"/>
                  </a:lnTo>
                  <a:lnTo>
                    <a:pt x="8276" y="5002"/>
                  </a:lnTo>
                  <a:lnTo>
                    <a:pt x="8518" y="4924"/>
                  </a:lnTo>
                  <a:lnTo>
                    <a:pt x="8751" y="4846"/>
                  </a:lnTo>
                  <a:lnTo>
                    <a:pt x="8976" y="4760"/>
                  </a:lnTo>
                  <a:lnTo>
                    <a:pt x="9200" y="4674"/>
                  </a:lnTo>
                  <a:lnTo>
                    <a:pt x="9407" y="4579"/>
                  </a:lnTo>
                  <a:lnTo>
                    <a:pt x="9606" y="4484"/>
                  </a:lnTo>
                  <a:lnTo>
                    <a:pt x="9796" y="4380"/>
                  </a:lnTo>
                  <a:lnTo>
                    <a:pt x="9978" y="4276"/>
                  </a:lnTo>
                  <a:lnTo>
                    <a:pt x="10150" y="4164"/>
                  </a:lnTo>
                  <a:lnTo>
                    <a:pt x="10314" y="4052"/>
                  </a:lnTo>
                  <a:lnTo>
                    <a:pt x="10461" y="3931"/>
                  </a:lnTo>
                  <a:lnTo>
                    <a:pt x="10608" y="3818"/>
                  </a:lnTo>
                  <a:lnTo>
                    <a:pt x="10738" y="3697"/>
                  </a:lnTo>
                  <a:lnTo>
                    <a:pt x="10850" y="3568"/>
                  </a:lnTo>
                  <a:lnTo>
                    <a:pt x="10954" y="3438"/>
                  </a:lnTo>
                  <a:lnTo>
                    <a:pt x="11049" y="3317"/>
                  </a:lnTo>
                  <a:lnTo>
                    <a:pt x="11135" y="3179"/>
                  </a:lnTo>
                  <a:lnTo>
                    <a:pt x="11204" y="3050"/>
                  </a:lnTo>
                  <a:lnTo>
                    <a:pt x="11256" y="2911"/>
                  </a:lnTo>
                  <a:lnTo>
                    <a:pt x="11299" y="2782"/>
                  </a:lnTo>
                  <a:lnTo>
                    <a:pt x="11325" y="2644"/>
                  </a:lnTo>
                  <a:lnTo>
                    <a:pt x="11342" y="2505"/>
                  </a:lnTo>
                  <a:lnTo>
                    <a:pt x="11334" y="2367"/>
                  </a:lnTo>
                  <a:lnTo>
                    <a:pt x="11325" y="2229"/>
                  </a:lnTo>
                  <a:lnTo>
                    <a:pt x="11291" y="2091"/>
                  </a:lnTo>
                  <a:lnTo>
                    <a:pt x="11247" y="1953"/>
                  </a:lnTo>
                  <a:lnTo>
                    <a:pt x="11187" y="1823"/>
                  </a:lnTo>
                  <a:lnTo>
                    <a:pt x="11118" y="1702"/>
                  </a:lnTo>
                  <a:lnTo>
                    <a:pt x="11031" y="1581"/>
                  </a:lnTo>
                  <a:lnTo>
                    <a:pt x="10936" y="1460"/>
                  </a:lnTo>
                  <a:lnTo>
                    <a:pt x="10824" y="1339"/>
                  </a:lnTo>
                  <a:lnTo>
                    <a:pt x="10703" y="1227"/>
                  </a:lnTo>
                  <a:lnTo>
                    <a:pt x="10574" y="1123"/>
                  </a:lnTo>
                  <a:lnTo>
                    <a:pt x="10427" y="1020"/>
                  </a:lnTo>
                  <a:lnTo>
                    <a:pt x="10271" y="916"/>
                  </a:lnTo>
                  <a:lnTo>
                    <a:pt x="10107" y="821"/>
                  </a:lnTo>
                  <a:lnTo>
                    <a:pt x="9934" y="726"/>
                  </a:lnTo>
                  <a:lnTo>
                    <a:pt x="9753" y="640"/>
                  </a:lnTo>
                  <a:lnTo>
                    <a:pt x="9554" y="562"/>
                  </a:lnTo>
                  <a:lnTo>
                    <a:pt x="9356" y="484"/>
                  </a:lnTo>
                  <a:lnTo>
                    <a:pt x="9140" y="415"/>
                  </a:lnTo>
                  <a:lnTo>
                    <a:pt x="8924" y="346"/>
                  </a:lnTo>
                  <a:lnTo>
                    <a:pt x="8699" y="285"/>
                  </a:lnTo>
                  <a:lnTo>
                    <a:pt x="8466" y="234"/>
                  </a:lnTo>
                  <a:lnTo>
                    <a:pt x="8224" y="182"/>
                  </a:lnTo>
                  <a:lnTo>
                    <a:pt x="7974" y="139"/>
                  </a:lnTo>
                  <a:lnTo>
                    <a:pt x="7714" y="95"/>
                  </a:lnTo>
                  <a:lnTo>
                    <a:pt x="7455" y="70"/>
                  </a:lnTo>
                  <a:lnTo>
                    <a:pt x="7188" y="44"/>
                  </a:lnTo>
                  <a:lnTo>
                    <a:pt x="6920" y="26"/>
                  </a:lnTo>
                  <a:lnTo>
                    <a:pt x="6643" y="9"/>
                  </a:lnTo>
                  <a:lnTo>
                    <a:pt x="636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8"/>
            <p:cNvSpPr/>
            <p:nvPr/>
          </p:nvSpPr>
          <p:spPr>
            <a:xfrm>
              <a:off x="-2992878" y="2065535"/>
              <a:ext cx="450146" cy="147228"/>
            </a:xfrm>
            <a:custGeom>
              <a:avLst/>
              <a:gdLst/>
              <a:ahLst/>
              <a:cxnLst/>
              <a:rect l="l" t="t" r="r" b="b"/>
              <a:pathLst>
                <a:path w="11386" h="3724" extrusionOk="0">
                  <a:moveTo>
                    <a:pt x="11325" y="1"/>
                  </a:moveTo>
                  <a:lnTo>
                    <a:pt x="1" y="916"/>
                  </a:lnTo>
                  <a:lnTo>
                    <a:pt x="122" y="2022"/>
                  </a:lnTo>
                  <a:lnTo>
                    <a:pt x="4959" y="3724"/>
                  </a:lnTo>
                  <a:lnTo>
                    <a:pt x="11386" y="1011"/>
                  </a:lnTo>
                  <a:lnTo>
                    <a:pt x="11325"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8"/>
            <p:cNvSpPr/>
            <p:nvPr/>
          </p:nvSpPr>
          <p:spPr>
            <a:xfrm>
              <a:off x="-2992878" y="1979823"/>
              <a:ext cx="448446" cy="215189"/>
            </a:xfrm>
            <a:custGeom>
              <a:avLst/>
              <a:gdLst/>
              <a:ahLst/>
              <a:cxnLst/>
              <a:rect l="l" t="t" r="r" b="b"/>
              <a:pathLst>
                <a:path w="11343" h="5443" extrusionOk="0">
                  <a:moveTo>
                    <a:pt x="6082" y="0"/>
                  </a:moveTo>
                  <a:lnTo>
                    <a:pt x="5788" y="9"/>
                  </a:lnTo>
                  <a:lnTo>
                    <a:pt x="5495" y="26"/>
                  </a:lnTo>
                  <a:lnTo>
                    <a:pt x="5210" y="44"/>
                  </a:lnTo>
                  <a:lnTo>
                    <a:pt x="4916" y="78"/>
                  </a:lnTo>
                  <a:lnTo>
                    <a:pt x="4639" y="113"/>
                  </a:lnTo>
                  <a:lnTo>
                    <a:pt x="4363" y="147"/>
                  </a:lnTo>
                  <a:lnTo>
                    <a:pt x="4087" y="199"/>
                  </a:lnTo>
                  <a:lnTo>
                    <a:pt x="3819" y="251"/>
                  </a:lnTo>
                  <a:lnTo>
                    <a:pt x="3560" y="311"/>
                  </a:lnTo>
                  <a:lnTo>
                    <a:pt x="3309" y="380"/>
                  </a:lnTo>
                  <a:lnTo>
                    <a:pt x="3059" y="450"/>
                  </a:lnTo>
                  <a:lnTo>
                    <a:pt x="2817" y="519"/>
                  </a:lnTo>
                  <a:lnTo>
                    <a:pt x="2584" y="605"/>
                  </a:lnTo>
                  <a:lnTo>
                    <a:pt x="2359" y="691"/>
                  </a:lnTo>
                  <a:lnTo>
                    <a:pt x="2143" y="778"/>
                  </a:lnTo>
                  <a:lnTo>
                    <a:pt x="1936" y="873"/>
                  </a:lnTo>
                  <a:lnTo>
                    <a:pt x="1728" y="968"/>
                  </a:lnTo>
                  <a:lnTo>
                    <a:pt x="1538" y="1072"/>
                  </a:lnTo>
                  <a:lnTo>
                    <a:pt x="1357" y="1175"/>
                  </a:lnTo>
                  <a:lnTo>
                    <a:pt x="1184" y="1287"/>
                  </a:lnTo>
                  <a:lnTo>
                    <a:pt x="1029" y="1400"/>
                  </a:lnTo>
                  <a:lnTo>
                    <a:pt x="873" y="1512"/>
                  </a:lnTo>
                  <a:lnTo>
                    <a:pt x="735" y="1633"/>
                  </a:lnTo>
                  <a:lnTo>
                    <a:pt x="606" y="1754"/>
                  </a:lnTo>
                  <a:lnTo>
                    <a:pt x="485" y="1884"/>
                  </a:lnTo>
                  <a:lnTo>
                    <a:pt x="381" y="2004"/>
                  </a:lnTo>
                  <a:lnTo>
                    <a:pt x="286" y="2134"/>
                  </a:lnTo>
                  <a:lnTo>
                    <a:pt x="208" y="2264"/>
                  </a:lnTo>
                  <a:lnTo>
                    <a:pt x="139" y="2402"/>
                  </a:lnTo>
                  <a:lnTo>
                    <a:pt x="79" y="2531"/>
                  </a:lnTo>
                  <a:lnTo>
                    <a:pt x="44" y="2670"/>
                  </a:lnTo>
                  <a:lnTo>
                    <a:pt x="9" y="2808"/>
                  </a:lnTo>
                  <a:lnTo>
                    <a:pt x="1" y="2946"/>
                  </a:lnTo>
                  <a:lnTo>
                    <a:pt x="1" y="3084"/>
                  </a:lnTo>
                  <a:lnTo>
                    <a:pt x="18" y="3222"/>
                  </a:lnTo>
                  <a:lnTo>
                    <a:pt x="44" y="3361"/>
                  </a:lnTo>
                  <a:lnTo>
                    <a:pt x="96" y="3490"/>
                  </a:lnTo>
                  <a:lnTo>
                    <a:pt x="148" y="3620"/>
                  </a:lnTo>
                  <a:lnTo>
                    <a:pt x="225" y="3749"/>
                  </a:lnTo>
                  <a:lnTo>
                    <a:pt x="303" y="3870"/>
                  </a:lnTo>
                  <a:lnTo>
                    <a:pt x="407" y="3991"/>
                  </a:lnTo>
                  <a:lnTo>
                    <a:pt x="511" y="4112"/>
                  </a:lnTo>
                  <a:lnTo>
                    <a:pt x="631" y="4224"/>
                  </a:lnTo>
                  <a:lnTo>
                    <a:pt x="770" y="4328"/>
                  </a:lnTo>
                  <a:lnTo>
                    <a:pt x="908" y="4432"/>
                  </a:lnTo>
                  <a:lnTo>
                    <a:pt x="1063" y="4535"/>
                  </a:lnTo>
                  <a:lnTo>
                    <a:pt x="1227" y="4630"/>
                  </a:lnTo>
                  <a:lnTo>
                    <a:pt x="1400" y="4717"/>
                  </a:lnTo>
                  <a:lnTo>
                    <a:pt x="1590" y="4803"/>
                  </a:lnTo>
                  <a:lnTo>
                    <a:pt x="1780" y="4890"/>
                  </a:lnTo>
                  <a:lnTo>
                    <a:pt x="1988" y="4967"/>
                  </a:lnTo>
                  <a:lnTo>
                    <a:pt x="2195" y="5036"/>
                  </a:lnTo>
                  <a:lnTo>
                    <a:pt x="2411" y="5106"/>
                  </a:lnTo>
                  <a:lnTo>
                    <a:pt x="2644" y="5166"/>
                  </a:lnTo>
                  <a:lnTo>
                    <a:pt x="2877" y="5218"/>
                  </a:lnTo>
                  <a:lnTo>
                    <a:pt x="3119" y="5270"/>
                  </a:lnTo>
                  <a:lnTo>
                    <a:pt x="3361" y="5313"/>
                  </a:lnTo>
                  <a:lnTo>
                    <a:pt x="3620" y="5347"/>
                  </a:lnTo>
                  <a:lnTo>
                    <a:pt x="3879" y="5382"/>
                  </a:lnTo>
                  <a:lnTo>
                    <a:pt x="4147" y="5408"/>
                  </a:lnTo>
                  <a:lnTo>
                    <a:pt x="4415" y="5425"/>
                  </a:lnTo>
                  <a:lnTo>
                    <a:pt x="4691" y="5442"/>
                  </a:lnTo>
                  <a:lnTo>
                    <a:pt x="5261" y="5442"/>
                  </a:lnTo>
                  <a:lnTo>
                    <a:pt x="5546" y="5434"/>
                  </a:lnTo>
                  <a:lnTo>
                    <a:pt x="5840" y="5425"/>
                  </a:lnTo>
                  <a:lnTo>
                    <a:pt x="6134" y="5399"/>
                  </a:lnTo>
                  <a:lnTo>
                    <a:pt x="6419" y="5373"/>
                  </a:lnTo>
                  <a:lnTo>
                    <a:pt x="6704" y="5330"/>
                  </a:lnTo>
                  <a:lnTo>
                    <a:pt x="6980" y="5296"/>
                  </a:lnTo>
                  <a:lnTo>
                    <a:pt x="7248" y="5244"/>
                  </a:lnTo>
                  <a:lnTo>
                    <a:pt x="7516" y="5192"/>
                  </a:lnTo>
                  <a:lnTo>
                    <a:pt x="7775" y="5131"/>
                  </a:lnTo>
                  <a:lnTo>
                    <a:pt x="8034" y="5071"/>
                  </a:lnTo>
                  <a:lnTo>
                    <a:pt x="8276" y="4993"/>
                  </a:lnTo>
                  <a:lnTo>
                    <a:pt x="8518" y="4924"/>
                  </a:lnTo>
                  <a:lnTo>
                    <a:pt x="8751" y="4838"/>
                  </a:lnTo>
                  <a:lnTo>
                    <a:pt x="8976" y="4760"/>
                  </a:lnTo>
                  <a:lnTo>
                    <a:pt x="9200" y="4665"/>
                  </a:lnTo>
                  <a:lnTo>
                    <a:pt x="9408" y="4570"/>
                  </a:lnTo>
                  <a:lnTo>
                    <a:pt x="9606" y="4475"/>
                  </a:lnTo>
                  <a:lnTo>
                    <a:pt x="9796" y="4371"/>
                  </a:lnTo>
                  <a:lnTo>
                    <a:pt x="9978" y="4268"/>
                  </a:lnTo>
                  <a:lnTo>
                    <a:pt x="10151" y="4155"/>
                  </a:lnTo>
                  <a:lnTo>
                    <a:pt x="10315" y="4043"/>
                  </a:lnTo>
                  <a:lnTo>
                    <a:pt x="10462" y="3931"/>
                  </a:lnTo>
                  <a:lnTo>
                    <a:pt x="10608" y="3810"/>
                  </a:lnTo>
                  <a:lnTo>
                    <a:pt x="10738" y="3689"/>
                  </a:lnTo>
                  <a:lnTo>
                    <a:pt x="10850" y="3559"/>
                  </a:lnTo>
                  <a:lnTo>
                    <a:pt x="10963" y="3438"/>
                  </a:lnTo>
                  <a:lnTo>
                    <a:pt x="11049" y="3309"/>
                  </a:lnTo>
                  <a:lnTo>
                    <a:pt x="11135" y="3179"/>
                  </a:lnTo>
                  <a:lnTo>
                    <a:pt x="11204" y="3041"/>
                  </a:lnTo>
                  <a:lnTo>
                    <a:pt x="11256" y="2911"/>
                  </a:lnTo>
                  <a:lnTo>
                    <a:pt x="11299" y="2773"/>
                  </a:lnTo>
                  <a:lnTo>
                    <a:pt x="11325" y="2635"/>
                  </a:lnTo>
                  <a:lnTo>
                    <a:pt x="11343" y="2497"/>
                  </a:lnTo>
                  <a:lnTo>
                    <a:pt x="11334" y="2359"/>
                  </a:lnTo>
                  <a:lnTo>
                    <a:pt x="11325" y="2220"/>
                  </a:lnTo>
                  <a:lnTo>
                    <a:pt x="11291" y="2082"/>
                  </a:lnTo>
                  <a:lnTo>
                    <a:pt x="11248" y="1953"/>
                  </a:lnTo>
                  <a:lnTo>
                    <a:pt x="11187" y="1823"/>
                  </a:lnTo>
                  <a:lnTo>
                    <a:pt x="11118" y="1693"/>
                  </a:lnTo>
                  <a:lnTo>
                    <a:pt x="11032" y="1573"/>
                  </a:lnTo>
                  <a:lnTo>
                    <a:pt x="10937" y="1452"/>
                  </a:lnTo>
                  <a:lnTo>
                    <a:pt x="10824" y="1339"/>
                  </a:lnTo>
                  <a:lnTo>
                    <a:pt x="10703" y="1227"/>
                  </a:lnTo>
                  <a:lnTo>
                    <a:pt x="10574" y="1115"/>
                  </a:lnTo>
                  <a:lnTo>
                    <a:pt x="10427" y="1011"/>
                  </a:lnTo>
                  <a:lnTo>
                    <a:pt x="10271" y="907"/>
                  </a:lnTo>
                  <a:lnTo>
                    <a:pt x="10107" y="812"/>
                  </a:lnTo>
                  <a:lnTo>
                    <a:pt x="9935" y="726"/>
                  </a:lnTo>
                  <a:lnTo>
                    <a:pt x="9753" y="640"/>
                  </a:lnTo>
                  <a:lnTo>
                    <a:pt x="9555" y="553"/>
                  </a:lnTo>
                  <a:lnTo>
                    <a:pt x="9356" y="476"/>
                  </a:lnTo>
                  <a:lnTo>
                    <a:pt x="9140" y="406"/>
                  </a:lnTo>
                  <a:lnTo>
                    <a:pt x="8924" y="337"/>
                  </a:lnTo>
                  <a:lnTo>
                    <a:pt x="8699" y="277"/>
                  </a:lnTo>
                  <a:lnTo>
                    <a:pt x="8466" y="225"/>
                  </a:lnTo>
                  <a:lnTo>
                    <a:pt x="8224" y="173"/>
                  </a:lnTo>
                  <a:lnTo>
                    <a:pt x="7974" y="130"/>
                  </a:lnTo>
                  <a:lnTo>
                    <a:pt x="7715" y="95"/>
                  </a:lnTo>
                  <a:lnTo>
                    <a:pt x="7455" y="61"/>
                  </a:lnTo>
                  <a:lnTo>
                    <a:pt x="7196" y="35"/>
                  </a:lnTo>
                  <a:lnTo>
                    <a:pt x="6920" y="18"/>
                  </a:lnTo>
                  <a:lnTo>
                    <a:pt x="6644"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8"/>
            <p:cNvSpPr/>
            <p:nvPr/>
          </p:nvSpPr>
          <p:spPr>
            <a:xfrm>
              <a:off x="-2966903" y="1998958"/>
              <a:ext cx="400964" cy="172491"/>
            </a:xfrm>
            <a:custGeom>
              <a:avLst/>
              <a:gdLst/>
              <a:ahLst/>
              <a:cxnLst/>
              <a:rect l="l" t="t" r="r" b="b"/>
              <a:pathLst>
                <a:path w="10142" h="4363" extrusionOk="0">
                  <a:moveTo>
                    <a:pt x="5451" y="0"/>
                  </a:moveTo>
                  <a:lnTo>
                    <a:pt x="5192" y="9"/>
                  </a:lnTo>
                  <a:lnTo>
                    <a:pt x="4933" y="26"/>
                  </a:lnTo>
                  <a:lnTo>
                    <a:pt x="4674" y="43"/>
                  </a:lnTo>
                  <a:lnTo>
                    <a:pt x="4414" y="69"/>
                  </a:lnTo>
                  <a:lnTo>
                    <a:pt x="4164" y="104"/>
                  </a:lnTo>
                  <a:lnTo>
                    <a:pt x="3913" y="138"/>
                  </a:lnTo>
                  <a:lnTo>
                    <a:pt x="3672" y="173"/>
                  </a:lnTo>
                  <a:lnTo>
                    <a:pt x="3430" y="216"/>
                  </a:lnTo>
                  <a:lnTo>
                    <a:pt x="3196" y="268"/>
                  </a:lnTo>
                  <a:lnTo>
                    <a:pt x="2972" y="320"/>
                  </a:lnTo>
                  <a:lnTo>
                    <a:pt x="2747" y="380"/>
                  </a:lnTo>
                  <a:lnTo>
                    <a:pt x="2531" y="441"/>
                  </a:lnTo>
                  <a:lnTo>
                    <a:pt x="2324" y="510"/>
                  </a:lnTo>
                  <a:lnTo>
                    <a:pt x="2125" y="579"/>
                  </a:lnTo>
                  <a:lnTo>
                    <a:pt x="1927" y="648"/>
                  </a:lnTo>
                  <a:lnTo>
                    <a:pt x="1737" y="726"/>
                  </a:lnTo>
                  <a:lnTo>
                    <a:pt x="1564" y="803"/>
                  </a:lnTo>
                  <a:lnTo>
                    <a:pt x="1391" y="890"/>
                  </a:lnTo>
                  <a:lnTo>
                    <a:pt x="1227" y="976"/>
                  </a:lnTo>
                  <a:lnTo>
                    <a:pt x="1071" y="1063"/>
                  </a:lnTo>
                  <a:lnTo>
                    <a:pt x="925" y="1149"/>
                  </a:lnTo>
                  <a:lnTo>
                    <a:pt x="795" y="1244"/>
                  </a:lnTo>
                  <a:lnTo>
                    <a:pt x="665" y="1339"/>
                  </a:lnTo>
                  <a:lnTo>
                    <a:pt x="545" y="1443"/>
                  </a:lnTo>
                  <a:lnTo>
                    <a:pt x="441" y="1538"/>
                  </a:lnTo>
                  <a:lnTo>
                    <a:pt x="346" y="1641"/>
                  </a:lnTo>
                  <a:lnTo>
                    <a:pt x="259" y="1745"/>
                  </a:lnTo>
                  <a:lnTo>
                    <a:pt x="190" y="1849"/>
                  </a:lnTo>
                  <a:lnTo>
                    <a:pt x="130" y="1961"/>
                  </a:lnTo>
                  <a:lnTo>
                    <a:pt x="78" y="2065"/>
                  </a:lnTo>
                  <a:lnTo>
                    <a:pt x="35" y="2177"/>
                  </a:lnTo>
                  <a:lnTo>
                    <a:pt x="18" y="2281"/>
                  </a:lnTo>
                  <a:lnTo>
                    <a:pt x="0" y="2393"/>
                  </a:lnTo>
                  <a:lnTo>
                    <a:pt x="0" y="2505"/>
                  </a:lnTo>
                  <a:lnTo>
                    <a:pt x="18" y="2617"/>
                  </a:lnTo>
                  <a:lnTo>
                    <a:pt x="44" y="2721"/>
                  </a:lnTo>
                  <a:lnTo>
                    <a:pt x="78" y="2833"/>
                  </a:lnTo>
                  <a:lnTo>
                    <a:pt x="130" y="2937"/>
                  </a:lnTo>
                  <a:lnTo>
                    <a:pt x="199" y="3032"/>
                  </a:lnTo>
                  <a:lnTo>
                    <a:pt x="268" y="3127"/>
                  </a:lnTo>
                  <a:lnTo>
                    <a:pt x="355" y="3222"/>
                  </a:lnTo>
                  <a:lnTo>
                    <a:pt x="450" y="3317"/>
                  </a:lnTo>
                  <a:lnTo>
                    <a:pt x="562" y="3404"/>
                  </a:lnTo>
                  <a:lnTo>
                    <a:pt x="674" y="3490"/>
                  </a:lnTo>
                  <a:lnTo>
                    <a:pt x="804" y="3576"/>
                  </a:lnTo>
                  <a:lnTo>
                    <a:pt x="942" y="3654"/>
                  </a:lnTo>
                  <a:lnTo>
                    <a:pt x="1089" y="3732"/>
                  </a:lnTo>
                  <a:lnTo>
                    <a:pt x="1244" y="3801"/>
                  </a:lnTo>
                  <a:lnTo>
                    <a:pt x="1408" y="3870"/>
                  </a:lnTo>
                  <a:lnTo>
                    <a:pt x="1581" y="3930"/>
                  </a:lnTo>
                  <a:lnTo>
                    <a:pt x="1763" y="3991"/>
                  </a:lnTo>
                  <a:lnTo>
                    <a:pt x="1953" y="4051"/>
                  </a:lnTo>
                  <a:lnTo>
                    <a:pt x="2143" y="4103"/>
                  </a:lnTo>
                  <a:lnTo>
                    <a:pt x="2350" y="4146"/>
                  </a:lnTo>
                  <a:lnTo>
                    <a:pt x="2557" y="4190"/>
                  </a:lnTo>
                  <a:lnTo>
                    <a:pt x="2773" y="4233"/>
                  </a:lnTo>
                  <a:lnTo>
                    <a:pt x="2998" y="4259"/>
                  </a:lnTo>
                  <a:lnTo>
                    <a:pt x="3222" y="4293"/>
                  </a:lnTo>
                  <a:lnTo>
                    <a:pt x="3456" y="4311"/>
                  </a:lnTo>
                  <a:lnTo>
                    <a:pt x="3689" y="4336"/>
                  </a:lnTo>
                  <a:lnTo>
                    <a:pt x="3931" y="4345"/>
                  </a:lnTo>
                  <a:lnTo>
                    <a:pt x="4181" y="4354"/>
                  </a:lnTo>
                  <a:lnTo>
                    <a:pt x="4432" y="4362"/>
                  </a:lnTo>
                  <a:lnTo>
                    <a:pt x="4682" y="4354"/>
                  </a:lnTo>
                  <a:lnTo>
                    <a:pt x="4941" y="4345"/>
                  </a:lnTo>
                  <a:lnTo>
                    <a:pt x="5209" y="4336"/>
                  </a:lnTo>
                  <a:lnTo>
                    <a:pt x="5468" y="4311"/>
                  </a:lnTo>
                  <a:lnTo>
                    <a:pt x="5719" y="4285"/>
                  </a:lnTo>
                  <a:lnTo>
                    <a:pt x="5978" y="4259"/>
                  </a:lnTo>
                  <a:lnTo>
                    <a:pt x="6220" y="4224"/>
                  </a:lnTo>
                  <a:lnTo>
                    <a:pt x="6470" y="4181"/>
                  </a:lnTo>
                  <a:lnTo>
                    <a:pt x="6703" y="4138"/>
                  </a:lnTo>
                  <a:lnTo>
                    <a:pt x="6937" y="4095"/>
                  </a:lnTo>
                  <a:lnTo>
                    <a:pt x="7170" y="4034"/>
                  </a:lnTo>
                  <a:lnTo>
                    <a:pt x="7386" y="3982"/>
                  </a:lnTo>
                  <a:lnTo>
                    <a:pt x="7602" y="3922"/>
                  </a:lnTo>
                  <a:lnTo>
                    <a:pt x="7809" y="3853"/>
                  </a:lnTo>
                  <a:lnTo>
                    <a:pt x="8016" y="3784"/>
                  </a:lnTo>
                  <a:lnTo>
                    <a:pt x="8206" y="3715"/>
                  </a:lnTo>
                  <a:lnTo>
                    <a:pt x="8397" y="3637"/>
                  </a:lnTo>
                  <a:lnTo>
                    <a:pt x="8578" y="3550"/>
                  </a:lnTo>
                  <a:lnTo>
                    <a:pt x="8751" y="3473"/>
                  </a:lnTo>
                  <a:lnTo>
                    <a:pt x="8915" y="3386"/>
                  </a:lnTo>
                  <a:lnTo>
                    <a:pt x="9070" y="3300"/>
                  </a:lnTo>
                  <a:lnTo>
                    <a:pt x="9208" y="3205"/>
                  </a:lnTo>
                  <a:lnTo>
                    <a:pt x="9347" y="3110"/>
                  </a:lnTo>
                  <a:lnTo>
                    <a:pt x="9476" y="3015"/>
                  </a:lnTo>
                  <a:lnTo>
                    <a:pt x="9589" y="2920"/>
                  </a:lnTo>
                  <a:lnTo>
                    <a:pt x="9692" y="2816"/>
                  </a:lnTo>
                  <a:lnTo>
                    <a:pt x="9796" y="2721"/>
                  </a:lnTo>
                  <a:lnTo>
                    <a:pt x="9874" y="2617"/>
                  </a:lnTo>
                  <a:lnTo>
                    <a:pt x="9951" y="2505"/>
                  </a:lnTo>
                  <a:lnTo>
                    <a:pt x="10012" y="2402"/>
                  </a:lnTo>
                  <a:lnTo>
                    <a:pt x="10064" y="2298"/>
                  </a:lnTo>
                  <a:lnTo>
                    <a:pt x="10098" y="2186"/>
                  </a:lnTo>
                  <a:lnTo>
                    <a:pt x="10124" y="2073"/>
                  </a:lnTo>
                  <a:lnTo>
                    <a:pt x="10141" y="1961"/>
                  </a:lnTo>
                  <a:lnTo>
                    <a:pt x="10141" y="1857"/>
                  </a:lnTo>
                  <a:lnTo>
                    <a:pt x="10124" y="1745"/>
                  </a:lnTo>
                  <a:lnTo>
                    <a:pt x="10098" y="1633"/>
                  </a:lnTo>
                  <a:lnTo>
                    <a:pt x="10055" y="1529"/>
                  </a:lnTo>
                  <a:lnTo>
                    <a:pt x="10003" y="1425"/>
                  </a:lnTo>
                  <a:lnTo>
                    <a:pt x="9943" y="1322"/>
                  </a:lnTo>
                  <a:lnTo>
                    <a:pt x="9865" y="1227"/>
                  </a:lnTo>
                  <a:lnTo>
                    <a:pt x="9787" y="1132"/>
                  </a:lnTo>
                  <a:lnTo>
                    <a:pt x="9684" y="1037"/>
                  </a:lnTo>
                  <a:lnTo>
                    <a:pt x="9580" y="950"/>
                  </a:lnTo>
                  <a:lnTo>
                    <a:pt x="9459" y="864"/>
                  </a:lnTo>
                  <a:lnTo>
                    <a:pt x="9329" y="786"/>
                  </a:lnTo>
                  <a:lnTo>
                    <a:pt x="9200" y="708"/>
                  </a:lnTo>
                  <a:lnTo>
                    <a:pt x="9053" y="631"/>
                  </a:lnTo>
                  <a:lnTo>
                    <a:pt x="8898" y="562"/>
                  </a:lnTo>
                  <a:lnTo>
                    <a:pt x="8733" y="493"/>
                  </a:lnTo>
                  <a:lnTo>
                    <a:pt x="8561" y="423"/>
                  </a:lnTo>
                  <a:lnTo>
                    <a:pt x="8379" y="363"/>
                  </a:lnTo>
                  <a:lnTo>
                    <a:pt x="8189" y="311"/>
                  </a:lnTo>
                  <a:lnTo>
                    <a:pt x="7991" y="259"/>
                  </a:lnTo>
                  <a:lnTo>
                    <a:pt x="7792" y="207"/>
                  </a:lnTo>
                  <a:lnTo>
                    <a:pt x="7585" y="164"/>
                  </a:lnTo>
                  <a:lnTo>
                    <a:pt x="7369" y="130"/>
                  </a:lnTo>
                  <a:lnTo>
                    <a:pt x="7144" y="95"/>
                  </a:lnTo>
                  <a:lnTo>
                    <a:pt x="6919" y="69"/>
                  </a:lnTo>
                  <a:lnTo>
                    <a:pt x="6686" y="43"/>
                  </a:lnTo>
                  <a:lnTo>
                    <a:pt x="6444" y="26"/>
                  </a:lnTo>
                  <a:lnTo>
                    <a:pt x="6202" y="9"/>
                  </a:lnTo>
                  <a:lnTo>
                    <a:pt x="5961"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8"/>
            <p:cNvSpPr/>
            <p:nvPr/>
          </p:nvSpPr>
          <p:spPr>
            <a:xfrm>
              <a:off x="-2963819" y="2014298"/>
              <a:ext cx="400964" cy="172531"/>
            </a:xfrm>
            <a:custGeom>
              <a:avLst/>
              <a:gdLst/>
              <a:ahLst/>
              <a:cxnLst/>
              <a:rect l="l" t="t" r="r" b="b"/>
              <a:pathLst>
                <a:path w="10142" h="4364" extrusionOk="0">
                  <a:moveTo>
                    <a:pt x="5710" y="1"/>
                  </a:moveTo>
                  <a:lnTo>
                    <a:pt x="5451" y="10"/>
                  </a:lnTo>
                  <a:lnTo>
                    <a:pt x="5192" y="18"/>
                  </a:lnTo>
                  <a:lnTo>
                    <a:pt x="4932" y="27"/>
                  </a:lnTo>
                  <a:lnTo>
                    <a:pt x="4673" y="53"/>
                  </a:lnTo>
                  <a:lnTo>
                    <a:pt x="4414" y="70"/>
                  </a:lnTo>
                  <a:lnTo>
                    <a:pt x="4164" y="105"/>
                  </a:lnTo>
                  <a:lnTo>
                    <a:pt x="3913" y="139"/>
                  </a:lnTo>
                  <a:lnTo>
                    <a:pt x="3671" y="182"/>
                  </a:lnTo>
                  <a:lnTo>
                    <a:pt x="3429" y="225"/>
                  </a:lnTo>
                  <a:lnTo>
                    <a:pt x="3196" y="269"/>
                  </a:lnTo>
                  <a:lnTo>
                    <a:pt x="2972" y="329"/>
                  </a:lnTo>
                  <a:lnTo>
                    <a:pt x="2747" y="381"/>
                  </a:lnTo>
                  <a:lnTo>
                    <a:pt x="2531" y="441"/>
                  </a:lnTo>
                  <a:lnTo>
                    <a:pt x="2324" y="511"/>
                  </a:lnTo>
                  <a:lnTo>
                    <a:pt x="2125" y="580"/>
                  </a:lnTo>
                  <a:lnTo>
                    <a:pt x="1926" y="649"/>
                  </a:lnTo>
                  <a:lnTo>
                    <a:pt x="1745" y="726"/>
                  </a:lnTo>
                  <a:lnTo>
                    <a:pt x="1564" y="804"/>
                  </a:lnTo>
                  <a:lnTo>
                    <a:pt x="1391" y="891"/>
                  </a:lnTo>
                  <a:lnTo>
                    <a:pt x="1227" y="977"/>
                  </a:lnTo>
                  <a:lnTo>
                    <a:pt x="1071" y="1063"/>
                  </a:lnTo>
                  <a:lnTo>
                    <a:pt x="924" y="1158"/>
                  </a:lnTo>
                  <a:lnTo>
                    <a:pt x="795" y="1253"/>
                  </a:lnTo>
                  <a:lnTo>
                    <a:pt x="665" y="1348"/>
                  </a:lnTo>
                  <a:lnTo>
                    <a:pt x="553" y="1443"/>
                  </a:lnTo>
                  <a:lnTo>
                    <a:pt x="441" y="1547"/>
                  </a:lnTo>
                  <a:lnTo>
                    <a:pt x="346" y="1642"/>
                  </a:lnTo>
                  <a:lnTo>
                    <a:pt x="259" y="1746"/>
                  </a:lnTo>
                  <a:lnTo>
                    <a:pt x="190" y="1858"/>
                  </a:lnTo>
                  <a:lnTo>
                    <a:pt x="130" y="1962"/>
                  </a:lnTo>
                  <a:lnTo>
                    <a:pt x="78" y="2065"/>
                  </a:lnTo>
                  <a:lnTo>
                    <a:pt x="43" y="2178"/>
                  </a:lnTo>
                  <a:lnTo>
                    <a:pt x="17" y="2290"/>
                  </a:lnTo>
                  <a:lnTo>
                    <a:pt x="0" y="2402"/>
                  </a:lnTo>
                  <a:lnTo>
                    <a:pt x="0" y="2506"/>
                  </a:lnTo>
                  <a:lnTo>
                    <a:pt x="17" y="2618"/>
                  </a:lnTo>
                  <a:lnTo>
                    <a:pt x="43" y="2730"/>
                  </a:lnTo>
                  <a:lnTo>
                    <a:pt x="78" y="2834"/>
                  </a:lnTo>
                  <a:lnTo>
                    <a:pt x="130" y="2938"/>
                  </a:lnTo>
                  <a:lnTo>
                    <a:pt x="199" y="3041"/>
                  </a:lnTo>
                  <a:lnTo>
                    <a:pt x="268" y="3136"/>
                  </a:lnTo>
                  <a:lnTo>
                    <a:pt x="354" y="3231"/>
                  </a:lnTo>
                  <a:lnTo>
                    <a:pt x="449" y="3318"/>
                  </a:lnTo>
                  <a:lnTo>
                    <a:pt x="562" y="3413"/>
                  </a:lnTo>
                  <a:lnTo>
                    <a:pt x="682" y="3499"/>
                  </a:lnTo>
                  <a:lnTo>
                    <a:pt x="803" y="3577"/>
                  </a:lnTo>
                  <a:lnTo>
                    <a:pt x="942" y="3655"/>
                  </a:lnTo>
                  <a:lnTo>
                    <a:pt x="1088" y="3732"/>
                  </a:lnTo>
                  <a:lnTo>
                    <a:pt x="1244" y="3802"/>
                  </a:lnTo>
                  <a:lnTo>
                    <a:pt x="1408" y="3871"/>
                  </a:lnTo>
                  <a:lnTo>
                    <a:pt x="1581" y="3940"/>
                  </a:lnTo>
                  <a:lnTo>
                    <a:pt x="1762" y="4000"/>
                  </a:lnTo>
                  <a:lnTo>
                    <a:pt x="1952" y="4052"/>
                  </a:lnTo>
                  <a:lnTo>
                    <a:pt x="2151" y="4104"/>
                  </a:lnTo>
                  <a:lnTo>
                    <a:pt x="2350" y="4156"/>
                  </a:lnTo>
                  <a:lnTo>
                    <a:pt x="2557" y="4190"/>
                  </a:lnTo>
                  <a:lnTo>
                    <a:pt x="2773" y="4234"/>
                  </a:lnTo>
                  <a:lnTo>
                    <a:pt x="2997" y="4268"/>
                  </a:lnTo>
                  <a:lnTo>
                    <a:pt x="3222" y="4294"/>
                  </a:lnTo>
                  <a:lnTo>
                    <a:pt x="3455" y="4320"/>
                  </a:lnTo>
                  <a:lnTo>
                    <a:pt x="3697" y="4337"/>
                  </a:lnTo>
                  <a:lnTo>
                    <a:pt x="3939" y="4354"/>
                  </a:lnTo>
                  <a:lnTo>
                    <a:pt x="4181" y="4363"/>
                  </a:lnTo>
                  <a:lnTo>
                    <a:pt x="4691" y="4363"/>
                  </a:lnTo>
                  <a:lnTo>
                    <a:pt x="4941" y="4354"/>
                  </a:lnTo>
                  <a:lnTo>
                    <a:pt x="5209" y="4337"/>
                  </a:lnTo>
                  <a:lnTo>
                    <a:pt x="5468" y="4320"/>
                  </a:lnTo>
                  <a:lnTo>
                    <a:pt x="5727" y="4294"/>
                  </a:lnTo>
                  <a:lnTo>
                    <a:pt x="5978" y="4259"/>
                  </a:lnTo>
                  <a:lnTo>
                    <a:pt x="6228" y="4225"/>
                  </a:lnTo>
                  <a:lnTo>
                    <a:pt x="6470" y="4190"/>
                  </a:lnTo>
                  <a:lnTo>
                    <a:pt x="6703" y="4147"/>
                  </a:lnTo>
                  <a:lnTo>
                    <a:pt x="6936" y="4095"/>
                  </a:lnTo>
                  <a:lnTo>
                    <a:pt x="7170" y="4043"/>
                  </a:lnTo>
                  <a:lnTo>
                    <a:pt x="7386" y="3983"/>
                  </a:lnTo>
                  <a:lnTo>
                    <a:pt x="7602" y="3923"/>
                  </a:lnTo>
                  <a:lnTo>
                    <a:pt x="7818" y="3853"/>
                  </a:lnTo>
                  <a:lnTo>
                    <a:pt x="8016" y="3784"/>
                  </a:lnTo>
                  <a:lnTo>
                    <a:pt x="8215" y="3715"/>
                  </a:lnTo>
                  <a:lnTo>
                    <a:pt x="8396" y="3637"/>
                  </a:lnTo>
                  <a:lnTo>
                    <a:pt x="8578" y="3560"/>
                  </a:lnTo>
                  <a:lnTo>
                    <a:pt x="8750" y="3473"/>
                  </a:lnTo>
                  <a:lnTo>
                    <a:pt x="8915" y="3387"/>
                  </a:lnTo>
                  <a:lnTo>
                    <a:pt x="9070" y="3301"/>
                  </a:lnTo>
                  <a:lnTo>
                    <a:pt x="9217" y="3214"/>
                  </a:lnTo>
                  <a:lnTo>
                    <a:pt x="9346" y="3119"/>
                  </a:lnTo>
                  <a:lnTo>
                    <a:pt x="9476" y="3024"/>
                  </a:lnTo>
                  <a:lnTo>
                    <a:pt x="9588" y="2921"/>
                  </a:lnTo>
                  <a:lnTo>
                    <a:pt x="9701" y="2826"/>
                  </a:lnTo>
                  <a:lnTo>
                    <a:pt x="9796" y="2722"/>
                  </a:lnTo>
                  <a:lnTo>
                    <a:pt x="9873" y="2618"/>
                  </a:lnTo>
                  <a:lnTo>
                    <a:pt x="9951" y="2515"/>
                  </a:lnTo>
                  <a:lnTo>
                    <a:pt x="10012" y="2402"/>
                  </a:lnTo>
                  <a:lnTo>
                    <a:pt x="10063" y="2299"/>
                  </a:lnTo>
                  <a:lnTo>
                    <a:pt x="10098" y="2186"/>
                  </a:lnTo>
                  <a:lnTo>
                    <a:pt x="10124" y="2083"/>
                  </a:lnTo>
                  <a:lnTo>
                    <a:pt x="10141" y="1970"/>
                  </a:lnTo>
                  <a:lnTo>
                    <a:pt x="10141" y="1858"/>
                  </a:lnTo>
                  <a:lnTo>
                    <a:pt x="10124" y="1746"/>
                  </a:lnTo>
                  <a:lnTo>
                    <a:pt x="10098" y="1642"/>
                  </a:lnTo>
                  <a:lnTo>
                    <a:pt x="10063" y="1530"/>
                  </a:lnTo>
                  <a:lnTo>
                    <a:pt x="10012" y="1426"/>
                  </a:lnTo>
                  <a:lnTo>
                    <a:pt x="9942" y="1331"/>
                  </a:lnTo>
                  <a:lnTo>
                    <a:pt x="9873" y="1227"/>
                  </a:lnTo>
                  <a:lnTo>
                    <a:pt x="9787" y="1132"/>
                  </a:lnTo>
                  <a:lnTo>
                    <a:pt x="9683" y="1046"/>
                  </a:lnTo>
                  <a:lnTo>
                    <a:pt x="9580" y="960"/>
                  </a:lnTo>
                  <a:lnTo>
                    <a:pt x="9459" y="873"/>
                  </a:lnTo>
                  <a:lnTo>
                    <a:pt x="9338" y="787"/>
                  </a:lnTo>
                  <a:lnTo>
                    <a:pt x="9200" y="709"/>
                  </a:lnTo>
                  <a:lnTo>
                    <a:pt x="9053" y="631"/>
                  </a:lnTo>
                  <a:lnTo>
                    <a:pt x="8897" y="562"/>
                  </a:lnTo>
                  <a:lnTo>
                    <a:pt x="8733" y="493"/>
                  </a:lnTo>
                  <a:lnTo>
                    <a:pt x="8560" y="433"/>
                  </a:lnTo>
                  <a:lnTo>
                    <a:pt x="8379" y="372"/>
                  </a:lnTo>
                  <a:lnTo>
                    <a:pt x="8189" y="312"/>
                  </a:lnTo>
                  <a:lnTo>
                    <a:pt x="7990" y="260"/>
                  </a:lnTo>
                  <a:lnTo>
                    <a:pt x="7792" y="217"/>
                  </a:lnTo>
                  <a:lnTo>
                    <a:pt x="7584" y="174"/>
                  </a:lnTo>
                  <a:lnTo>
                    <a:pt x="7368" y="130"/>
                  </a:lnTo>
                  <a:lnTo>
                    <a:pt x="7144" y="105"/>
                  </a:lnTo>
                  <a:lnTo>
                    <a:pt x="6919" y="70"/>
                  </a:lnTo>
                  <a:lnTo>
                    <a:pt x="6686" y="44"/>
                  </a:lnTo>
                  <a:lnTo>
                    <a:pt x="6444" y="27"/>
                  </a:lnTo>
                  <a:lnTo>
                    <a:pt x="6202" y="18"/>
                  </a:lnTo>
                  <a:lnTo>
                    <a:pt x="5960" y="10"/>
                  </a:lnTo>
                  <a:lnTo>
                    <a:pt x="571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28"/>
            <p:cNvSpPr/>
            <p:nvPr/>
          </p:nvSpPr>
          <p:spPr>
            <a:xfrm>
              <a:off x="-2911238" y="2031061"/>
              <a:ext cx="300901" cy="91879"/>
            </a:xfrm>
            <a:custGeom>
              <a:avLst/>
              <a:gdLst/>
              <a:ahLst/>
              <a:cxnLst/>
              <a:rect l="l" t="t" r="r" b="b"/>
              <a:pathLst>
                <a:path w="7611" h="2324" extrusionOk="0">
                  <a:moveTo>
                    <a:pt x="5581" y="458"/>
                  </a:moveTo>
                  <a:lnTo>
                    <a:pt x="5693" y="475"/>
                  </a:lnTo>
                  <a:lnTo>
                    <a:pt x="5788" y="492"/>
                  </a:lnTo>
                  <a:lnTo>
                    <a:pt x="5891" y="518"/>
                  </a:lnTo>
                  <a:lnTo>
                    <a:pt x="5978" y="544"/>
                  </a:lnTo>
                  <a:lnTo>
                    <a:pt x="6056" y="579"/>
                  </a:lnTo>
                  <a:lnTo>
                    <a:pt x="6133" y="622"/>
                  </a:lnTo>
                  <a:lnTo>
                    <a:pt x="6194" y="674"/>
                  </a:lnTo>
                  <a:lnTo>
                    <a:pt x="6254" y="717"/>
                  </a:lnTo>
                  <a:lnTo>
                    <a:pt x="6306" y="778"/>
                  </a:lnTo>
                  <a:lnTo>
                    <a:pt x="6349" y="838"/>
                  </a:lnTo>
                  <a:lnTo>
                    <a:pt x="6384" y="898"/>
                  </a:lnTo>
                  <a:lnTo>
                    <a:pt x="6410" y="968"/>
                  </a:lnTo>
                  <a:lnTo>
                    <a:pt x="6427" y="1037"/>
                  </a:lnTo>
                  <a:lnTo>
                    <a:pt x="6436" y="1114"/>
                  </a:lnTo>
                  <a:lnTo>
                    <a:pt x="6435" y="1120"/>
                  </a:lnTo>
                  <a:lnTo>
                    <a:pt x="6435" y="1120"/>
                  </a:lnTo>
                  <a:lnTo>
                    <a:pt x="4102" y="1096"/>
                  </a:lnTo>
                  <a:lnTo>
                    <a:pt x="4102" y="1096"/>
                  </a:lnTo>
                  <a:lnTo>
                    <a:pt x="4112" y="1080"/>
                  </a:lnTo>
                  <a:lnTo>
                    <a:pt x="4173" y="1002"/>
                  </a:lnTo>
                  <a:lnTo>
                    <a:pt x="4242" y="924"/>
                  </a:lnTo>
                  <a:lnTo>
                    <a:pt x="4311" y="855"/>
                  </a:lnTo>
                  <a:lnTo>
                    <a:pt x="4380" y="786"/>
                  </a:lnTo>
                  <a:lnTo>
                    <a:pt x="4458" y="734"/>
                  </a:lnTo>
                  <a:lnTo>
                    <a:pt x="4527" y="683"/>
                  </a:lnTo>
                  <a:lnTo>
                    <a:pt x="4613" y="631"/>
                  </a:lnTo>
                  <a:lnTo>
                    <a:pt x="4691" y="596"/>
                  </a:lnTo>
                  <a:lnTo>
                    <a:pt x="4777" y="562"/>
                  </a:lnTo>
                  <a:lnTo>
                    <a:pt x="4864" y="527"/>
                  </a:lnTo>
                  <a:lnTo>
                    <a:pt x="4950" y="510"/>
                  </a:lnTo>
                  <a:lnTo>
                    <a:pt x="5045" y="484"/>
                  </a:lnTo>
                  <a:lnTo>
                    <a:pt x="5140" y="475"/>
                  </a:lnTo>
                  <a:lnTo>
                    <a:pt x="5339" y="458"/>
                  </a:lnTo>
                  <a:close/>
                  <a:moveTo>
                    <a:pt x="1002" y="1265"/>
                  </a:moveTo>
                  <a:lnTo>
                    <a:pt x="3108" y="1291"/>
                  </a:lnTo>
                  <a:lnTo>
                    <a:pt x="3108" y="1291"/>
                  </a:lnTo>
                  <a:lnTo>
                    <a:pt x="3058" y="1365"/>
                  </a:lnTo>
                  <a:lnTo>
                    <a:pt x="2946" y="1495"/>
                  </a:lnTo>
                  <a:lnTo>
                    <a:pt x="2885" y="1555"/>
                  </a:lnTo>
                  <a:lnTo>
                    <a:pt x="2825" y="1615"/>
                  </a:lnTo>
                  <a:lnTo>
                    <a:pt x="2765" y="1659"/>
                  </a:lnTo>
                  <a:lnTo>
                    <a:pt x="2695" y="1702"/>
                  </a:lnTo>
                  <a:lnTo>
                    <a:pt x="2635" y="1745"/>
                  </a:lnTo>
                  <a:lnTo>
                    <a:pt x="2557" y="1771"/>
                  </a:lnTo>
                  <a:lnTo>
                    <a:pt x="2488" y="1805"/>
                  </a:lnTo>
                  <a:lnTo>
                    <a:pt x="2402" y="1823"/>
                  </a:lnTo>
                  <a:lnTo>
                    <a:pt x="2324" y="1840"/>
                  </a:lnTo>
                  <a:lnTo>
                    <a:pt x="2238" y="1857"/>
                  </a:lnTo>
                  <a:lnTo>
                    <a:pt x="2048" y="1875"/>
                  </a:lnTo>
                  <a:lnTo>
                    <a:pt x="1858" y="1875"/>
                  </a:lnTo>
                  <a:lnTo>
                    <a:pt x="1763" y="1857"/>
                  </a:lnTo>
                  <a:lnTo>
                    <a:pt x="1676" y="1849"/>
                  </a:lnTo>
                  <a:lnTo>
                    <a:pt x="1581" y="1823"/>
                  </a:lnTo>
                  <a:lnTo>
                    <a:pt x="1495" y="1805"/>
                  </a:lnTo>
                  <a:lnTo>
                    <a:pt x="1417" y="1771"/>
                  </a:lnTo>
                  <a:lnTo>
                    <a:pt x="1339" y="1736"/>
                  </a:lnTo>
                  <a:lnTo>
                    <a:pt x="1270" y="1693"/>
                  </a:lnTo>
                  <a:lnTo>
                    <a:pt x="1201" y="1650"/>
                  </a:lnTo>
                  <a:lnTo>
                    <a:pt x="1141" y="1598"/>
                  </a:lnTo>
                  <a:lnTo>
                    <a:pt x="1097" y="1538"/>
                  </a:lnTo>
                  <a:lnTo>
                    <a:pt x="1054" y="1477"/>
                  </a:lnTo>
                  <a:lnTo>
                    <a:pt x="1028" y="1408"/>
                  </a:lnTo>
                  <a:lnTo>
                    <a:pt x="1002" y="1330"/>
                  </a:lnTo>
                  <a:lnTo>
                    <a:pt x="1002" y="1265"/>
                  </a:lnTo>
                  <a:close/>
                  <a:moveTo>
                    <a:pt x="5183" y="0"/>
                  </a:moveTo>
                  <a:lnTo>
                    <a:pt x="4984" y="9"/>
                  </a:lnTo>
                  <a:lnTo>
                    <a:pt x="4812" y="17"/>
                  </a:lnTo>
                  <a:lnTo>
                    <a:pt x="4648" y="35"/>
                  </a:lnTo>
                  <a:lnTo>
                    <a:pt x="4501" y="69"/>
                  </a:lnTo>
                  <a:lnTo>
                    <a:pt x="4354" y="104"/>
                  </a:lnTo>
                  <a:lnTo>
                    <a:pt x="4224" y="156"/>
                  </a:lnTo>
                  <a:lnTo>
                    <a:pt x="4103" y="216"/>
                  </a:lnTo>
                  <a:lnTo>
                    <a:pt x="3982" y="285"/>
                  </a:lnTo>
                  <a:lnTo>
                    <a:pt x="3870" y="354"/>
                  </a:lnTo>
                  <a:lnTo>
                    <a:pt x="3767" y="441"/>
                  </a:lnTo>
                  <a:lnTo>
                    <a:pt x="3672" y="527"/>
                  </a:lnTo>
                  <a:lnTo>
                    <a:pt x="3576" y="631"/>
                  </a:lnTo>
                  <a:lnTo>
                    <a:pt x="3490" y="734"/>
                  </a:lnTo>
                  <a:lnTo>
                    <a:pt x="3404" y="838"/>
                  </a:lnTo>
                  <a:lnTo>
                    <a:pt x="3326" y="959"/>
                  </a:lnTo>
                  <a:lnTo>
                    <a:pt x="3244" y="1087"/>
                  </a:lnTo>
                  <a:lnTo>
                    <a:pt x="3244" y="1087"/>
                  </a:lnTo>
                  <a:lnTo>
                    <a:pt x="1022" y="1064"/>
                  </a:lnTo>
                  <a:lnTo>
                    <a:pt x="1022" y="1064"/>
                  </a:lnTo>
                  <a:lnTo>
                    <a:pt x="1046" y="994"/>
                  </a:lnTo>
                  <a:lnTo>
                    <a:pt x="1089" y="916"/>
                  </a:lnTo>
                  <a:lnTo>
                    <a:pt x="1141" y="855"/>
                  </a:lnTo>
                  <a:lnTo>
                    <a:pt x="1201" y="786"/>
                  </a:lnTo>
                  <a:lnTo>
                    <a:pt x="1261" y="734"/>
                  </a:lnTo>
                  <a:lnTo>
                    <a:pt x="1339" y="683"/>
                  </a:lnTo>
                  <a:lnTo>
                    <a:pt x="1426" y="631"/>
                  </a:lnTo>
                  <a:lnTo>
                    <a:pt x="1512" y="588"/>
                  </a:lnTo>
                  <a:lnTo>
                    <a:pt x="1607" y="544"/>
                  </a:lnTo>
                  <a:lnTo>
                    <a:pt x="1702" y="510"/>
                  </a:lnTo>
                  <a:lnTo>
                    <a:pt x="1918" y="449"/>
                  </a:lnTo>
                  <a:lnTo>
                    <a:pt x="2134" y="397"/>
                  </a:lnTo>
                  <a:lnTo>
                    <a:pt x="2065" y="225"/>
                  </a:lnTo>
                  <a:lnTo>
                    <a:pt x="838" y="380"/>
                  </a:lnTo>
                  <a:lnTo>
                    <a:pt x="786" y="544"/>
                  </a:lnTo>
                  <a:lnTo>
                    <a:pt x="735" y="726"/>
                  </a:lnTo>
                  <a:lnTo>
                    <a:pt x="717" y="821"/>
                  </a:lnTo>
                  <a:lnTo>
                    <a:pt x="700" y="933"/>
                  </a:lnTo>
                  <a:lnTo>
                    <a:pt x="691" y="1054"/>
                  </a:lnTo>
                  <a:lnTo>
                    <a:pt x="691" y="1061"/>
                  </a:lnTo>
                  <a:lnTo>
                    <a:pt x="691" y="1061"/>
                  </a:lnTo>
                  <a:lnTo>
                    <a:pt x="0" y="1054"/>
                  </a:lnTo>
                  <a:lnTo>
                    <a:pt x="0" y="1253"/>
                  </a:lnTo>
                  <a:lnTo>
                    <a:pt x="695" y="1261"/>
                  </a:lnTo>
                  <a:lnTo>
                    <a:pt x="695" y="1261"/>
                  </a:lnTo>
                  <a:lnTo>
                    <a:pt x="700" y="1330"/>
                  </a:lnTo>
                  <a:lnTo>
                    <a:pt x="735" y="1460"/>
                  </a:lnTo>
                  <a:lnTo>
                    <a:pt x="778" y="1572"/>
                  </a:lnTo>
                  <a:lnTo>
                    <a:pt x="830" y="1685"/>
                  </a:lnTo>
                  <a:lnTo>
                    <a:pt x="899" y="1788"/>
                  </a:lnTo>
                  <a:lnTo>
                    <a:pt x="985" y="1875"/>
                  </a:lnTo>
                  <a:lnTo>
                    <a:pt x="1071" y="1961"/>
                  </a:lnTo>
                  <a:lnTo>
                    <a:pt x="1175" y="2030"/>
                  </a:lnTo>
                  <a:lnTo>
                    <a:pt x="1296" y="2099"/>
                  </a:lnTo>
                  <a:lnTo>
                    <a:pt x="1417" y="2151"/>
                  </a:lnTo>
                  <a:lnTo>
                    <a:pt x="1547" y="2194"/>
                  </a:lnTo>
                  <a:lnTo>
                    <a:pt x="1676" y="2237"/>
                  </a:lnTo>
                  <a:lnTo>
                    <a:pt x="1823" y="2263"/>
                  </a:lnTo>
                  <a:lnTo>
                    <a:pt x="1970" y="2281"/>
                  </a:lnTo>
                  <a:lnTo>
                    <a:pt x="2125" y="2289"/>
                  </a:lnTo>
                  <a:lnTo>
                    <a:pt x="2281" y="2289"/>
                  </a:lnTo>
                  <a:lnTo>
                    <a:pt x="2436" y="2281"/>
                  </a:lnTo>
                  <a:lnTo>
                    <a:pt x="2583" y="2263"/>
                  </a:lnTo>
                  <a:lnTo>
                    <a:pt x="2730" y="2237"/>
                  </a:lnTo>
                  <a:lnTo>
                    <a:pt x="2860" y="2203"/>
                  </a:lnTo>
                  <a:lnTo>
                    <a:pt x="2980" y="2160"/>
                  </a:lnTo>
                  <a:lnTo>
                    <a:pt x="3101" y="2116"/>
                  </a:lnTo>
                  <a:lnTo>
                    <a:pt x="3214" y="2056"/>
                  </a:lnTo>
                  <a:lnTo>
                    <a:pt x="3317" y="1987"/>
                  </a:lnTo>
                  <a:lnTo>
                    <a:pt x="3421" y="1918"/>
                  </a:lnTo>
                  <a:lnTo>
                    <a:pt x="3516" y="1831"/>
                  </a:lnTo>
                  <a:lnTo>
                    <a:pt x="3611" y="1745"/>
                  </a:lnTo>
                  <a:lnTo>
                    <a:pt x="3697" y="1650"/>
                  </a:lnTo>
                  <a:lnTo>
                    <a:pt x="3792" y="1538"/>
                  </a:lnTo>
                  <a:lnTo>
                    <a:pt x="3879" y="1425"/>
                  </a:lnTo>
                  <a:lnTo>
                    <a:pt x="3964" y="1302"/>
                  </a:lnTo>
                  <a:lnTo>
                    <a:pt x="3964" y="1302"/>
                  </a:lnTo>
                  <a:lnTo>
                    <a:pt x="6402" y="1333"/>
                  </a:lnTo>
                  <a:lnTo>
                    <a:pt x="6402" y="1333"/>
                  </a:lnTo>
                  <a:lnTo>
                    <a:pt x="6375" y="1399"/>
                  </a:lnTo>
                  <a:lnTo>
                    <a:pt x="6332" y="1486"/>
                  </a:lnTo>
                  <a:lnTo>
                    <a:pt x="6272" y="1564"/>
                  </a:lnTo>
                  <a:lnTo>
                    <a:pt x="6202" y="1641"/>
                  </a:lnTo>
                  <a:lnTo>
                    <a:pt x="6125" y="1710"/>
                  </a:lnTo>
                  <a:lnTo>
                    <a:pt x="6030" y="1780"/>
                  </a:lnTo>
                  <a:lnTo>
                    <a:pt x="5935" y="1840"/>
                  </a:lnTo>
                  <a:lnTo>
                    <a:pt x="5831" y="1892"/>
                  </a:lnTo>
                  <a:lnTo>
                    <a:pt x="5710" y="1944"/>
                  </a:lnTo>
                  <a:lnTo>
                    <a:pt x="5598" y="1987"/>
                  </a:lnTo>
                  <a:lnTo>
                    <a:pt x="5468" y="2030"/>
                  </a:lnTo>
                  <a:lnTo>
                    <a:pt x="5339" y="2073"/>
                  </a:lnTo>
                  <a:lnTo>
                    <a:pt x="5071" y="2142"/>
                  </a:lnTo>
                  <a:lnTo>
                    <a:pt x="5157" y="2324"/>
                  </a:lnTo>
                  <a:lnTo>
                    <a:pt x="5900" y="2211"/>
                  </a:lnTo>
                  <a:lnTo>
                    <a:pt x="6470" y="2125"/>
                  </a:lnTo>
                  <a:lnTo>
                    <a:pt x="6565" y="1926"/>
                  </a:lnTo>
                  <a:lnTo>
                    <a:pt x="6617" y="1814"/>
                  </a:lnTo>
                  <a:lnTo>
                    <a:pt x="6660" y="1685"/>
                  </a:lnTo>
                  <a:lnTo>
                    <a:pt x="6703" y="1555"/>
                  </a:lnTo>
                  <a:lnTo>
                    <a:pt x="6729" y="1417"/>
                  </a:lnTo>
                  <a:lnTo>
                    <a:pt x="6739" y="1337"/>
                  </a:lnTo>
                  <a:lnTo>
                    <a:pt x="6739" y="1337"/>
                  </a:lnTo>
                  <a:lnTo>
                    <a:pt x="7610" y="1348"/>
                  </a:lnTo>
                  <a:lnTo>
                    <a:pt x="7602" y="1132"/>
                  </a:lnTo>
                  <a:lnTo>
                    <a:pt x="6747" y="1123"/>
                  </a:lnTo>
                  <a:lnTo>
                    <a:pt x="6747" y="1123"/>
                  </a:lnTo>
                  <a:lnTo>
                    <a:pt x="6738" y="1002"/>
                  </a:lnTo>
                  <a:lnTo>
                    <a:pt x="6712" y="890"/>
                  </a:lnTo>
                  <a:lnTo>
                    <a:pt x="6669" y="778"/>
                  </a:lnTo>
                  <a:lnTo>
                    <a:pt x="6608" y="674"/>
                  </a:lnTo>
                  <a:lnTo>
                    <a:pt x="6539" y="570"/>
                  </a:lnTo>
                  <a:lnTo>
                    <a:pt x="6462" y="484"/>
                  </a:lnTo>
                  <a:lnTo>
                    <a:pt x="6367" y="389"/>
                  </a:lnTo>
                  <a:lnTo>
                    <a:pt x="6254" y="311"/>
                  </a:lnTo>
                  <a:lnTo>
                    <a:pt x="6133" y="242"/>
                  </a:lnTo>
                  <a:lnTo>
                    <a:pt x="6004" y="173"/>
                  </a:lnTo>
                  <a:lnTo>
                    <a:pt x="5857" y="121"/>
                  </a:lnTo>
                  <a:lnTo>
                    <a:pt x="5701" y="78"/>
                  </a:lnTo>
                  <a:lnTo>
                    <a:pt x="5537" y="43"/>
                  </a:lnTo>
                  <a:lnTo>
                    <a:pt x="5365" y="17"/>
                  </a:lnTo>
                  <a:lnTo>
                    <a:pt x="5183"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28"/>
            <p:cNvSpPr/>
            <p:nvPr/>
          </p:nvSpPr>
          <p:spPr>
            <a:xfrm>
              <a:off x="-2535576" y="2128356"/>
              <a:ext cx="569660" cy="602830"/>
            </a:xfrm>
            <a:custGeom>
              <a:avLst/>
              <a:gdLst/>
              <a:ahLst/>
              <a:cxnLst/>
              <a:rect l="l" t="t" r="r" b="b"/>
              <a:pathLst>
                <a:path w="14409" h="15248" extrusionOk="0">
                  <a:moveTo>
                    <a:pt x="7204" y="1"/>
                  </a:moveTo>
                  <a:lnTo>
                    <a:pt x="6833" y="10"/>
                  </a:lnTo>
                  <a:lnTo>
                    <a:pt x="6470" y="36"/>
                  </a:lnTo>
                  <a:lnTo>
                    <a:pt x="6107" y="87"/>
                  </a:lnTo>
                  <a:lnTo>
                    <a:pt x="5753" y="156"/>
                  </a:lnTo>
                  <a:lnTo>
                    <a:pt x="5408" y="243"/>
                  </a:lnTo>
                  <a:lnTo>
                    <a:pt x="5062" y="346"/>
                  </a:lnTo>
                  <a:lnTo>
                    <a:pt x="4734" y="459"/>
                  </a:lnTo>
                  <a:lnTo>
                    <a:pt x="4406" y="597"/>
                  </a:lnTo>
                  <a:lnTo>
                    <a:pt x="4086" y="752"/>
                  </a:lnTo>
                  <a:lnTo>
                    <a:pt x="3775" y="917"/>
                  </a:lnTo>
                  <a:lnTo>
                    <a:pt x="3473" y="1107"/>
                  </a:lnTo>
                  <a:lnTo>
                    <a:pt x="3179" y="1305"/>
                  </a:lnTo>
                  <a:lnTo>
                    <a:pt x="2894" y="1513"/>
                  </a:lnTo>
                  <a:lnTo>
                    <a:pt x="2626" y="1737"/>
                  </a:lnTo>
                  <a:lnTo>
                    <a:pt x="2367" y="1979"/>
                  </a:lnTo>
                  <a:lnTo>
                    <a:pt x="2116" y="2230"/>
                  </a:lnTo>
                  <a:lnTo>
                    <a:pt x="1875" y="2497"/>
                  </a:lnTo>
                  <a:lnTo>
                    <a:pt x="1650" y="2774"/>
                  </a:lnTo>
                  <a:lnTo>
                    <a:pt x="1434" y="3059"/>
                  </a:lnTo>
                  <a:lnTo>
                    <a:pt x="1235" y="3361"/>
                  </a:lnTo>
                  <a:lnTo>
                    <a:pt x="1045" y="3672"/>
                  </a:lnTo>
                  <a:lnTo>
                    <a:pt x="873" y="3992"/>
                  </a:lnTo>
                  <a:lnTo>
                    <a:pt x="717" y="4320"/>
                  </a:lnTo>
                  <a:lnTo>
                    <a:pt x="570" y="4657"/>
                  </a:lnTo>
                  <a:lnTo>
                    <a:pt x="441" y="5002"/>
                  </a:lnTo>
                  <a:lnTo>
                    <a:pt x="328" y="5357"/>
                  </a:lnTo>
                  <a:lnTo>
                    <a:pt x="233" y="5719"/>
                  </a:lnTo>
                  <a:lnTo>
                    <a:pt x="147" y="6091"/>
                  </a:lnTo>
                  <a:lnTo>
                    <a:pt x="87" y="6462"/>
                  </a:lnTo>
                  <a:lnTo>
                    <a:pt x="43" y="6842"/>
                  </a:lnTo>
                  <a:lnTo>
                    <a:pt x="9" y="7231"/>
                  </a:lnTo>
                  <a:lnTo>
                    <a:pt x="0" y="7620"/>
                  </a:lnTo>
                  <a:lnTo>
                    <a:pt x="9" y="8017"/>
                  </a:lnTo>
                  <a:lnTo>
                    <a:pt x="43" y="8406"/>
                  </a:lnTo>
                  <a:lnTo>
                    <a:pt x="87" y="8786"/>
                  </a:lnTo>
                  <a:lnTo>
                    <a:pt x="147" y="9157"/>
                  </a:lnTo>
                  <a:lnTo>
                    <a:pt x="233" y="9529"/>
                  </a:lnTo>
                  <a:lnTo>
                    <a:pt x="328" y="9892"/>
                  </a:lnTo>
                  <a:lnTo>
                    <a:pt x="441" y="10246"/>
                  </a:lnTo>
                  <a:lnTo>
                    <a:pt x="570" y="10591"/>
                  </a:lnTo>
                  <a:lnTo>
                    <a:pt x="717" y="10928"/>
                  </a:lnTo>
                  <a:lnTo>
                    <a:pt x="873" y="11256"/>
                  </a:lnTo>
                  <a:lnTo>
                    <a:pt x="1045" y="11576"/>
                  </a:lnTo>
                  <a:lnTo>
                    <a:pt x="1235" y="11887"/>
                  </a:lnTo>
                  <a:lnTo>
                    <a:pt x="1434" y="12181"/>
                  </a:lnTo>
                  <a:lnTo>
                    <a:pt x="1650" y="12474"/>
                  </a:lnTo>
                  <a:lnTo>
                    <a:pt x="1875" y="12751"/>
                  </a:lnTo>
                  <a:lnTo>
                    <a:pt x="2116" y="13010"/>
                  </a:lnTo>
                  <a:lnTo>
                    <a:pt x="2367" y="13269"/>
                  </a:lnTo>
                  <a:lnTo>
                    <a:pt x="2626" y="13502"/>
                  </a:lnTo>
                  <a:lnTo>
                    <a:pt x="2894" y="13735"/>
                  </a:lnTo>
                  <a:lnTo>
                    <a:pt x="3179" y="13943"/>
                  </a:lnTo>
                  <a:lnTo>
                    <a:pt x="3473" y="14141"/>
                  </a:lnTo>
                  <a:lnTo>
                    <a:pt x="3775" y="14323"/>
                  </a:lnTo>
                  <a:lnTo>
                    <a:pt x="4086" y="14496"/>
                  </a:lnTo>
                  <a:lnTo>
                    <a:pt x="4406" y="14642"/>
                  </a:lnTo>
                  <a:lnTo>
                    <a:pt x="4734" y="14781"/>
                  </a:lnTo>
                  <a:lnTo>
                    <a:pt x="5062" y="14902"/>
                  </a:lnTo>
                  <a:lnTo>
                    <a:pt x="5408" y="15005"/>
                  </a:lnTo>
                  <a:lnTo>
                    <a:pt x="5753" y="15092"/>
                  </a:lnTo>
                  <a:lnTo>
                    <a:pt x="6107" y="15161"/>
                  </a:lnTo>
                  <a:lnTo>
                    <a:pt x="6470" y="15204"/>
                  </a:lnTo>
                  <a:lnTo>
                    <a:pt x="6833" y="15238"/>
                  </a:lnTo>
                  <a:lnTo>
                    <a:pt x="7204" y="15247"/>
                  </a:lnTo>
                  <a:lnTo>
                    <a:pt x="7576" y="15238"/>
                  </a:lnTo>
                  <a:lnTo>
                    <a:pt x="7947" y="15204"/>
                  </a:lnTo>
                  <a:lnTo>
                    <a:pt x="8301" y="15161"/>
                  </a:lnTo>
                  <a:lnTo>
                    <a:pt x="8655" y="15092"/>
                  </a:lnTo>
                  <a:lnTo>
                    <a:pt x="9010" y="15005"/>
                  </a:lnTo>
                  <a:lnTo>
                    <a:pt x="9347" y="14902"/>
                  </a:lnTo>
                  <a:lnTo>
                    <a:pt x="9683" y="14781"/>
                  </a:lnTo>
                  <a:lnTo>
                    <a:pt x="10012" y="14642"/>
                  </a:lnTo>
                  <a:lnTo>
                    <a:pt x="10331" y="14496"/>
                  </a:lnTo>
                  <a:lnTo>
                    <a:pt x="10642" y="14323"/>
                  </a:lnTo>
                  <a:lnTo>
                    <a:pt x="10945" y="14141"/>
                  </a:lnTo>
                  <a:lnTo>
                    <a:pt x="11238" y="13943"/>
                  </a:lnTo>
                  <a:lnTo>
                    <a:pt x="11515" y="13735"/>
                  </a:lnTo>
                  <a:lnTo>
                    <a:pt x="11791" y="13502"/>
                  </a:lnTo>
                  <a:lnTo>
                    <a:pt x="12050" y="13269"/>
                  </a:lnTo>
                  <a:lnTo>
                    <a:pt x="12301" y="13010"/>
                  </a:lnTo>
                  <a:lnTo>
                    <a:pt x="12543" y="12751"/>
                  </a:lnTo>
                  <a:lnTo>
                    <a:pt x="12767" y="12474"/>
                  </a:lnTo>
                  <a:lnTo>
                    <a:pt x="12983" y="12181"/>
                  </a:lnTo>
                  <a:lnTo>
                    <a:pt x="13182" y="11887"/>
                  </a:lnTo>
                  <a:lnTo>
                    <a:pt x="13372" y="11576"/>
                  </a:lnTo>
                  <a:lnTo>
                    <a:pt x="13545" y="11256"/>
                  </a:lnTo>
                  <a:lnTo>
                    <a:pt x="13700" y="10928"/>
                  </a:lnTo>
                  <a:lnTo>
                    <a:pt x="13847" y="10591"/>
                  </a:lnTo>
                  <a:lnTo>
                    <a:pt x="13976" y="10246"/>
                  </a:lnTo>
                  <a:lnTo>
                    <a:pt x="14089" y="9892"/>
                  </a:lnTo>
                  <a:lnTo>
                    <a:pt x="14184" y="9529"/>
                  </a:lnTo>
                  <a:lnTo>
                    <a:pt x="14262" y="9157"/>
                  </a:lnTo>
                  <a:lnTo>
                    <a:pt x="14331" y="8786"/>
                  </a:lnTo>
                  <a:lnTo>
                    <a:pt x="14374" y="8406"/>
                  </a:lnTo>
                  <a:lnTo>
                    <a:pt x="14400" y="8017"/>
                  </a:lnTo>
                  <a:lnTo>
                    <a:pt x="14408" y="7620"/>
                  </a:lnTo>
                  <a:lnTo>
                    <a:pt x="14400" y="7231"/>
                  </a:lnTo>
                  <a:lnTo>
                    <a:pt x="14374" y="6842"/>
                  </a:lnTo>
                  <a:lnTo>
                    <a:pt x="14331" y="6462"/>
                  </a:lnTo>
                  <a:lnTo>
                    <a:pt x="14262" y="6091"/>
                  </a:lnTo>
                  <a:lnTo>
                    <a:pt x="14184" y="5719"/>
                  </a:lnTo>
                  <a:lnTo>
                    <a:pt x="14089" y="5357"/>
                  </a:lnTo>
                  <a:lnTo>
                    <a:pt x="13976" y="5002"/>
                  </a:lnTo>
                  <a:lnTo>
                    <a:pt x="13847" y="4657"/>
                  </a:lnTo>
                  <a:lnTo>
                    <a:pt x="13700" y="4320"/>
                  </a:lnTo>
                  <a:lnTo>
                    <a:pt x="13545" y="3992"/>
                  </a:lnTo>
                  <a:lnTo>
                    <a:pt x="13372" y="3672"/>
                  </a:lnTo>
                  <a:lnTo>
                    <a:pt x="13182" y="3361"/>
                  </a:lnTo>
                  <a:lnTo>
                    <a:pt x="12983" y="3059"/>
                  </a:lnTo>
                  <a:lnTo>
                    <a:pt x="12767" y="2774"/>
                  </a:lnTo>
                  <a:lnTo>
                    <a:pt x="12543" y="2497"/>
                  </a:lnTo>
                  <a:lnTo>
                    <a:pt x="12301" y="2230"/>
                  </a:lnTo>
                  <a:lnTo>
                    <a:pt x="12050" y="1979"/>
                  </a:lnTo>
                  <a:lnTo>
                    <a:pt x="11791" y="1737"/>
                  </a:lnTo>
                  <a:lnTo>
                    <a:pt x="11515" y="1513"/>
                  </a:lnTo>
                  <a:lnTo>
                    <a:pt x="11238" y="1305"/>
                  </a:lnTo>
                  <a:lnTo>
                    <a:pt x="10945" y="1107"/>
                  </a:lnTo>
                  <a:lnTo>
                    <a:pt x="10642" y="917"/>
                  </a:lnTo>
                  <a:lnTo>
                    <a:pt x="10331" y="752"/>
                  </a:lnTo>
                  <a:lnTo>
                    <a:pt x="10012" y="597"/>
                  </a:lnTo>
                  <a:lnTo>
                    <a:pt x="9683" y="459"/>
                  </a:lnTo>
                  <a:lnTo>
                    <a:pt x="9347" y="346"/>
                  </a:lnTo>
                  <a:lnTo>
                    <a:pt x="9010" y="243"/>
                  </a:lnTo>
                  <a:lnTo>
                    <a:pt x="8655" y="156"/>
                  </a:lnTo>
                  <a:lnTo>
                    <a:pt x="8301" y="87"/>
                  </a:lnTo>
                  <a:lnTo>
                    <a:pt x="7947" y="36"/>
                  </a:lnTo>
                  <a:lnTo>
                    <a:pt x="7576" y="10"/>
                  </a:lnTo>
                  <a:lnTo>
                    <a:pt x="7204"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28"/>
            <p:cNvSpPr/>
            <p:nvPr/>
          </p:nvSpPr>
          <p:spPr>
            <a:xfrm>
              <a:off x="-2567362" y="2119856"/>
              <a:ext cx="569699" cy="602790"/>
            </a:xfrm>
            <a:custGeom>
              <a:avLst/>
              <a:gdLst/>
              <a:ahLst/>
              <a:cxnLst/>
              <a:rect l="l" t="t" r="r" b="b"/>
              <a:pathLst>
                <a:path w="14410" h="15247" extrusionOk="0">
                  <a:moveTo>
                    <a:pt x="7205" y="0"/>
                  </a:moveTo>
                  <a:lnTo>
                    <a:pt x="6834" y="17"/>
                  </a:lnTo>
                  <a:lnTo>
                    <a:pt x="6471" y="43"/>
                  </a:lnTo>
                  <a:lnTo>
                    <a:pt x="6108" y="95"/>
                  </a:lnTo>
                  <a:lnTo>
                    <a:pt x="5754" y="156"/>
                  </a:lnTo>
                  <a:lnTo>
                    <a:pt x="5408" y="242"/>
                  </a:lnTo>
                  <a:lnTo>
                    <a:pt x="5063" y="346"/>
                  </a:lnTo>
                  <a:lnTo>
                    <a:pt x="4726" y="466"/>
                  </a:lnTo>
                  <a:lnTo>
                    <a:pt x="4398" y="605"/>
                  </a:lnTo>
                  <a:lnTo>
                    <a:pt x="4078" y="752"/>
                  </a:lnTo>
                  <a:lnTo>
                    <a:pt x="3767" y="924"/>
                  </a:lnTo>
                  <a:lnTo>
                    <a:pt x="3473" y="1106"/>
                  </a:lnTo>
                  <a:lnTo>
                    <a:pt x="3180" y="1304"/>
                  </a:lnTo>
                  <a:lnTo>
                    <a:pt x="2895" y="1520"/>
                  </a:lnTo>
                  <a:lnTo>
                    <a:pt x="2627" y="1745"/>
                  </a:lnTo>
                  <a:lnTo>
                    <a:pt x="2359" y="1987"/>
                  </a:lnTo>
                  <a:lnTo>
                    <a:pt x="2109" y="2237"/>
                  </a:lnTo>
                  <a:lnTo>
                    <a:pt x="1875" y="2496"/>
                  </a:lnTo>
                  <a:lnTo>
                    <a:pt x="1642" y="2781"/>
                  </a:lnTo>
                  <a:lnTo>
                    <a:pt x="1435" y="3067"/>
                  </a:lnTo>
                  <a:lnTo>
                    <a:pt x="1227" y="3360"/>
                  </a:lnTo>
                  <a:lnTo>
                    <a:pt x="1046" y="3671"/>
                  </a:lnTo>
                  <a:lnTo>
                    <a:pt x="873" y="3991"/>
                  </a:lnTo>
                  <a:lnTo>
                    <a:pt x="709" y="4319"/>
                  </a:lnTo>
                  <a:lnTo>
                    <a:pt x="571" y="4656"/>
                  </a:lnTo>
                  <a:lnTo>
                    <a:pt x="441" y="5001"/>
                  </a:lnTo>
                  <a:lnTo>
                    <a:pt x="329" y="5356"/>
                  </a:lnTo>
                  <a:lnTo>
                    <a:pt x="225" y="5718"/>
                  </a:lnTo>
                  <a:lnTo>
                    <a:pt x="148" y="6090"/>
                  </a:lnTo>
                  <a:lnTo>
                    <a:pt x="87" y="6461"/>
                  </a:lnTo>
                  <a:lnTo>
                    <a:pt x="35" y="6850"/>
                  </a:lnTo>
                  <a:lnTo>
                    <a:pt x="9" y="7230"/>
                  </a:lnTo>
                  <a:lnTo>
                    <a:pt x="1" y="7627"/>
                  </a:lnTo>
                  <a:lnTo>
                    <a:pt x="9" y="8016"/>
                  </a:lnTo>
                  <a:lnTo>
                    <a:pt x="35" y="8405"/>
                  </a:lnTo>
                  <a:lnTo>
                    <a:pt x="87" y="8785"/>
                  </a:lnTo>
                  <a:lnTo>
                    <a:pt x="148" y="9165"/>
                  </a:lnTo>
                  <a:lnTo>
                    <a:pt x="225" y="9528"/>
                  </a:lnTo>
                  <a:lnTo>
                    <a:pt x="329" y="9891"/>
                  </a:lnTo>
                  <a:lnTo>
                    <a:pt x="441" y="10245"/>
                  </a:lnTo>
                  <a:lnTo>
                    <a:pt x="571" y="10590"/>
                  </a:lnTo>
                  <a:lnTo>
                    <a:pt x="709" y="10927"/>
                  </a:lnTo>
                  <a:lnTo>
                    <a:pt x="873" y="11255"/>
                  </a:lnTo>
                  <a:lnTo>
                    <a:pt x="1046" y="11575"/>
                  </a:lnTo>
                  <a:lnTo>
                    <a:pt x="1227" y="11886"/>
                  </a:lnTo>
                  <a:lnTo>
                    <a:pt x="1435" y="12188"/>
                  </a:lnTo>
                  <a:lnTo>
                    <a:pt x="1642" y="12473"/>
                  </a:lnTo>
                  <a:lnTo>
                    <a:pt x="1875" y="12750"/>
                  </a:lnTo>
                  <a:lnTo>
                    <a:pt x="2109" y="13018"/>
                  </a:lnTo>
                  <a:lnTo>
                    <a:pt x="2359" y="13268"/>
                  </a:lnTo>
                  <a:lnTo>
                    <a:pt x="2627" y="13510"/>
                  </a:lnTo>
                  <a:lnTo>
                    <a:pt x="2895" y="13734"/>
                  </a:lnTo>
                  <a:lnTo>
                    <a:pt x="3180" y="13950"/>
                  </a:lnTo>
                  <a:lnTo>
                    <a:pt x="3473" y="14149"/>
                  </a:lnTo>
                  <a:lnTo>
                    <a:pt x="3767" y="14331"/>
                  </a:lnTo>
                  <a:lnTo>
                    <a:pt x="4078" y="14495"/>
                  </a:lnTo>
                  <a:lnTo>
                    <a:pt x="4398" y="14650"/>
                  </a:lnTo>
                  <a:lnTo>
                    <a:pt x="4726" y="14788"/>
                  </a:lnTo>
                  <a:lnTo>
                    <a:pt x="5063" y="14909"/>
                  </a:lnTo>
                  <a:lnTo>
                    <a:pt x="5408" y="15013"/>
                  </a:lnTo>
                  <a:lnTo>
                    <a:pt x="5754" y="15091"/>
                  </a:lnTo>
                  <a:lnTo>
                    <a:pt x="6108" y="15160"/>
                  </a:lnTo>
                  <a:lnTo>
                    <a:pt x="6471" y="15212"/>
                  </a:lnTo>
                  <a:lnTo>
                    <a:pt x="6834" y="15238"/>
                  </a:lnTo>
                  <a:lnTo>
                    <a:pt x="7205" y="15246"/>
                  </a:lnTo>
                  <a:lnTo>
                    <a:pt x="7576" y="15238"/>
                  </a:lnTo>
                  <a:lnTo>
                    <a:pt x="7939" y="15212"/>
                  </a:lnTo>
                  <a:lnTo>
                    <a:pt x="8302" y="15160"/>
                  </a:lnTo>
                  <a:lnTo>
                    <a:pt x="8656" y="15091"/>
                  </a:lnTo>
                  <a:lnTo>
                    <a:pt x="9002" y="15013"/>
                  </a:lnTo>
                  <a:lnTo>
                    <a:pt x="9347" y="14909"/>
                  </a:lnTo>
                  <a:lnTo>
                    <a:pt x="9684" y="14788"/>
                  </a:lnTo>
                  <a:lnTo>
                    <a:pt x="10012" y="14650"/>
                  </a:lnTo>
                  <a:lnTo>
                    <a:pt x="10332" y="14495"/>
                  </a:lnTo>
                  <a:lnTo>
                    <a:pt x="10643" y="14331"/>
                  </a:lnTo>
                  <a:lnTo>
                    <a:pt x="10937" y="14149"/>
                  </a:lnTo>
                  <a:lnTo>
                    <a:pt x="11230" y="13950"/>
                  </a:lnTo>
                  <a:lnTo>
                    <a:pt x="11515" y="13734"/>
                  </a:lnTo>
                  <a:lnTo>
                    <a:pt x="11792" y="13510"/>
                  </a:lnTo>
                  <a:lnTo>
                    <a:pt x="12051" y="13268"/>
                  </a:lnTo>
                  <a:lnTo>
                    <a:pt x="12301" y="13018"/>
                  </a:lnTo>
                  <a:lnTo>
                    <a:pt x="12535" y="12750"/>
                  </a:lnTo>
                  <a:lnTo>
                    <a:pt x="12768" y="12473"/>
                  </a:lnTo>
                  <a:lnTo>
                    <a:pt x="12975" y="12188"/>
                  </a:lnTo>
                  <a:lnTo>
                    <a:pt x="13182" y="11886"/>
                  </a:lnTo>
                  <a:lnTo>
                    <a:pt x="13364" y="11575"/>
                  </a:lnTo>
                  <a:lnTo>
                    <a:pt x="13537" y="11255"/>
                  </a:lnTo>
                  <a:lnTo>
                    <a:pt x="13701" y="10927"/>
                  </a:lnTo>
                  <a:lnTo>
                    <a:pt x="13839" y="10590"/>
                  </a:lnTo>
                  <a:lnTo>
                    <a:pt x="13969" y="10245"/>
                  </a:lnTo>
                  <a:lnTo>
                    <a:pt x="14089" y="9891"/>
                  </a:lnTo>
                  <a:lnTo>
                    <a:pt x="14184" y="9528"/>
                  </a:lnTo>
                  <a:lnTo>
                    <a:pt x="14262" y="9165"/>
                  </a:lnTo>
                  <a:lnTo>
                    <a:pt x="14323" y="8785"/>
                  </a:lnTo>
                  <a:lnTo>
                    <a:pt x="14375" y="8405"/>
                  </a:lnTo>
                  <a:lnTo>
                    <a:pt x="14400" y="8016"/>
                  </a:lnTo>
                  <a:lnTo>
                    <a:pt x="14409" y="7627"/>
                  </a:lnTo>
                  <a:lnTo>
                    <a:pt x="14400" y="7230"/>
                  </a:lnTo>
                  <a:lnTo>
                    <a:pt x="14375" y="6850"/>
                  </a:lnTo>
                  <a:lnTo>
                    <a:pt x="14323" y="6461"/>
                  </a:lnTo>
                  <a:lnTo>
                    <a:pt x="14262" y="6090"/>
                  </a:lnTo>
                  <a:lnTo>
                    <a:pt x="14184" y="5718"/>
                  </a:lnTo>
                  <a:lnTo>
                    <a:pt x="14089" y="5356"/>
                  </a:lnTo>
                  <a:lnTo>
                    <a:pt x="13969" y="5001"/>
                  </a:lnTo>
                  <a:lnTo>
                    <a:pt x="13839" y="4656"/>
                  </a:lnTo>
                  <a:lnTo>
                    <a:pt x="13701" y="4319"/>
                  </a:lnTo>
                  <a:lnTo>
                    <a:pt x="13537" y="3991"/>
                  </a:lnTo>
                  <a:lnTo>
                    <a:pt x="13364" y="3671"/>
                  </a:lnTo>
                  <a:lnTo>
                    <a:pt x="13182" y="3360"/>
                  </a:lnTo>
                  <a:lnTo>
                    <a:pt x="12975" y="3067"/>
                  </a:lnTo>
                  <a:lnTo>
                    <a:pt x="12768" y="2781"/>
                  </a:lnTo>
                  <a:lnTo>
                    <a:pt x="12535" y="2496"/>
                  </a:lnTo>
                  <a:lnTo>
                    <a:pt x="12301" y="2237"/>
                  </a:lnTo>
                  <a:lnTo>
                    <a:pt x="12051" y="1987"/>
                  </a:lnTo>
                  <a:lnTo>
                    <a:pt x="11792" y="1745"/>
                  </a:lnTo>
                  <a:lnTo>
                    <a:pt x="11515" y="1520"/>
                  </a:lnTo>
                  <a:lnTo>
                    <a:pt x="11230" y="1304"/>
                  </a:lnTo>
                  <a:lnTo>
                    <a:pt x="10937" y="1106"/>
                  </a:lnTo>
                  <a:lnTo>
                    <a:pt x="10643" y="924"/>
                  </a:lnTo>
                  <a:lnTo>
                    <a:pt x="10332" y="752"/>
                  </a:lnTo>
                  <a:lnTo>
                    <a:pt x="10012" y="605"/>
                  </a:lnTo>
                  <a:lnTo>
                    <a:pt x="9684" y="466"/>
                  </a:lnTo>
                  <a:lnTo>
                    <a:pt x="9347" y="346"/>
                  </a:lnTo>
                  <a:lnTo>
                    <a:pt x="9002" y="242"/>
                  </a:lnTo>
                  <a:lnTo>
                    <a:pt x="8656" y="156"/>
                  </a:lnTo>
                  <a:lnTo>
                    <a:pt x="8302" y="95"/>
                  </a:lnTo>
                  <a:lnTo>
                    <a:pt x="7939" y="43"/>
                  </a:lnTo>
                  <a:lnTo>
                    <a:pt x="7576" y="17"/>
                  </a:lnTo>
                  <a:lnTo>
                    <a:pt x="7205"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8"/>
            <p:cNvSpPr/>
            <p:nvPr/>
          </p:nvSpPr>
          <p:spPr>
            <a:xfrm>
              <a:off x="-2523637" y="2165954"/>
              <a:ext cx="494188" cy="519095"/>
            </a:xfrm>
            <a:custGeom>
              <a:avLst/>
              <a:gdLst/>
              <a:ahLst/>
              <a:cxnLst/>
              <a:rect l="l" t="t" r="r" b="b"/>
              <a:pathLst>
                <a:path w="12500" h="13130" extrusionOk="0">
                  <a:moveTo>
                    <a:pt x="6254" y="0"/>
                  </a:moveTo>
                  <a:lnTo>
                    <a:pt x="5926" y="9"/>
                  </a:lnTo>
                  <a:lnTo>
                    <a:pt x="5615" y="35"/>
                  </a:lnTo>
                  <a:lnTo>
                    <a:pt x="5296" y="78"/>
                  </a:lnTo>
                  <a:lnTo>
                    <a:pt x="4993" y="138"/>
                  </a:lnTo>
                  <a:lnTo>
                    <a:pt x="4691" y="207"/>
                  </a:lnTo>
                  <a:lnTo>
                    <a:pt x="4389" y="294"/>
                  </a:lnTo>
                  <a:lnTo>
                    <a:pt x="4104" y="398"/>
                  </a:lnTo>
                  <a:lnTo>
                    <a:pt x="3819" y="518"/>
                  </a:lnTo>
                  <a:lnTo>
                    <a:pt x="3542" y="648"/>
                  </a:lnTo>
                  <a:lnTo>
                    <a:pt x="3274" y="795"/>
                  </a:lnTo>
                  <a:lnTo>
                    <a:pt x="3015" y="950"/>
                  </a:lnTo>
                  <a:lnTo>
                    <a:pt x="2756" y="1123"/>
                  </a:lnTo>
                  <a:lnTo>
                    <a:pt x="2514" y="1304"/>
                  </a:lnTo>
                  <a:lnTo>
                    <a:pt x="2272" y="1503"/>
                  </a:lnTo>
                  <a:lnTo>
                    <a:pt x="2048" y="1710"/>
                  </a:lnTo>
                  <a:lnTo>
                    <a:pt x="1832" y="1926"/>
                  </a:lnTo>
                  <a:lnTo>
                    <a:pt x="1624" y="2151"/>
                  </a:lnTo>
                  <a:lnTo>
                    <a:pt x="1426" y="2393"/>
                  </a:lnTo>
                  <a:lnTo>
                    <a:pt x="1244" y="2635"/>
                  </a:lnTo>
                  <a:lnTo>
                    <a:pt x="1072" y="2894"/>
                  </a:lnTo>
                  <a:lnTo>
                    <a:pt x="907" y="3162"/>
                  </a:lnTo>
                  <a:lnTo>
                    <a:pt x="761" y="3438"/>
                  </a:lnTo>
                  <a:lnTo>
                    <a:pt x="622" y="3723"/>
                  </a:lnTo>
                  <a:lnTo>
                    <a:pt x="493" y="4008"/>
                  </a:lnTo>
                  <a:lnTo>
                    <a:pt x="381" y="4311"/>
                  </a:lnTo>
                  <a:lnTo>
                    <a:pt x="286" y="4613"/>
                  </a:lnTo>
                  <a:lnTo>
                    <a:pt x="199" y="4924"/>
                  </a:lnTo>
                  <a:lnTo>
                    <a:pt x="130" y="5243"/>
                  </a:lnTo>
                  <a:lnTo>
                    <a:pt x="78" y="5563"/>
                  </a:lnTo>
                  <a:lnTo>
                    <a:pt x="35" y="5891"/>
                  </a:lnTo>
                  <a:lnTo>
                    <a:pt x="9" y="6228"/>
                  </a:lnTo>
                  <a:lnTo>
                    <a:pt x="1" y="6565"/>
                  </a:lnTo>
                  <a:lnTo>
                    <a:pt x="9" y="6902"/>
                  </a:lnTo>
                  <a:lnTo>
                    <a:pt x="35" y="7239"/>
                  </a:lnTo>
                  <a:lnTo>
                    <a:pt x="78" y="7567"/>
                  </a:lnTo>
                  <a:lnTo>
                    <a:pt x="130" y="7887"/>
                  </a:lnTo>
                  <a:lnTo>
                    <a:pt x="199" y="8206"/>
                  </a:lnTo>
                  <a:lnTo>
                    <a:pt x="286" y="8517"/>
                  </a:lnTo>
                  <a:lnTo>
                    <a:pt x="381" y="8820"/>
                  </a:lnTo>
                  <a:lnTo>
                    <a:pt x="493" y="9122"/>
                  </a:lnTo>
                  <a:lnTo>
                    <a:pt x="622" y="9416"/>
                  </a:lnTo>
                  <a:lnTo>
                    <a:pt x="761" y="9692"/>
                  </a:lnTo>
                  <a:lnTo>
                    <a:pt x="907" y="9968"/>
                  </a:lnTo>
                  <a:lnTo>
                    <a:pt x="1072" y="10236"/>
                  </a:lnTo>
                  <a:lnTo>
                    <a:pt x="1244" y="10495"/>
                  </a:lnTo>
                  <a:lnTo>
                    <a:pt x="1426" y="10737"/>
                  </a:lnTo>
                  <a:lnTo>
                    <a:pt x="1624" y="10979"/>
                  </a:lnTo>
                  <a:lnTo>
                    <a:pt x="1832" y="11204"/>
                  </a:lnTo>
                  <a:lnTo>
                    <a:pt x="2048" y="11428"/>
                  </a:lnTo>
                  <a:lnTo>
                    <a:pt x="2272" y="11627"/>
                  </a:lnTo>
                  <a:lnTo>
                    <a:pt x="2514" y="11826"/>
                  </a:lnTo>
                  <a:lnTo>
                    <a:pt x="2756" y="12007"/>
                  </a:lnTo>
                  <a:lnTo>
                    <a:pt x="3015" y="12180"/>
                  </a:lnTo>
                  <a:lnTo>
                    <a:pt x="3274" y="12335"/>
                  </a:lnTo>
                  <a:lnTo>
                    <a:pt x="3542" y="12482"/>
                  </a:lnTo>
                  <a:lnTo>
                    <a:pt x="3819" y="12612"/>
                  </a:lnTo>
                  <a:lnTo>
                    <a:pt x="4104" y="12733"/>
                  </a:lnTo>
                  <a:lnTo>
                    <a:pt x="4389" y="12836"/>
                  </a:lnTo>
                  <a:lnTo>
                    <a:pt x="4691" y="12923"/>
                  </a:lnTo>
                  <a:lnTo>
                    <a:pt x="4993" y="13000"/>
                  </a:lnTo>
                  <a:lnTo>
                    <a:pt x="5296" y="13052"/>
                  </a:lnTo>
                  <a:lnTo>
                    <a:pt x="5615" y="13095"/>
                  </a:lnTo>
                  <a:lnTo>
                    <a:pt x="5926" y="13121"/>
                  </a:lnTo>
                  <a:lnTo>
                    <a:pt x="6254" y="13130"/>
                  </a:lnTo>
                  <a:lnTo>
                    <a:pt x="6574" y="13121"/>
                  </a:lnTo>
                  <a:lnTo>
                    <a:pt x="6885" y="13095"/>
                  </a:lnTo>
                  <a:lnTo>
                    <a:pt x="7205" y="13052"/>
                  </a:lnTo>
                  <a:lnTo>
                    <a:pt x="7507" y="13000"/>
                  </a:lnTo>
                  <a:lnTo>
                    <a:pt x="7809" y="12923"/>
                  </a:lnTo>
                  <a:lnTo>
                    <a:pt x="8112" y="12836"/>
                  </a:lnTo>
                  <a:lnTo>
                    <a:pt x="8397" y="12733"/>
                  </a:lnTo>
                  <a:lnTo>
                    <a:pt x="8682" y="12612"/>
                  </a:lnTo>
                  <a:lnTo>
                    <a:pt x="8958" y="12482"/>
                  </a:lnTo>
                  <a:lnTo>
                    <a:pt x="9226" y="12335"/>
                  </a:lnTo>
                  <a:lnTo>
                    <a:pt x="9485" y="12180"/>
                  </a:lnTo>
                  <a:lnTo>
                    <a:pt x="9744" y="12007"/>
                  </a:lnTo>
                  <a:lnTo>
                    <a:pt x="9986" y="11826"/>
                  </a:lnTo>
                  <a:lnTo>
                    <a:pt x="10228" y="11627"/>
                  </a:lnTo>
                  <a:lnTo>
                    <a:pt x="10453" y="11428"/>
                  </a:lnTo>
                  <a:lnTo>
                    <a:pt x="10668" y="11204"/>
                  </a:lnTo>
                  <a:lnTo>
                    <a:pt x="10876" y="10979"/>
                  </a:lnTo>
                  <a:lnTo>
                    <a:pt x="11074" y="10737"/>
                  </a:lnTo>
                  <a:lnTo>
                    <a:pt x="11256" y="10495"/>
                  </a:lnTo>
                  <a:lnTo>
                    <a:pt x="11429" y="10236"/>
                  </a:lnTo>
                  <a:lnTo>
                    <a:pt x="11593" y="9968"/>
                  </a:lnTo>
                  <a:lnTo>
                    <a:pt x="11740" y="9692"/>
                  </a:lnTo>
                  <a:lnTo>
                    <a:pt x="11878" y="9416"/>
                  </a:lnTo>
                  <a:lnTo>
                    <a:pt x="12007" y="9122"/>
                  </a:lnTo>
                  <a:lnTo>
                    <a:pt x="12120" y="8820"/>
                  </a:lnTo>
                  <a:lnTo>
                    <a:pt x="12215" y="8517"/>
                  </a:lnTo>
                  <a:lnTo>
                    <a:pt x="12301" y="8206"/>
                  </a:lnTo>
                  <a:lnTo>
                    <a:pt x="12370" y="7887"/>
                  </a:lnTo>
                  <a:lnTo>
                    <a:pt x="12422" y="7567"/>
                  </a:lnTo>
                  <a:lnTo>
                    <a:pt x="12465" y="7239"/>
                  </a:lnTo>
                  <a:lnTo>
                    <a:pt x="12491" y="6902"/>
                  </a:lnTo>
                  <a:lnTo>
                    <a:pt x="12500" y="6565"/>
                  </a:lnTo>
                  <a:lnTo>
                    <a:pt x="12491" y="6228"/>
                  </a:lnTo>
                  <a:lnTo>
                    <a:pt x="12465" y="5891"/>
                  </a:lnTo>
                  <a:lnTo>
                    <a:pt x="12422" y="5563"/>
                  </a:lnTo>
                  <a:lnTo>
                    <a:pt x="12370" y="5243"/>
                  </a:lnTo>
                  <a:lnTo>
                    <a:pt x="12301" y="4924"/>
                  </a:lnTo>
                  <a:lnTo>
                    <a:pt x="12215" y="4613"/>
                  </a:lnTo>
                  <a:lnTo>
                    <a:pt x="12120" y="4311"/>
                  </a:lnTo>
                  <a:lnTo>
                    <a:pt x="12007" y="4008"/>
                  </a:lnTo>
                  <a:lnTo>
                    <a:pt x="11878" y="3723"/>
                  </a:lnTo>
                  <a:lnTo>
                    <a:pt x="11740" y="3438"/>
                  </a:lnTo>
                  <a:lnTo>
                    <a:pt x="11593" y="3162"/>
                  </a:lnTo>
                  <a:lnTo>
                    <a:pt x="11429" y="2894"/>
                  </a:lnTo>
                  <a:lnTo>
                    <a:pt x="11256" y="2635"/>
                  </a:lnTo>
                  <a:lnTo>
                    <a:pt x="11074" y="2393"/>
                  </a:lnTo>
                  <a:lnTo>
                    <a:pt x="10876" y="2151"/>
                  </a:lnTo>
                  <a:lnTo>
                    <a:pt x="10668" y="1926"/>
                  </a:lnTo>
                  <a:lnTo>
                    <a:pt x="10453" y="1710"/>
                  </a:lnTo>
                  <a:lnTo>
                    <a:pt x="10228" y="1503"/>
                  </a:lnTo>
                  <a:lnTo>
                    <a:pt x="9986" y="1304"/>
                  </a:lnTo>
                  <a:lnTo>
                    <a:pt x="9744" y="1123"/>
                  </a:lnTo>
                  <a:lnTo>
                    <a:pt x="9485" y="950"/>
                  </a:lnTo>
                  <a:lnTo>
                    <a:pt x="9226" y="795"/>
                  </a:lnTo>
                  <a:lnTo>
                    <a:pt x="8958" y="648"/>
                  </a:lnTo>
                  <a:lnTo>
                    <a:pt x="8682" y="518"/>
                  </a:lnTo>
                  <a:lnTo>
                    <a:pt x="8397" y="398"/>
                  </a:lnTo>
                  <a:lnTo>
                    <a:pt x="8112" y="294"/>
                  </a:lnTo>
                  <a:lnTo>
                    <a:pt x="7809" y="207"/>
                  </a:lnTo>
                  <a:lnTo>
                    <a:pt x="7507" y="138"/>
                  </a:lnTo>
                  <a:lnTo>
                    <a:pt x="7205" y="78"/>
                  </a:lnTo>
                  <a:lnTo>
                    <a:pt x="6885" y="35"/>
                  </a:lnTo>
                  <a:lnTo>
                    <a:pt x="6574" y="9"/>
                  </a:lnTo>
                  <a:lnTo>
                    <a:pt x="6254"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8"/>
            <p:cNvSpPr/>
            <p:nvPr/>
          </p:nvSpPr>
          <p:spPr>
            <a:xfrm>
              <a:off x="-2425629" y="2188133"/>
              <a:ext cx="285522" cy="433422"/>
            </a:xfrm>
            <a:custGeom>
              <a:avLst/>
              <a:gdLst/>
              <a:ahLst/>
              <a:cxnLst/>
              <a:rect l="l" t="t" r="r" b="b"/>
              <a:pathLst>
                <a:path w="7222" h="10963" extrusionOk="0">
                  <a:moveTo>
                    <a:pt x="3537" y="1685"/>
                  </a:moveTo>
                  <a:lnTo>
                    <a:pt x="3354" y="5041"/>
                  </a:lnTo>
                  <a:lnTo>
                    <a:pt x="3354" y="5041"/>
                  </a:lnTo>
                  <a:lnTo>
                    <a:pt x="3318" y="5028"/>
                  </a:lnTo>
                  <a:lnTo>
                    <a:pt x="3058" y="4924"/>
                  </a:lnTo>
                  <a:lnTo>
                    <a:pt x="2825" y="4829"/>
                  </a:lnTo>
                  <a:lnTo>
                    <a:pt x="2609" y="4726"/>
                  </a:lnTo>
                  <a:lnTo>
                    <a:pt x="2419" y="4613"/>
                  </a:lnTo>
                  <a:lnTo>
                    <a:pt x="2238" y="4501"/>
                  </a:lnTo>
                  <a:lnTo>
                    <a:pt x="2082" y="4389"/>
                  </a:lnTo>
                  <a:lnTo>
                    <a:pt x="1944" y="4276"/>
                  </a:lnTo>
                  <a:lnTo>
                    <a:pt x="1823" y="4156"/>
                  </a:lnTo>
                  <a:lnTo>
                    <a:pt x="1720" y="4026"/>
                  </a:lnTo>
                  <a:lnTo>
                    <a:pt x="1633" y="3896"/>
                  </a:lnTo>
                  <a:lnTo>
                    <a:pt x="1564" y="3767"/>
                  </a:lnTo>
                  <a:lnTo>
                    <a:pt x="1504" y="3637"/>
                  </a:lnTo>
                  <a:lnTo>
                    <a:pt x="1460" y="3499"/>
                  </a:lnTo>
                  <a:lnTo>
                    <a:pt x="1435" y="3352"/>
                  </a:lnTo>
                  <a:lnTo>
                    <a:pt x="1426" y="3205"/>
                  </a:lnTo>
                  <a:lnTo>
                    <a:pt x="1426" y="3119"/>
                  </a:lnTo>
                  <a:lnTo>
                    <a:pt x="1426" y="3033"/>
                  </a:lnTo>
                  <a:lnTo>
                    <a:pt x="1435" y="2946"/>
                  </a:lnTo>
                  <a:lnTo>
                    <a:pt x="1452" y="2860"/>
                  </a:lnTo>
                  <a:lnTo>
                    <a:pt x="1469" y="2782"/>
                  </a:lnTo>
                  <a:lnTo>
                    <a:pt x="1495" y="2704"/>
                  </a:lnTo>
                  <a:lnTo>
                    <a:pt x="1521" y="2627"/>
                  </a:lnTo>
                  <a:lnTo>
                    <a:pt x="1555" y="2557"/>
                  </a:lnTo>
                  <a:lnTo>
                    <a:pt x="1599" y="2488"/>
                  </a:lnTo>
                  <a:lnTo>
                    <a:pt x="1642" y="2419"/>
                  </a:lnTo>
                  <a:lnTo>
                    <a:pt x="1737" y="2298"/>
                  </a:lnTo>
                  <a:lnTo>
                    <a:pt x="1849" y="2177"/>
                  </a:lnTo>
                  <a:lnTo>
                    <a:pt x="1987" y="2082"/>
                  </a:lnTo>
                  <a:lnTo>
                    <a:pt x="2134" y="1987"/>
                  </a:lnTo>
                  <a:lnTo>
                    <a:pt x="2290" y="1910"/>
                  </a:lnTo>
                  <a:lnTo>
                    <a:pt x="2471" y="1841"/>
                  </a:lnTo>
                  <a:lnTo>
                    <a:pt x="2652" y="1780"/>
                  </a:lnTo>
                  <a:lnTo>
                    <a:pt x="2851" y="1737"/>
                  </a:lnTo>
                  <a:lnTo>
                    <a:pt x="3067" y="1711"/>
                  </a:lnTo>
                  <a:lnTo>
                    <a:pt x="3283" y="1685"/>
                  </a:lnTo>
                  <a:close/>
                  <a:moveTo>
                    <a:pt x="3916" y="6485"/>
                  </a:moveTo>
                  <a:lnTo>
                    <a:pt x="4138" y="6557"/>
                  </a:lnTo>
                  <a:lnTo>
                    <a:pt x="4354" y="6643"/>
                  </a:lnTo>
                  <a:lnTo>
                    <a:pt x="4553" y="6738"/>
                  </a:lnTo>
                  <a:lnTo>
                    <a:pt x="4734" y="6825"/>
                  </a:lnTo>
                  <a:lnTo>
                    <a:pt x="4898" y="6920"/>
                  </a:lnTo>
                  <a:lnTo>
                    <a:pt x="5045" y="7015"/>
                  </a:lnTo>
                  <a:lnTo>
                    <a:pt x="5175" y="7110"/>
                  </a:lnTo>
                  <a:lnTo>
                    <a:pt x="5287" y="7213"/>
                  </a:lnTo>
                  <a:lnTo>
                    <a:pt x="5391" y="7317"/>
                  </a:lnTo>
                  <a:lnTo>
                    <a:pt x="5468" y="7429"/>
                  </a:lnTo>
                  <a:lnTo>
                    <a:pt x="5538" y="7542"/>
                  </a:lnTo>
                  <a:lnTo>
                    <a:pt x="5598" y="7663"/>
                  </a:lnTo>
                  <a:lnTo>
                    <a:pt x="5633" y="7792"/>
                  </a:lnTo>
                  <a:lnTo>
                    <a:pt x="5659" y="7922"/>
                  </a:lnTo>
                  <a:lnTo>
                    <a:pt x="5676" y="8069"/>
                  </a:lnTo>
                  <a:lnTo>
                    <a:pt x="5676" y="8198"/>
                  </a:lnTo>
                  <a:lnTo>
                    <a:pt x="5659" y="8336"/>
                  </a:lnTo>
                  <a:lnTo>
                    <a:pt x="5624" y="8466"/>
                  </a:lnTo>
                  <a:lnTo>
                    <a:pt x="5572" y="8604"/>
                  </a:lnTo>
                  <a:lnTo>
                    <a:pt x="5503" y="8725"/>
                  </a:lnTo>
                  <a:lnTo>
                    <a:pt x="5425" y="8846"/>
                  </a:lnTo>
                  <a:lnTo>
                    <a:pt x="5330" y="8967"/>
                  </a:lnTo>
                  <a:lnTo>
                    <a:pt x="5209" y="9071"/>
                  </a:lnTo>
                  <a:lnTo>
                    <a:pt x="5080" y="9174"/>
                  </a:lnTo>
                  <a:lnTo>
                    <a:pt x="4933" y="9261"/>
                  </a:lnTo>
                  <a:lnTo>
                    <a:pt x="4769" y="9338"/>
                  </a:lnTo>
                  <a:lnTo>
                    <a:pt x="4587" y="9407"/>
                  </a:lnTo>
                  <a:lnTo>
                    <a:pt x="4389" y="9459"/>
                  </a:lnTo>
                  <a:lnTo>
                    <a:pt x="4173" y="9502"/>
                  </a:lnTo>
                  <a:lnTo>
                    <a:pt x="3940" y="9520"/>
                  </a:lnTo>
                  <a:lnTo>
                    <a:pt x="3739" y="9520"/>
                  </a:lnTo>
                  <a:lnTo>
                    <a:pt x="3916" y="6485"/>
                  </a:lnTo>
                  <a:close/>
                  <a:moveTo>
                    <a:pt x="3629" y="1"/>
                  </a:moveTo>
                  <a:lnTo>
                    <a:pt x="3562" y="1227"/>
                  </a:lnTo>
                  <a:lnTo>
                    <a:pt x="3369" y="1227"/>
                  </a:lnTo>
                  <a:lnTo>
                    <a:pt x="3188" y="1236"/>
                  </a:lnTo>
                  <a:lnTo>
                    <a:pt x="3015" y="1245"/>
                  </a:lnTo>
                  <a:lnTo>
                    <a:pt x="2834" y="1262"/>
                  </a:lnTo>
                  <a:lnTo>
                    <a:pt x="2661" y="1288"/>
                  </a:lnTo>
                  <a:lnTo>
                    <a:pt x="2497" y="1314"/>
                  </a:lnTo>
                  <a:lnTo>
                    <a:pt x="2324" y="1348"/>
                  </a:lnTo>
                  <a:lnTo>
                    <a:pt x="2160" y="1391"/>
                  </a:lnTo>
                  <a:lnTo>
                    <a:pt x="2005" y="1435"/>
                  </a:lnTo>
                  <a:lnTo>
                    <a:pt x="1849" y="1478"/>
                  </a:lnTo>
                  <a:lnTo>
                    <a:pt x="1702" y="1538"/>
                  </a:lnTo>
                  <a:lnTo>
                    <a:pt x="1555" y="1590"/>
                  </a:lnTo>
                  <a:lnTo>
                    <a:pt x="1409" y="1659"/>
                  </a:lnTo>
                  <a:lnTo>
                    <a:pt x="1279" y="1728"/>
                  </a:lnTo>
                  <a:lnTo>
                    <a:pt x="1149" y="1797"/>
                  </a:lnTo>
                  <a:lnTo>
                    <a:pt x="1020" y="1875"/>
                  </a:lnTo>
                  <a:lnTo>
                    <a:pt x="899" y="1961"/>
                  </a:lnTo>
                  <a:lnTo>
                    <a:pt x="787" y="2048"/>
                  </a:lnTo>
                  <a:lnTo>
                    <a:pt x="683" y="2134"/>
                  </a:lnTo>
                  <a:lnTo>
                    <a:pt x="579" y="2229"/>
                  </a:lnTo>
                  <a:lnTo>
                    <a:pt x="493" y="2333"/>
                  </a:lnTo>
                  <a:lnTo>
                    <a:pt x="407" y="2437"/>
                  </a:lnTo>
                  <a:lnTo>
                    <a:pt x="329" y="2540"/>
                  </a:lnTo>
                  <a:lnTo>
                    <a:pt x="260" y="2652"/>
                  </a:lnTo>
                  <a:lnTo>
                    <a:pt x="191" y="2765"/>
                  </a:lnTo>
                  <a:lnTo>
                    <a:pt x="139" y="2886"/>
                  </a:lnTo>
                  <a:lnTo>
                    <a:pt x="96" y="3007"/>
                  </a:lnTo>
                  <a:lnTo>
                    <a:pt x="61" y="3136"/>
                  </a:lnTo>
                  <a:lnTo>
                    <a:pt x="27" y="3266"/>
                  </a:lnTo>
                  <a:lnTo>
                    <a:pt x="9" y="3404"/>
                  </a:lnTo>
                  <a:lnTo>
                    <a:pt x="1" y="3534"/>
                  </a:lnTo>
                  <a:lnTo>
                    <a:pt x="1" y="3680"/>
                  </a:lnTo>
                  <a:lnTo>
                    <a:pt x="9" y="3801"/>
                  </a:lnTo>
                  <a:lnTo>
                    <a:pt x="27" y="3931"/>
                  </a:lnTo>
                  <a:lnTo>
                    <a:pt x="52" y="4052"/>
                  </a:lnTo>
                  <a:lnTo>
                    <a:pt x="87" y="4164"/>
                  </a:lnTo>
                  <a:lnTo>
                    <a:pt x="130" y="4276"/>
                  </a:lnTo>
                  <a:lnTo>
                    <a:pt x="173" y="4389"/>
                  </a:lnTo>
                  <a:lnTo>
                    <a:pt x="234" y="4492"/>
                  </a:lnTo>
                  <a:lnTo>
                    <a:pt x="294" y="4596"/>
                  </a:lnTo>
                  <a:lnTo>
                    <a:pt x="363" y="4691"/>
                  </a:lnTo>
                  <a:lnTo>
                    <a:pt x="441" y="4786"/>
                  </a:lnTo>
                  <a:lnTo>
                    <a:pt x="528" y="4881"/>
                  </a:lnTo>
                  <a:lnTo>
                    <a:pt x="614" y="4976"/>
                  </a:lnTo>
                  <a:lnTo>
                    <a:pt x="718" y="5063"/>
                  </a:lnTo>
                  <a:lnTo>
                    <a:pt x="821" y="5149"/>
                  </a:lnTo>
                  <a:lnTo>
                    <a:pt x="934" y="5227"/>
                  </a:lnTo>
                  <a:lnTo>
                    <a:pt x="1046" y="5313"/>
                  </a:lnTo>
                  <a:lnTo>
                    <a:pt x="1296" y="5468"/>
                  </a:lnTo>
                  <a:lnTo>
                    <a:pt x="1573" y="5615"/>
                  </a:lnTo>
                  <a:lnTo>
                    <a:pt x="1875" y="5754"/>
                  </a:lnTo>
                  <a:lnTo>
                    <a:pt x="2195" y="5892"/>
                  </a:lnTo>
                  <a:lnTo>
                    <a:pt x="2532" y="6021"/>
                  </a:lnTo>
                  <a:lnTo>
                    <a:pt x="2886" y="6142"/>
                  </a:lnTo>
                  <a:lnTo>
                    <a:pt x="3257" y="6272"/>
                  </a:lnTo>
                  <a:lnTo>
                    <a:pt x="3287" y="6281"/>
                  </a:lnTo>
                  <a:lnTo>
                    <a:pt x="3287" y="6281"/>
                  </a:lnTo>
                  <a:lnTo>
                    <a:pt x="3113" y="9473"/>
                  </a:lnTo>
                  <a:lnTo>
                    <a:pt x="3113" y="9473"/>
                  </a:lnTo>
                  <a:lnTo>
                    <a:pt x="2886" y="9433"/>
                  </a:lnTo>
                  <a:lnTo>
                    <a:pt x="2661" y="9364"/>
                  </a:lnTo>
                  <a:lnTo>
                    <a:pt x="2454" y="9287"/>
                  </a:lnTo>
                  <a:lnTo>
                    <a:pt x="2264" y="9200"/>
                  </a:lnTo>
                  <a:lnTo>
                    <a:pt x="2091" y="9096"/>
                  </a:lnTo>
                  <a:lnTo>
                    <a:pt x="1927" y="8984"/>
                  </a:lnTo>
                  <a:lnTo>
                    <a:pt x="1789" y="8863"/>
                  </a:lnTo>
                  <a:lnTo>
                    <a:pt x="1650" y="8734"/>
                  </a:lnTo>
                  <a:lnTo>
                    <a:pt x="1530" y="8595"/>
                  </a:lnTo>
                  <a:lnTo>
                    <a:pt x="1426" y="8449"/>
                  </a:lnTo>
                  <a:lnTo>
                    <a:pt x="1331" y="8293"/>
                  </a:lnTo>
                  <a:lnTo>
                    <a:pt x="1236" y="8138"/>
                  </a:lnTo>
                  <a:lnTo>
                    <a:pt x="1158" y="7982"/>
                  </a:lnTo>
                  <a:lnTo>
                    <a:pt x="1089" y="7818"/>
                  </a:lnTo>
                  <a:lnTo>
                    <a:pt x="553" y="7904"/>
                  </a:lnTo>
                  <a:lnTo>
                    <a:pt x="674" y="8414"/>
                  </a:lnTo>
                  <a:lnTo>
                    <a:pt x="787" y="8881"/>
                  </a:lnTo>
                  <a:lnTo>
                    <a:pt x="882" y="9295"/>
                  </a:lnTo>
                  <a:lnTo>
                    <a:pt x="985" y="9692"/>
                  </a:lnTo>
                  <a:lnTo>
                    <a:pt x="1236" y="9727"/>
                  </a:lnTo>
                  <a:lnTo>
                    <a:pt x="1486" y="9770"/>
                  </a:lnTo>
                  <a:lnTo>
                    <a:pt x="2039" y="9857"/>
                  </a:lnTo>
                  <a:lnTo>
                    <a:pt x="2350" y="9900"/>
                  </a:lnTo>
                  <a:lnTo>
                    <a:pt x="2687" y="9926"/>
                  </a:lnTo>
                  <a:lnTo>
                    <a:pt x="3076" y="9952"/>
                  </a:lnTo>
                  <a:lnTo>
                    <a:pt x="3087" y="9952"/>
                  </a:lnTo>
                  <a:lnTo>
                    <a:pt x="3087" y="9952"/>
                  </a:lnTo>
                  <a:lnTo>
                    <a:pt x="3033" y="10954"/>
                  </a:lnTo>
                  <a:lnTo>
                    <a:pt x="3655" y="10962"/>
                  </a:lnTo>
                  <a:lnTo>
                    <a:pt x="3713" y="9960"/>
                  </a:lnTo>
                  <a:lnTo>
                    <a:pt x="3715" y="9960"/>
                  </a:lnTo>
                  <a:lnTo>
                    <a:pt x="3922" y="9952"/>
                  </a:lnTo>
                  <a:lnTo>
                    <a:pt x="4121" y="9943"/>
                  </a:lnTo>
                  <a:lnTo>
                    <a:pt x="4320" y="9926"/>
                  </a:lnTo>
                  <a:lnTo>
                    <a:pt x="4501" y="9900"/>
                  </a:lnTo>
                  <a:lnTo>
                    <a:pt x="4682" y="9874"/>
                  </a:lnTo>
                  <a:lnTo>
                    <a:pt x="4864" y="9839"/>
                  </a:lnTo>
                  <a:lnTo>
                    <a:pt x="5028" y="9796"/>
                  </a:lnTo>
                  <a:lnTo>
                    <a:pt x="5192" y="9753"/>
                  </a:lnTo>
                  <a:lnTo>
                    <a:pt x="5339" y="9710"/>
                  </a:lnTo>
                  <a:lnTo>
                    <a:pt x="5486" y="9658"/>
                  </a:lnTo>
                  <a:lnTo>
                    <a:pt x="5633" y="9597"/>
                  </a:lnTo>
                  <a:lnTo>
                    <a:pt x="5762" y="9537"/>
                  </a:lnTo>
                  <a:lnTo>
                    <a:pt x="5892" y="9468"/>
                  </a:lnTo>
                  <a:lnTo>
                    <a:pt x="6013" y="9399"/>
                  </a:lnTo>
                  <a:lnTo>
                    <a:pt x="6125" y="9330"/>
                  </a:lnTo>
                  <a:lnTo>
                    <a:pt x="6229" y="9252"/>
                  </a:lnTo>
                  <a:lnTo>
                    <a:pt x="6332" y="9166"/>
                  </a:lnTo>
                  <a:lnTo>
                    <a:pt x="6419" y="9088"/>
                  </a:lnTo>
                  <a:lnTo>
                    <a:pt x="6505" y="9001"/>
                  </a:lnTo>
                  <a:lnTo>
                    <a:pt x="6583" y="8906"/>
                  </a:lnTo>
                  <a:lnTo>
                    <a:pt x="6652" y="8811"/>
                  </a:lnTo>
                  <a:lnTo>
                    <a:pt x="6721" y="8716"/>
                  </a:lnTo>
                  <a:lnTo>
                    <a:pt x="6773" y="8621"/>
                  </a:lnTo>
                  <a:lnTo>
                    <a:pt x="6825" y="8518"/>
                  </a:lnTo>
                  <a:lnTo>
                    <a:pt x="6868" y="8414"/>
                  </a:lnTo>
                  <a:lnTo>
                    <a:pt x="6902" y="8310"/>
                  </a:lnTo>
                  <a:lnTo>
                    <a:pt x="6937" y="8207"/>
                  </a:lnTo>
                  <a:lnTo>
                    <a:pt x="6954" y="8094"/>
                  </a:lnTo>
                  <a:lnTo>
                    <a:pt x="6972" y="7982"/>
                  </a:lnTo>
                  <a:lnTo>
                    <a:pt x="6972" y="7870"/>
                  </a:lnTo>
                  <a:lnTo>
                    <a:pt x="6972" y="7758"/>
                  </a:lnTo>
                  <a:lnTo>
                    <a:pt x="6963" y="7645"/>
                  </a:lnTo>
                  <a:lnTo>
                    <a:pt x="6954" y="7533"/>
                  </a:lnTo>
                  <a:lnTo>
                    <a:pt x="6928" y="7421"/>
                  </a:lnTo>
                  <a:lnTo>
                    <a:pt x="6902" y="7317"/>
                  </a:lnTo>
                  <a:lnTo>
                    <a:pt x="6868" y="7213"/>
                  </a:lnTo>
                  <a:lnTo>
                    <a:pt x="6833" y="7110"/>
                  </a:lnTo>
                  <a:lnTo>
                    <a:pt x="6790" y="7015"/>
                  </a:lnTo>
                  <a:lnTo>
                    <a:pt x="6738" y="6920"/>
                  </a:lnTo>
                  <a:lnTo>
                    <a:pt x="6678" y="6825"/>
                  </a:lnTo>
                  <a:lnTo>
                    <a:pt x="6617" y="6738"/>
                  </a:lnTo>
                  <a:lnTo>
                    <a:pt x="6540" y="6652"/>
                  </a:lnTo>
                  <a:lnTo>
                    <a:pt x="6470" y="6566"/>
                  </a:lnTo>
                  <a:lnTo>
                    <a:pt x="6384" y="6479"/>
                  </a:lnTo>
                  <a:lnTo>
                    <a:pt x="6298" y="6401"/>
                  </a:lnTo>
                  <a:lnTo>
                    <a:pt x="6203" y="6315"/>
                  </a:lnTo>
                  <a:lnTo>
                    <a:pt x="6099" y="6237"/>
                  </a:lnTo>
                  <a:lnTo>
                    <a:pt x="5874" y="6090"/>
                  </a:lnTo>
                  <a:lnTo>
                    <a:pt x="5624" y="5944"/>
                  </a:lnTo>
                  <a:lnTo>
                    <a:pt x="5356" y="5797"/>
                  </a:lnTo>
                  <a:lnTo>
                    <a:pt x="5054" y="5659"/>
                  </a:lnTo>
                  <a:lnTo>
                    <a:pt x="4726" y="5529"/>
                  </a:lnTo>
                  <a:lnTo>
                    <a:pt x="4371" y="5391"/>
                  </a:lnTo>
                  <a:lnTo>
                    <a:pt x="4000" y="5253"/>
                  </a:lnTo>
                  <a:lnTo>
                    <a:pt x="3988" y="5249"/>
                  </a:lnTo>
                  <a:lnTo>
                    <a:pt x="4193" y="1739"/>
                  </a:lnTo>
                  <a:lnTo>
                    <a:pt x="4276" y="1754"/>
                  </a:lnTo>
                  <a:lnTo>
                    <a:pt x="4415" y="1789"/>
                  </a:lnTo>
                  <a:lnTo>
                    <a:pt x="4544" y="1823"/>
                  </a:lnTo>
                  <a:lnTo>
                    <a:pt x="4674" y="1858"/>
                  </a:lnTo>
                  <a:lnTo>
                    <a:pt x="4795" y="1901"/>
                  </a:lnTo>
                  <a:lnTo>
                    <a:pt x="4916" y="1953"/>
                  </a:lnTo>
                  <a:lnTo>
                    <a:pt x="5037" y="1996"/>
                  </a:lnTo>
                  <a:lnTo>
                    <a:pt x="5149" y="2056"/>
                  </a:lnTo>
                  <a:lnTo>
                    <a:pt x="5365" y="2177"/>
                  </a:lnTo>
                  <a:lnTo>
                    <a:pt x="5564" y="2307"/>
                  </a:lnTo>
                  <a:lnTo>
                    <a:pt x="5745" y="2454"/>
                  </a:lnTo>
                  <a:lnTo>
                    <a:pt x="5909" y="2618"/>
                  </a:lnTo>
                  <a:lnTo>
                    <a:pt x="6065" y="2782"/>
                  </a:lnTo>
                  <a:lnTo>
                    <a:pt x="6211" y="2963"/>
                  </a:lnTo>
                  <a:lnTo>
                    <a:pt x="6332" y="3145"/>
                  </a:lnTo>
                  <a:lnTo>
                    <a:pt x="6453" y="3335"/>
                  </a:lnTo>
                  <a:lnTo>
                    <a:pt x="6557" y="3525"/>
                  </a:lnTo>
                  <a:lnTo>
                    <a:pt x="6652" y="3724"/>
                  </a:lnTo>
                  <a:lnTo>
                    <a:pt x="7222" y="3620"/>
                  </a:lnTo>
                  <a:lnTo>
                    <a:pt x="7075" y="3084"/>
                  </a:lnTo>
                  <a:lnTo>
                    <a:pt x="6911" y="2532"/>
                  </a:lnTo>
                  <a:lnTo>
                    <a:pt x="6764" y="2048"/>
                  </a:lnTo>
                  <a:lnTo>
                    <a:pt x="6661" y="1711"/>
                  </a:lnTo>
                  <a:lnTo>
                    <a:pt x="6056" y="1555"/>
                  </a:lnTo>
                  <a:lnTo>
                    <a:pt x="5702" y="1478"/>
                  </a:lnTo>
                  <a:lnTo>
                    <a:pt x="5313" y="1400"/>
                  </a:lnTo>
                  <a:lnTo>
                    <a:pt x="4907" y="1331"/>
                  </a:lnTo>
                  <a:lnTo>
                    <a:pt x="4475" y="1279"/>
                  </a:lnTo>
                  <a:lnTo>
                    <a:pt x="4251" y="1253"/>
                  </a:lnTo>
                  <a:lnTo>
                    <a:pt x="4221" y="1251"/>
                  </a:lnTo>
                  <a:lnTo>
                    <a:pt x="4294" y="9"/>
                  </a:lnTo>
                  <a:lnTo>
                    <a:pt x="362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8"/>
            <p:cNvSpPr/>
            <p:nvPr/>
          </p:nvSpPr>
          <p:spPr>
            <a:xfrm>
              <a:off x="-3134255" y="2620488"/>
              <a:ext cx="449118" cy="214161"/>
            </a:xfrm>
            <a:custGeom>
              <a:avLst/>
              <a:gdLst/>
              <a:ahLst/>
              <a:cxnLst/>
              <a:rect l="l" t="t" r="r" b="b"/>
              <a:pathLst>
                <a:path w="11360" h="5417" extrusionOk="0">
                  <a:moveTo>
                    <a:pt x="5710" y="0"/>
                  </a:moveTo>
                  <a:lnTo>
                    <a:pt x="5417" y="9"/>
                  </a:lnTo>
                  <a:lnTo>
                    <a:pt x="5123" y="18"/>
                  </a:lnTo>
                  <a:lnTo>
                    <a:pt x="4838" y="26"/>
                  </a:lnTo>
                  <a:lnTo>
                    <a:pt x="4562" y="52"/>
                  </a:lnTo>
                  <a:lnTo>
                    <a:pt x="4285" y="78"/>
                  </a:lnTo>
                  <a:lnTo>
                    <a:pt x="4017" y="113"/>
                  </a:lnTo>
                  <a:lnTo>
                    <a:pt x="3750" y="156"/>
                  </a:lnTo>
                  <a:lnTo>
                    <a:pt x="3490" y="199"/>
                  </a:lnTo>
                  <a:lnTo>
                    <a:pt x="3240" y="251"/>
                  </a:lnTo>
                  <a:lnTo>
                    <a:pt x="2998" y="311"/>
                  </a:lnTo>
                  <a:lnTo>
                    <a:pt x="2756" y="372"/>
                  </a:lnTo>
                  <a:lnTo>
                    <a:pt x="2523" y="441"/>
                  </a:lnTo>
                  <a:lnTo>
                    <a:pt x="2307" y="519"/>
                  </a:lnTo>
                  <a:lnTo>
                    <a:pt x="2091" y="596"/>
                  </a:lnTo>
                  <a:lnTo>
                    <a:pt x="1884" y="674"/>
                  </a:lnTo>
                  <a:lnTo>
                    <a:pt x="1685" y="769"/>
                  </a:lnTo>
                  <a:lnTo>
                    <a:pt x="1495" y="856"/>
                  </a:lnTo>
                  <a:lnTo>
                    <a:pt x="1314" y="959"/>
                  </a:lnTo>
                  <a:lnTo>
                    <a:pt x="1141" y="1054"/>
                  </a:lnTo>
                  <a:lnTo>
                    <a:pt x="985" y="1158"/>
                  </a:lnTo>
                  <a:lnTo>
                    <a:pt x="839" y="1270"/>
                  </a:lnTo>
                  <a:lnTo>
                    <a:pt x="700" y="1382"/>
                  </a:lnTo>
                  <a:lnTo>
                    <a:pt x="571" y="1495"/>
                  </a:lnTo>
                  <a:lnTo>
                    <a:pt x="459" y="1616"/>
                  </a:lnTo>
                  <a:lnTo>
                    <a:pt x="355" y="1737"/>
                  </a:lnTo>
                  <a:lnTo>
                    <a:pt x="268" y="1866"/>
                  </a:lnTo>
                  <a:lnTo>
                    <a:pt x="191" y="1987"/>
                  </a:lnTo>
                  <a:lnTo>
                    <a:pt x="122" y="2125"/>
                  </a:lnTo>
                  <a:lnTo>
                    <a:pt x="70" y="2255"/>
                  </a:lnTo>
                  <a:lnTo>
                    <a:pt x="35" y="2393"/>
                  </a:lnTo>
                  <a:lnTo>
                    <a:pt x="9" y="2523"/>
                  </a:lnTo>
                  <a:lnTo>
                    <a:pt x="1" y="2670"/>
                  </a:lnTo>
                  <a:lnTo>
                    <a:pt x="9" y="2808"/>
                  </a:lnTo>
                  <a:lnTo>
                    <a:pt x="27" y="2946"/>
                  </a:lnTo>
                  <a:lnTo>
                    <a:pt x="61" y="3076"/>
                  </a:lnTo>
                  <a:lnTo>
                    <a:pt x="113" y="3214"/>
                  </a:lnTo>
                  <a:lnTo>
                    <a:pt x="173" y="3343"/>
                  </a:lnTo>
                  <a:lnTo>
                    <a:pt x="251" y="3473"/>
                  </a:lnTo>
                  <a:lnTo>
                    <a:pt x="338" y="3602"/>
                  </a:lnTo>
                  <a:lnTo>
                    <a:pt x="441" y="3723"/>
                  </a:lnTo>
                  <a:lnTo>
                    <a:pt x="554" y="3844"/>
                  </a:lnTo>
                  <a:lnTo>
                    <a:pt x="674" y="3957"/>
                  </a:lnTo>
                  <a:lnTo>
                    <a:pt x="813" y="4078"/>
                  </a:lnTo>
                  <a:lnTo>
                    <a:pt x="960" y="4181"/>
                  </a:lnTo>
                  <a:lnTo>
                    <a:pt x="1115" y="4293"/>
                  </a:lnTo>
                  <a:lnTo>
                    <a:pt x="1288" y="4397"/>
                  </a:lnTo>
                  <a:lnTo>
                    <a:pt x="1461" y="4492"/>
                  </a:lnTo>
                  <a:lnTo>
                    <a:pt x="1651" y="4587"/>
                  </a:lnTo>
                  <a:lnTo>
                    <a:pt x="1849" y="4682"/>
                  </a:lnTo>
                  <a:lnTo>
                    <a:pt x="2048" y="4769"/>
                  </a:lnTo>
                  <a:lnTo>
                    <a:pt x="2264" y="4846"/>
                  </a:lnTo>
                  <a:lnTo>
                    <a:pt x="2488" y="4924"/>
                  </a:lnTo>
                  <a:lnTo>
                    <a:pt x="2713" y="5002"/>
                  </a:lnTo>
                  <a:lnTo>
                    <a:pt x="2955" y="5062"/>
                  </a:lnTo>
                  <a:lnTo>
                    <a:pt x="3197" y="5131"/>
                  </a:lnTo>
                  <a:lnTo>
                    <a:pt x="3447" y="5183"/>
                  </a:lnTo>
                  <a:lnTo>
                    <a:pt x="3706" y="5235"/>
                  </a:lnTo>
                  <a:lnTo>
                    <a:pt x="3974" y="5278"/>
                  </a:lnTo>
                  <a:lnTo>
                    <a:pt x="4242" y="5321"/>
                  </a:lnTo>
                  <a:lnTo>
                    <a:pt x="4518" y="5347"/>
                  </a:lnTo>
                  <a:lnTo>
                    <a:pt x="4795" y="5373"/>
                  </a:lnTo>
                  <a:lnTo>
                    <a:pt x="5080" y="5399"/>
                  </a:lnTo>
                  <a:lnTo>
                    <a:pt x="5365" y="5408"/>
                  </a:lnTo>
                  <a:lnTo>
                    <a:pt x="5659" y="5416"/>
                  </a:lnTo>
                  <a:lnTo>
                    <a:pt x="5952" y="5408"/>
                  </a:lnTo>
                  <a:lnTo>
                    <a:pt x="6237" y="5408"/>
                  </a:lnTo>
                  <a:lnTo>
                    <a:pt x="6522" y="5391"/>
                  </a:lnTo>
                  <a:lnTo>
                    <a:pt x="6807" y="5365"/>
                  </a:lnTo>
                  <a:lnTo>
                    <a:pt x="7075" y="5339"/>
                  </a:lnTo>
                  <a:lnTo>
                    <a:pt x="7352" y="5304"/>
                  </a:lnTo>
                  <a:lnTo>
                    <a:pt x="7611" y="5261"/>
                  </a:lnTo>
                  <a:lnTo>
                    <a:pt x="7870" y="5218"/>
                  </a:lnTo>
                  <a:lnTo>
                    <a:pt x="8120" y="5166"/>
                  </a:lnTo>
                  <a:lnTo>
                    <a:pt x="8371" y="5105"/>
                  </a:lnTo>
                  <a:lnTo>
                    <a:pt x="8604" y="5045"/>
                  </a:lnTo>
                  <a:lnTo>
                    <a:pt x="8837" y="4976"/>
                  </a:lnTo>
                  <a:lnTo>
                    <a:pt x="9062" y="4898"/>
                  </a:lnTo>
                  <a:lnTo>
                    <a:pt x="9278" y="4820"/>
                  </a:lnTo>
                  <a:lnTo>
                    <a:pt x="9485" y="4743"/>
                  </a:lnTo>
                  <a:lnTo>
                    <a:pt x="9684" y="4648"/>
                  </a:lnTo>
                  <a:lnTo>
                    <a:pt x="9874" y="4561"/>
                  </a:lnTo>
                  <a:lnTo>
                    <a:pt x="10047" y="4466"/>
                  </a:lnTo>
                  <a:lnTo>
                    <a:pt x="10220" y="4363"/>
                  </a:lnTo>
                  <a:lnTo>
                    <a:pt x="10375" y="4259"/>
                  </a:lnTo>
                  <a:lnTo>
                    <a:pt x="10530" y="4147"/>
                  </a:lnTo>
                  <a:lnTo>
                    <a:pt x="10669" y="4034"/>
                  </a:lnTo>
                  <a:lnTo>
                    <a:pt x="10790" y="3922"/>
                  </a:lnTo>
                  <a:lnTo>
                    <a:pt x="10911" y="3801"/>
                  </a:lnTo>
                  <a:lnTo>
                    <a:pt x="11006" y="3680"/>
                  </a:lnTo>
                  <a:lnTo>
                    <a:pt x="11101" y="3551"/>
                  </a:lnTo>
                  <a:lnTo>
                    <a:pt x="11178" y="3430"/>
                  </a:lnTo>
                  <a:lnTo>
                    <a:pt x="11239" y="3300"/>
                  </a:lnTo>
                  <a:lnTo>
                    <a:pt x="11291" y="3162"/>
                  </a:lnTo>
                  <a:lnTo>
                    <a:pt x="11334" y="3032"/>
                  </a:lnTo>
                  <a:lnTo>
                    <a:pt x="11351" y="2894"/>
                  </a:lnTo>
                  <a:lnTo>
                    <a:pt x="11360" y="2756"/>
                  </a:lnTo>
                  <a:lnTo>
                    <a:pt x="11360" y="2609"/>
                  </a:lnTo>
                  <a:lnTo>
                    <a:pt x="11334" y="2479"/>
                  </a:lnTo>
                  <a:lnTo>
                    <a:pt x="11299" y="2341"/>
                  </a:lnTo>
                  <a:lnTo>
                    <a:pt x="11256" y="2203"/>
                  </a:lnTo>
                  <a:lnTo>
                    <a:pt x="11187" y="2073"/>
                  </a:lnTo>
                  <a:lnTo>
                    <a:pt x="11118" y="1944"/>
                  </a:lnTo>
                  <a:lnTo>
                    <a:pt x="11023" y="1823"/>
                  </a:lnTo>
                  <a:lnTo>
                    <a:pt x="10928" y="1693"/>
                  </a:lnTo>
                  <a:lnTo>
                    <a:pt x="10816" y="1572"/>
                  </a:lnTo>
                  <a:lnTo>
                    <a:pt x="10686" y="1460"/>
                  </a:lnTo>
                  <a:lnTo>
                    <a:pt x="10556" y="1339"/>
                  </a:lnTo>
                  <a:lnTo>
                    <a:pt x="10410" y="1236"/>
                  </a:lnTo>
                  <a:lnTo>
                    <a:pt x="10245" y="1123"/>
                  </a:lnTo>
                  <a:lnTo>
                    <a:pt x="10081" y="1020"/>
                  </a:lnTo>
                  <a:lnTo>
                    <a:pt x="9900" y="925"/>
                  </a:lnTo>
                  <a:lnTo>
                    <a:pt x="9718" y="830"/>
                  </a:lnTo>
                  <a:lnTo>
                    <a:pt x="9520" y="735"/>
                  </a:lnTo>
                  <a:lnTo>
                    <a:pt x="9313" y="648"/>
                  </a:lnTo>
                  <a:lnTo>
                    <a:pt x="9097" y="570"/>
                  </a:lnTo>
                  <a:lnTo>
                    <a:pt x="8881" y="493"/>
                  </a:lnTo>
                  <a:lnTo>
                    <a:pt x="8647" y="415"/>
                  </a:lnTo>
                  <a:lnTo>
                    <a:pt x="8414" y="355"/>
                  </a:lnTo>
                  <a:lnTo>
                    <a:pt x="8164" y="294"/>
                  </a:lnTo>
                  <a:lnTo>
                    <a:pt x="7913" y="234"/>
                  </a:lnTo>
                  <a:lnTo>
                    <a:pt x="7654" y="182"/>
                  </a:lnTo>
                  <a:lnTo>
                    <a:pt x="7395" y="139"/>
                  </a:lnTo>
                  <a:lnTo>
                    <a:pt x="7127" y="104"/>
                  </a:lnTo>
                  <a:lnTo>
                    <a:pt x="6851" y="69"/>
                  </a:lnTo>
                  <a:lnTo>
                    <a:pt x="6574" y="44"/>
                  </a:lnTo>
                  <a:lnTo>
                    <a:pt x="6289" y="26"/>
                  </a:lnTo>
                  <a:lnTo>
                    <a:pt x="5996" y="9"/>
                  </a:lnTo>
                  <a:lnTo>
                    <a:pt x="5710" y="0"/>
                  </a:lnTo>
                  <a:close/>
                </a:path>
              </a:pathLst>
            </a:custGeom>
            <a:solidFill>
              <a:srgbClr val="454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8"/>
            <p:cNvSpPr/>
            <p:nvPr/>
          </p:nvSpPr>
          <p:spPr>
            <a:xfrm>
              <a:off x="-3132199" y="2608865"/>
              <a:ext cx="449473" cy="213845"/>
            </a:xfrm>
            <a:custGeom>
              <a:avLst/>
              <a:gdLst/>
              <a:ahLst/>
              <a:cxnLst/>
              <a:rect l="l" t="t" r="r" b="b"/>
              <a:pathLst>
                <a:path w="11369" h="5409" extrusionOk="0">
                  <a:moveTo>
                    <a:pt x="5417" y="1"/>
                  </a:moveTo>
                  <a:lnTo>
                    <a:pt x="5132" y="9"/>
                  </a:lnTo>
                  <a:lnTo>
                    <a:pt x="4846" y="18"/>
                  </a:lnTo>
                  <a:lnTo>
                    <a:pt x="4561" y="44"/>
                  </a:lnTo>
                  <a:lnTo>
                    <a:pt x="4285" y="70"/>
                  </a:lnTo>
                  <a:lnTo>
                    <a:pt x="4017" y="104"/>
                  </a:lnTo>
                  <a:lnTo>
                    <a:pt x="3758" y="148"/>
                  </a:lnTo>
                  <a:lnTo>
                    <a:pt x="3499" y="191"/>
                  </a:lnTo>
                  <a:lnTo>
                    <a:pt x="3240" y="243"/>
                  </a:lnTo>
                  <a:lnTo>
                    <a:pt x="2998" y="303"/>
                  </a:lnTo>
                  <a:lnTo>
                    <a:pt x="2756" y="363"/>
                  </a:lnTo>
                  <a:lnTo>
                    <a:pt x="2531" y="433"/>
                  </a:lnTo>
                  <a:lnTo>
                    <a:pt x="2307" y="510"/>
                  </a:lnTo>
                  <a:lnTo>
                    <a:pt x="2091" y="588"/>
                  </a:lnTo>
                  <a:lnTo>
                    <a:pt x="1884" y="674"/>
                  </a:lnTo>
                  <a:lnTo>
                    <a:pt x="1685" y="761"/>
                  </a:lnTo>
                  <a:lnTo>
                    <a:pt x="1495" y="847"/>
                  </a:lnTo>
                  <a:lnTo>
                    <a:pt x="1314" y="951"/>
                  </a:lnTo>
                  <a:lnTo>
                    <a:pt x="1149" y="1046"/>
                  </a:lnTo>
                  <a:lnTo>
                    <a:pt x="985" y="1158"/>
                  </a:lnTo>
                  <a:lnTo>
                    <a:pt x="838" y="1262"/>
                  </a:lnTo>
                  <a:lnTo>
                    <a:pt x="700" y="1374"/>
                  </a:lnTo>
                  <a:lnTo>
                    <a:pt x="579" y="1486"/>
                  </a:lnTo>
                  <a:lnTo>
                    <a:pt x="458" y="1607"/>
                  </a:lnTo>
                  <a:lnTo>
                    <a:pt x="355" y="1728"/>
                  </a:lnTo>
                  <a:lnTo>
                    <a:pt x="268" y="1858"/>
                  </a:lnTo>
                  <a:lnTo>
                    <a:pt x="191" y="1987"/>
                  </a:lnTo>
                  <a:lnTo>
                    <a:pt x="121" y="2117"/>
                  </a:lnTo>
                  <a:lnTo>
                    <a:pt x="70" y="2247"/>
                  </a:lnTo>
                  <a:lnTo>
                    <a:pt x="35" y="2385"/>
                  </a:lnTo>
                  <a:lnTo>
                    <a:pt x="9" y="2523"/>
                  </a:lnTo>
                  <a:lnTo>
                    <a:pt x="1" y="2661"/>
                  </a:lnTo>
                  <a:lnTo>
                    <a:pt x="9" y="2799"/>
                  </a:lnTo>
                  <a:lnTo>
                    <a:pt x="35" y="2938"/>
                  </a:lnTo>
                  <a:lnTo>
                    <a:pt x="70" y="3067"/>
                  </a:lnTo>
                  <a:lnTo>
                    <a:pt x="113" y="3205"/>
                  </a:lnTo>
                  <a:lnTo>
                    <a:pt x="173" y="3335"/>
                  </a:lnTo>
                  <a:lnTo>
                    <a:pt x="251" y="3465"/>
                  </a:lnTo>
                  <a:lnTo>
                    <a:pt x="337" y="3594"/>
                  </a:lnTo>
                  <a:lnTo>
                    <a:pt x="441" y="3715"/>
                  </a:lnTo>
                  <a:lnTo>
                    <a:pt x="553" y="3836"/>
                  </a:lnTo>
                  <a:lnTo>
                    <a:pt x="683" y="3957"/>
                  </a:lnTo>
                  <a:lnTo>
                    <a:pt x="813" y="4069"/>
                  </a:lnTo>
                  <a:lnTo>
                    <a:pt x="959" y="4181"/>
                  </a:lnTo>
                  <a:lnTo>
                    <a:pt x="1115" y="4285"/>
                  </a:lnTo>
                  <a:lnTo>
                    <a:pt x="1288" y="4389"/>
                  </a:lnTo>
                  <a:lnTo>
                    <a:pt x="1460" y="4492"/>
                  </a:lnTo>
                  <a:lnTo>
                    <a:pt x="1650" y="4587"/>
                  </a:lnTo>
                  <a:lnTo>
                    <a:pt x="1849" y="4674"/>
                  </a:lnTo>
                  <a:lnTo>
                    <a:pt x="2056" y="4760"/>
                  </a:lnTo>
                  <a:lnTo>
                    <a:pt x="2264" y="4847"/>
                  </a:lnTo>
                  <a:lnTo>
                    <a:pt x="2488" y="4924"/>
                  </a:lnTo>
                  <a:lnTo>
                    <a:pt x="2722" y="4993"/>
                  </a:lnTo>
                  <a:lnTo>
                    <a:pt x="2955" y="5063"/>
                  </a:lnTo>
                  <a:lnTo>
                    <a:pt x="3197" y="5123"/>
                  </a:lnTo>
                  <a:lnTo>
                    <a:pt x="3456" y="5175"/>
                  </a:lnTo>
                  <a:lnTo>
                    <a:pt x="3706" y="5227"/>
                  </a:lnTo>
                  <a:lnTo>
                    <a:pt x="3974" y="5270"/>
                  </a:lnTo>
                  <a:lnTo>
                    <a:pt x="4242" y="5313"/>
                  </a:lnTo>
                  <a:lnTo>
                    <a:pt x="4518" y="5339"/>
                  </a:lnTo>
                  <a:lnTo>
                    <a:pt x="4795" y="5365"/>
                  </a:lnTo>
                  <a:lnTo>
                    <a:pt x="5080" y="5391"/>
                  </a:lnTo>
                  <a:lnTo>
                    <a:pt x="5365" y="5399"/>
                  </a:lnTo>
                  <a:lnTo>
                    <a:pt x="5658" y="5408"/>
                  </a:lnTo>
                  <a:lnTo>
                    <a:pt x="5952" y="5408"/>
                  </a:lnTo>
                  <a:lnTo>
                    <a:pt x="6246" y="5399"/>
                  </a:lnTo>
                  <a:lnTo>
                    <a:pt x="6522" y="5382"/>
                  </a:lnTo>
                  <a:lnTo>
                    <a:pt x="6807" y="5356"/>
                  </a:lnTo>
                  <a:lnTo>
                    <a:pt x="7084" y="5330"/>
                  </a:lnTo>
                  <a:lnTo>
                    <a:pt x="7352" y="5296"/>
                  </a:lnTo>
                  <a:lnTo>
                    <a:pt x="7619" y="5253"/>
                  </a:lnTo>
                  <a:lnTo>
                    <a:pt x="7870" y="5209"/>
                  </a:lnTo>
                  <a:lnTo>
                    <a:pt x="8129" y="5158"/>
                  </a:lnTo>
                  <a:lnTo>
                    <a:pt x="8371" y="5097"/>
                  </a:lnTo>
                  <a:lnTo>
                    <a:pt x="8613" y="5037"/>
                  </a:lnTo>
                  <a:lnTo>
                    <a:pt x="8837" y="4968"/>
                  </a:lnTo>
                  <a:lnTo>
                    <a:pt x="9062" y="4898"/>
                  </a:lnTo>
                  <a:lnTo>
                    <a:pt x="9278" y="4812"/>
                  </a:lnTo>
                  <a:lnTo>
                    <a:pt x="9485" y="4734"/>
                  </a:lnTo>
                  <a:lnTo>
                    <a:pt x="9684" y="4648"/>
                  </a:lnTo>
                  <a:lnTo>
                    <a:pt x="9874" y="4553"/>
                  </a:lnTo>
                  <a:lnTo>
                    <a:pt x="10055" y="4458"/>
                  </a:lnTo>
                  <a:lnTo>
                    <a:pt x="10219" y="4354"/>
                  </a:lnTo>
                  <a:lnTo>
                    <a:pt x="10383" y="4251"/>
                  </a:lnTo>
                  <a:lnTo>
                    <a:pt x="10530" y="4138"/>
                  </a:lnTo>
                  <a:lnTo>
                    <a:pt x="10669" y="4026"/>
                  </a:lnTo>
                  <a:lnTo>
                    <a:pt x="10798" y="3914"/>
                  </a:lnTo>
                  <a:lnTo>
                    <a:pt x="10910" y="3793"/>
                  </a:lnTo>
                  <a:lnTo>
                    <a:pt x="11014" y="3672"/>
                  </a:lnTo>
                  <a:lnTo>
                    <a:pt x="11100" y="3551"/>
                  </a:lnTo>
                  <a:lnTo>
                    <a:pt x="11178" y="3421"/>
                  </a:lnTo>
                  <a:lnTo>
                    <a:pt x="11247" y="3292"/>
                  </a:lnTo>
                  <a:lnTo>
                    <a:pt x="11299" y="3154"/>
                  </a:lnTo>
                  <a:lnTo>
                    <a:pt x="11334" y="3024"/>
                  </a:lnTo>
                  <a:lnTo>
                    <a:pt x="11360" y="2886"/>
                  </a:lnTo>
                  <a:lnTo>
                    <a:pt x="11368" y="2748"/>
                  </a:lnTo>
                  <a:lnTo>
                    <a:pt x="11360" y="2609"/>
                  </a:lnTo>
                  <a:lnTo>
                    <a:pt x="11334" y="2471"/>
                  </a:lnTo>
                  <a:lnTo>
                    <a:pt x="11299" y="2333"/>
                  </a:lnTo>
                  <a:lnTo>
                    <a:pt x="11256" y="2195"/>
                  </a:lnTo>
                  <a:lnTo>
                    <a:pt x="11195" y="2065"/>
                  </a:lnTo>
                  <a:lnTo>
                    <a:pt x="11118" y="1936"/>
                  </a:lnTo>
                  <a:lnTo>
                    <a:pt x="11031" y="1815"/>
                  </a:lnTo>
                  <a:lnTo>
                    <a:pt x="10928" y="1685"/>
                  </a:lnTo>
                  <a:lnTo>
                    <a:pt x="10815" y="1564"/>
                  </a:lnTo>
                  <a:lnTo>
                    <a:pt x="10694" y="1452"/>
                  </a:lnTo>
                  <a:lnTo>
                    <a:pt x="10556" y="1340"/>
                  </a:lnTo>
                  <a:lnTo>
                    <a:pt x="10409" y="1227"/>
                  </a:lnTo>
                  <a:lnTo>
                    <a:pt x="10254" y="1115"/>
                  </a:lnTo>
                  <a:lnTo>
                    <a:pt x="10081" y="1011"/>
                  </a:lnTo>
                  <a:lnTo>
                    <a:pt x="9908" y="916"/>
                  </a:lnTo>
                  <a:lnTo>
                    <a:pt x="9718" y="821"/>
                  </a:lnTo>
                  <a:lnTo>
                    <a:pt x="9520" y="726"/>
                  </a:lnTo>
                  <a:lnTo>
                    <a:pt x="9312" y="640"/>
                  </a:lnTo>
                  <a:lnTo>
                    <a:pt x="9105" y="562"/>
                  </a:lnTo>
                  <a:lnTo>
                    <a:pt x="8880" y="484"/>
                  </a:lnTo>
                  <a:lnTo>
                    <a:pt x="8647" y="415"/>
                  </a:lnTo>
                  <a:lnTo>
                    <a:pt x="8414" y="346"/>
                  </a:lnTo>
                  <a:lnTo>
                    <a:pt x="8172" y="286"/>
                  </a:lnTo>
                  <a:lnTo>
                    <a:pt x="7922" y="225"/>
                  </a:lnTo>
                  <a:lnTo>
                    <a:pt x="7662" y="173"/>
                  </a:lnTo>
                  <a:lnTo>
                    <a:pt x="7395" y="130"/>
                  </a:lnTo>
                  <a:lnTo>
                    <a:pt x="7127" y="96"/>
                  </a:lnTo>
                  <a:lnTo>
                    <a:pt x="6850" y="61"/>
                  </a:lnTo>
                  <a:lnTo>
                    <a:pt x="6574" y="35"/>
                  </a:lnTo>
                  <a:lnTo>
                    <a:pt x="6289" y="18"/>
                  </a:lnTo>
                  <a:lnTo>
                    <a:pt x="60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28"/>
            <p:cNvSpPr/>
            <p:nvPr/>
          </p:nvSpPr>
          <p:spPr>
            <a:xfrm>
              <a:off x="-3017785" y="2634483"/>
              <a:ext cx="204949" cy="145845"/>
            </a:xfrm>
            <a:custGeom>
              <a:avLst/>
              <a:gdLst/>
              <a:ahLst/>
              <a:cxnLst/>
              <a:rect l="l" t="t" r="r" b="b"/>
              <a:pathLst>
                <a:path w="5184" h="3689" extrusionOk="0">
                  <a:moveTo>
                    <a:pt x="4172" y="493"/>
                  </a:moveTo>
                  <a:lnTo>
                    <a:pt x="4259" y="502"/>
                  </a:lnTo>
                  <a:lnTo>
                    <a:pt x="4345" y="510"/>
                  </a:lnTo>
                  <a:lnTo>
                    <a:pt x="4432" y="536"/>
                  </a:lnTo>
                  <a:lnTo>
                    <a:pt x="4501" y="579"/>
                  </a:lnTo>
                  <a:lnTo>
                    <a:pt x="4553" y="622"/>
                  </a:lnTo>
                  <a:lnTo>
                    <a:pt x="4578" y="683"/>
                  </a:lnTo>
                  <a:lnTo>
                    <a:pt x="4596" y="752"/>
                  </a:lnTo>
                  <a:lnTo>
                    <a:pt x="4596" y="821"/>
                  </a:lnTo>
                  <a:lnTo>
                    <a:pt x="4578" y="882"/>
                  </a:lnTo>
                  <a:lnTo>
                    <a:pt x="4535" y="942"/>
                  </a:lnTo>
                  <a:lnTo>
                    <a:pt x="4475" y="994"/>
                  </a:lnTo>
                  <a:lnTo>
                    <a:pt x="4406" y="1037"/>
                  </a:lnTo>
                  <a:lnTo>
                    <a:pt x="4328" y="1072"/>
                  </a:lnTo>
                  <a:lnTo>
                    <a:pt x="4233" y="1098"/>
                  </a:lnTo>
                  <a:lnTo>
                    <a:pt x="4138" y="1115"/>
                  </a:lnTo>
                  <a:lnTo>
                    <a:pt x="3861" y="1141"/>
                  </a:lnTo>
                  <a:lnTo>
                    <a:pt x="3758" y="1149"/>
                  </a:lnTo>
                  <a:lnTo>
                    <a:pt x="3663" y="1141"/>
                  </a:lnTo>
                  <a:lnTo>
                    <a:pt x="3576" y="1123"/>
                  </a:lnTo>
                  <a:lnTo>
                    <a:pt x="3499" y="1098"/>
                  </a:lnTo>
                  <a:lnTo>
                    <a:pt x="3438" y="1063"/>
                  </a:lnTo>
                  <a:lnTo>
                    <a:pt x="3386" y="1011"/>
                  </a:lnTo>
                  <a:lnTo>
                    <a:pt x="3352" y="959"/>
                  </a:lnTo>
                  <a:lnTo>
                    <a:pt x="3335" y="890"/>
                  </a:lnTo>
                  <a:lnTo>
                    <a:pt x="3335" y="821"/>
                  </a:lnTo>
                  <a:lnTo>
                    <a:pt x="3360" y="752"/>
                  </a:lnTo>
                  <a:lnTo>
                    <a:pt x="3395" y="700"/>
                  </a:lnTo>
                  <a:lnTo>
                    <a:pt x="3455" y="648"/>
                  </a:lnTo>
                  <a:lnTo>
                    <a:pt x="3525" y="605"/>
                  </a:lnTo>
                  <a:lnTo>
                    <a:pt x="3602" y="571"/>
                  </a:lnTo>
                  <a:lnTo>
                    <a:pt x="3697" y="545"/>
                  </a:lnTo>
                  <a:lnTo>
                    <a:pt x="3792" y="527"/>
                  </a:lnTo>
                  <a:lnTo>
                    <a:pt x="4069" y="502"/>
                  </a:lnTo>
                  <a:lnTo>
                    <a:pt x="4172" y="493"/>
                  </a:lnTo>
                  <a:close/>
                  <a:moveTo>
                    <a:pt x="4242" y="1"/>
                  </a:moveTo>
                  <a:lnTo>
                    <a:pt x="4129" y="9"/>
                  </a:lnTo>
                  <a:lnTo>
                    <a:pt x="4017" y="18"/>
                  </a:lnTo>
                  <a:lnTo>
                    <a:pt x="3741" y="44"/>
                  </a:lnTo>
                  <a:lnTo>
                    <a:pt x="3628" y="61"/>
                  </a:lnTo>
                  <a:lnTo>
                    <a:pt x="3525" y="78"/>
                  </a:lnTo>
                  <a:lnTo>
                    <a:pt x="3421" y="104"/>
                  </a:lnTo>
                  <a:lnTo>
                    <a:pt x="3326" y="139"/>
                  </a:lnTo>
                  <a:lnTo>
                    <a:pt x="3231" y="182"/>
                  </a:lnTo>
                  <a:lnTo>
                    <a:pt x="3153" y="225"/>
                  </a:lnTo>
                  <a:lnTo>
                    <a:pt x="3067" y="277"/>
                  </a:lnTo>
                  <a:lnTo>
                    <a:pt x="2998" y="337"/>
                  </a:lnTo>
                  <a:lnTo>
                    <a:pt x="2929" y="398"/>
                  </a:lnTo>
                  <a:lnTo>
                    <a:pt x="2877" y="467"/>
                  </a:lnTo>
                  <a:lnTo>
                    <a:pt x="2834" y="536"/>
                  </a:lnTo>
                  <a:lnTo>
                    <a:pt x="2799" y="614"/>
                  </a:lnTo>
                  <a:lnTo>
                    <a:pt x="2773" y="692"/>
                  </a:lnTo>
                  <a:lnTo>
                    <a:pt x="2756" y="769"/>
                  </a:lnTo>
                  <a:lnTo>
                    <a:pt x="2747" y="864"/>
                  </a:lnTo>
                  <a:lnTo>
                    <a:pt x="2756" y="951"/>
                  </a:lnTo>
                  <a:lnTo>
                    <a:pt x="2773" y="1046"/>
                  </a:lnTo>
                  <a:lnTo>
                    <a:pt x="2790" y="1123"/>
                  </a:lnTo>
                  <a:lnTo>
                    <a:pt x="2825" y="1201"/>
                  </a:lnTo>
                  <a:lnTo>
                    <a:pt x="2868" y="1279"/>
                  </a:lnTo>
                  <a:lnTo>
                    <a:pt x="2920" y="1339"/>
                  </a:lnTo>
                  <a:lnTo>
                    <a:pt x="2980" y="1400"/>
                  </a:lnTo>
                  <a:lnTo>
                    <a:pt x="3041" y="1452"/>
                  </a:lnTo>
                  <a:lnTo>
                    <a:pt x="3119" y="1504"/>
                  </a:lnTo>
                  <a:lnTo>
                    <a:pt x="3205" y="1538"/>
                  </a:lnTo>
                  <a:lnTo>
                    <a:pt x="3291" y="1573"/>
                  </a:lnTo>
                  <a:lnTo>
                    <a:pt x="3386" y="1599"/>
                  </a:lnTo>
                  <a:lnTo>
                    <a:pt x="3481" y="1616"/>
                  </a:lnTo>
                  <a:lnTo>
                    <a:pt x="3585" y="1633"/>
                  </a:lnTo>
                  <a:lnTo>
                    <a:pt x="3801" y="1633"/>
                  </a:lnTo>
                  <a:lnTo>
                    <a:pt x="3913" y="1624"/>
                  </a:lnTo>
                  <a:lnTo>
                    <a:pt x="4190" y="1599"/>
                  </a:lnTo>
                  <a:lnTo>
                    <a:pt x="4302" y="1581"/>
                  </a:lnTo>
                  <a:lnTo>
                    <a:pt x="4406" y="1555"/>
                  </a:lnTo>
                  <a:lnTo>
                    <a:pt x="4509" y="1529"/>
                  </a:lnTo>
                  <a:lnTo>
                    <a:pt x="4604" y="1495"/>
                  </a:lnTo>
                  <a:lnTo>
                    <a:pt x="4699" y="1460"/>
                  </a:lnTo>
                  <a:lnTo>
                    <a:pt x="4786" y="1417"/>
                  </a:lnTo>
                  <a:lnTo>
                    <a:pt x="4863" y="1365"/>
                  </a:lnTo>
                  <a:lnTo>
                    <a:pt x="4933" y="1305"/>
                  </a:lnTo>
                  <a:lnTo>
                    <a:pt x="5002" y="1244"/>
                  </a:lnTo>
                  <a:lnTo>
                    <a:pt x="5054" y="1175"/>
                  </a:lnTo>
                  <a:lnTo>
                    <a:pt x="5105" y="1106"/>
                  </a:lnTo>
                  <a:lnTo>
                    <a:pt x="5140" y="1028"/>
                  </a:lnTo>
                  <a:lnTo>
                    <a:pt x="5166" y="951"/>
                  </a:lnTo>
                  <a:lnTo>
                    <a:pt x="5174" y="864"/>
                  </a:lnTo>
                  <a:lnTo>
                    <a:pt x="5183" y="778"/>
                  </a:lnTo>
                  <a:lnTo>
                    <a:pt x="5174" y="692"/>
                  </a:lnTo>
                  <a:lnTo>
                    <a:pt x="5166" y="597"/>
                  </a:lnTo>
                  <a:lnTo>
                    <a:pt x="5140" y="519"/>
                  </a:lnTo>
                  <a:lnTo>
                    <a:pt x="5105" y="441"/>
                  </a:lnTo>
                  <a:lnTo>
                    <a:pt x="5062" y="363"/>
                  </a:lnTo>
                  <a:lnTo>
                    <a:pt x="5019" y="303"/>
                  </a:lnTo>
                  <a:lnTo>
                    <a:pt x="4959" y="242"/>
                  </a:lnTo>
                  <a:lnTo>
                    <a:pt x="4889" y="191"/>
                  </a:lnTo>
                  <a:lnTo>
                    <a:pt x="4812" y="139"/>
                  </a:lnTo>
                  <a:lnTo>
                    <a:pt x="4725" y="104"/>
                  </a:lnTo>
                  <a:lnTo>
                    <a:pt x="4639" y="70"/>
                  </a:lnTo>
                  <a:lnTo>
                    <a:pt x="4544" y="44"/>
                  </a:lnTo>
                  <a:lnTo>
                    <a:pt x="4449" y="18"/>
                  </a:lnTo>
                  <a:lnTo>
                    <a:pt x="4345" y="9"/>
                  </a:lnTo>
                  <a:lnTo>
                    <a:pt x="4242" y="1"/>
                  </a:lnTo>
                  <a:close/>
                  <a:moveTo>
                    <a:pt x="527" y="951"/>
                  </a:moveTo>
                  <a:lnTo>
                    <a:pt x="294" y="1339"/>
                  </a:lnTo>
                  <a:lnTo>
                    <a:pt x="4561" y="2678"/>
                  </a:lnTo>
                  <a:lnTo>
                    <a:pt x="4786" y="2298"/>
                  </a:lnTo>
                  <a:lnTo>
                    <a:pt x="527" y="951"/>
                  </a:lnTo>
                  <a:close/>
                  <a:moveTo>
                    <a:pt x="1512" y="2549"/>
                  </a:moveTo>
                  <a:lnTo>
                    <a:pt x="1598" y="2566"/>
                  </a:lnTo>
                  <a:lnTo>
                    <a:pt x="1685" y="2592"/>
                  </a:lnTo>
                  <a:lnTo>
                    <a:pt x="1745" y="2626"/>
                  </a:lnTo>
                  <a:lnTo>
                    <a:pt x="1797" y="2678"/>
                  </a:lnTo>
                  <a:lnTo>
                    <a:pt x="1832" y="2739"/>
                  </a:lnTo>
                  <a:lnTo>
                    <a:pt x="1849" y="2808"/>
                  </a:lnTo>
                  <a:lnTo>
                    <a:pt x="1849" y="2877"/>
                  </a:lnTo>
                  <a:lnTo>
                    <a:pt x="1832" y="2937"/>
                  </a:lnTo>
                  <a:lnTo>
                    <a:pt x="1788" y="2998"/>
                  </a:lnTo>
                  <a:lnTo>
                    <a:pt x="1728" y="3050"/>
                  </a:lnTo>
                  <a:lnTo>
                    <a:pt x="1659" y="3093"/>
                  </a:lnTo>
                  <a:lnTo>
                    <a:pt x="1572" y="3127"/>
                  </a:lnTo>
                  <a:lnTo>
                    <a:pt x="1486" y="3153"/>
                  </a:lnTo>
                  <a:lnTo>
                    <a:pt x="1391" y="3162"/>
                  </a:lnTo>
                  <a:lnTo>
                    <a:pt x="1115" y="3197"/>
                  </a:lnTo>
                  <a:lnTo>
                    <a:pt x="1002" y="3205"/>
                  </a:lnTo>
                  <a:lnTo>
                    <a:pt x="907" y="3197"/>
                  </a:lnTo>
                  <a:lnTo>
                    <a:pt x="821" y="3188"/>
                  </a:lnTo>
                  <a:lnTo>
                    <a:pt x="743" y="3162"/>
                  </a:lnTo>
                  <a:lnTo>
                    <a:pt x="683" y="3127"/>
                  </a:lnTo>
                  <a:lnTo>
                    <a:pt x="639" y="3084"/>
                  </a:lnTo>
                  <a:lnTo>
                    <a:pt x="605" y="3024"/>
                  </a:lnTo>
                  <a:lnTo>
                    <a:pt x="588" y="2946"/>
                  </a:lnTo>
                  <a:lnTo>
                    <a:pt x="588" y="2877"/>
                  </a:lnTo>
                  <a:lnTo>
                    <a:pt x="614" y="2817"/>
                  </a:lnTo>
                  <a:lnTo>
                    <a:pt x="648" y="2756"/>
                  </a:lnTo>
                  <a:lnTo>
                    <a:pt x="709" y="2704"/>
                  </a:lnTo>
                  <a:lnTo>
                    <a:pt x="778" y="2661"/>
                  </a:lnTo>
                  <a:lnTo>
                    <a:pt x="864" y="2626"/>
                  </a:lnTo>
                  <a:lnTo>
                    <a:pt x="950" y="2601"/>
                  </a:lnTo>
                  <a:lnTo>
                    <a:pt x="1045" y="2583"/>
                  </a:lnTo>
                  <a:lnTo>
                    <a:pt x="1322" y="2549"/>
                  </a:lnTo>
                  <a:close/>
                  <a:moveTo>
                    <a:pt x="1382" y="2056"/>
                  </a:moveTo>
                  <a:lnTo>
                    <a:pt x="1270" y="2065"/>
                  </a:lnTo>
                  <a:lnTo>
                    <a:pt x="994" y="2100"/>
                  </a:lnTo>
                  <a:lnTo>
                    <a:pt x="881" y="2108"/>
                  </a:lnTo>
                  <a:lnTo>
                    <a:pt x="778" y="2134"/>
                  </a:lnTo>
                  <a:lnTo>
                    <a:pt x="674" y="2160"/>
                  </a:lnTo>
                  <a:lnTo>
                    <a:pt x="579" y="2195"/>
                  </a:lnTo>
                  <a:lnTo>
                    <a:pt x="493" y="2238"/>
                  </a:lnTo>
                  <a:lnTo>
                    <a:pt x="406" y="2281"/>
                  </a:lnTo>
                  <a:lnTo>
                    <a:pt x="329" y="2333"/>
                  </a:lnTo>
                  <a:lnTo>
                    <a:pt x="251" y="2393"/>
                  </a:lnTo>
                  <a:lnTo>
                    <a:pt x="182" y="2454"/>
                  </a:lnTo>
                  <a:lnTo>
                    <a:pt x="130" y="2523"/>
                  </a:lnTo>
                  <a:lnTo>
                    <a:pt x="87" y="2592"/>
                  </a:lnTo>
                  <a:lnTo>
                    <a:pt x="52" y="2670"/>
                  </a:lnTo>
                  <a:lnTo>
                    <a:pt x="26" y="2747"/>
                  </a:lnTo>
                  <a:lnTo>
                    <a:pt x="9" y="2825"/>
                  </a:lnTo>
                  <a:lnTo>
                    <a:pt x="0" y="2920"/>
                  </a:lnTo>
                  <a:lnTo>
                    <a:pt x="9" y="3007"/>
                  </a:lnTo>
                  <a:lnTo>
                    <a:pt x="26" y="3102"/>
                  </a:lnTo>
                  <a:lnTo>
                    <a:pt x="43" y="3179"/>
                  </a:lnTo>
                  <a:lnTo>
                    <a:pt x="78" y="3257"/>
                  </a:lnTo>
                  <a:lnTo>
                    <a:pt x="121" y="3335"/>
                  </a:lnTo>
                  <a:lnTo>
                    <a:pt x="173" y="3395"/>
                  </a:lnTo>
                  <a:lnTo>
                    <a:pt x="225" y="3456"/>
                  </a:lnTo>
                  <a:lnTo>
                    <a:pt x="294" y="3508"/>
                  </a:lnTo>
                  <a:lnTo>
                    <a:pt x="372" y="3551"/>
                  </a:lnTo>
                  <a:lnTo>
                    <a:pt x="458" y="3594"/>
                  </a:lnTo>
                  <a:lnTo>
                    <a:pt x="544" y="3629"/>
                  </a:lnTo>
                  <a:lnTo>
                    <a:pt x="639" y="3654"/>
                  </a:lnTo>
                  <a:lnTo>
                    <a:pt x="735" y="3672"/>
                  </a:lnTo>
                  <a:lnTo>
                    <a:pt x="838" y="3689"/>
                  </a:lnTo>
                  <a:lnTo>
                    <a:pt x="1054" y="3689"/>
                  </a:lnTo>
                  <a:lnTo>
                    <a:pt x="1166" y="3680"/>
                  </a:lnTo>
                  <a:lnTo>
                    <a:pt x="1443" y="3654"/>
                  </a:lnTo>
                  <a:lnTo>
                    <a:pt x="1555" y="3637"/>
                  </a:lnTo>
                  <a:lnTo>
                    <a:pt x="1659" y="3611"/>
                  </a:lnTo>
                  <a:lnTo>
                    <a:pt x="1762" y="3585"/>
                  </a:lnTo>
                  <a:lnTo>
                    <a:pt x="1857" y="3551"/>
                  </a:lnTo>
                  <a:lnTo>
                    <a:pt x="1952" y="3516"/>
                  </a:lnTo>
                  <a:lnTo>
                    <a:pt x="2030" y="3464"/>
                  </a:lnTo>
                  <a:lnTo>
                    <a:pt x="2117" y="3421"/>
                  </a:lnTo>
                  <a:lnTo>
                    <a:pt x="2186" y="3361"/>
                  </a:lnTo>
                  <a:lnTo>
                    <a:pt x="2255" y="3300"/>
                  </a:lnTo>
                  <a:lnTo>
                    <a:pt x="2307" y="3231"/>
                  </a:lnTo>
                  <a:lnTo>
                    <a:pt x="2350" y="3162"/>
                  </a:lnTo>
                  <a:lnTo>
                    <a:pt x="2393" y="3084"/>
                  </a:lnTo>
                  <a:lnTo>
                    <a:pt x="2410" y="3007"/>
                  </a:lnTo>
                  <a:lnTo>
                    <a:pt x="2428" y="2920"/>
                  </a:lnTo>
                  <a:lnTo>
                    <a:pt x="2436" y="2834"/>
                  </a:lnTo>
                  <a:lnTo>
                    <a:pt x="2428" y="2747"/>
                  </a:lnTo>
                  <a:lnTo>
                    <a:pt x="2419" y="2652"/>
                  </a:lnTo>
                  <a:lnTo>
                    <a:pt x="2393" y="2566"/>
                  </a:lnTo>
                  <a:lnTo>
                    <a:pt x="2358" y="2488"/>
                  </a:lnTo>
                  <a:lnTo>
                    <a:pt x="2315" y="2419"/>
                  </a:lnTo>
                  <a:lnTo>
                    <a:pt x="2263" y="2359"/>
                  </a:lnTo>
                  <a:lnTo>
                    <a:pt x="2203" y="2298"/>
                  </a:lnTo>
                  <a:lnTo>
                    <a:pt x="2134" y="2238"/>
                  </a:lnTo>
                  <a:lnTo>
                    <a:pt x="2056" y="2195"/>
                  </a:lnTo>
                  <a:lnTo>
                    <a:pt x="1978" y="2151"/>
                  </a:lnTo>
                  <a:lnTo>
                    <a:pt x="1883" y="2117"/>
                  </a:lnTo>
                  <a:lnTo>
                    <a:pt x="1797" y="2091"/>
                  </a:lnTo>
                  <a:lnTo>
                    <a:pt x="1702" y="2074"/>
                  </a:lnTo>
                  <a:lnTo>
                    <a:pt x="1598" y="2065"/>
                  </a:lnTo>
                  <a:lnTo>
                    <a:pt x="1495" y="2056"/>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28"/>
            <p:cNvSpPr/>
            <p:nvPr/>
          </p:nvSpPr>
          <p:spPr>
            <a:xfrm>
              <a:off x="-1813983" y="2285112"/>
              <a:ext cx="449118" cy="213845"/>
            </a:xfrm>
            <a:custGeom>
              <a:avLst/>
              <a:gdLst/>
              <a:ahLst/>
              <a:cxnLst/>
              <a:rect l="l" t="t" r="r" b="b"/>
              <a:pathLst>
                <a:path w="11360" h="5409" extrusionOk="0">
                  <a:moveTo>
                    <a:pt x="5701" y="1"/>
                  </a:moveTo>
                  <a:lnTo>
                    <a:pt x="5408" y="9"/>
                  </a:lnTo>
                  <a:lnTo>
                    <a:pt x="5123" y="9"/>
                  </a:lnTo>
                  <a:lnTo>
                    <a:pt x="4838" y="27"/>
                  </a:lnTo>
                  <a:lnTo>
                    <a:pt x="4561" y="53"/>
                  </a:lnTo>
                  <a:lnTo>
                    <a:pt x="4285" y="79"/>
                  </a:lnTo>
                  <a:lnTo>
                    <a:pt x="4017" y="113"/>
                  </a:lnTo>
                  <a:lnTo>
                    <a:pt x="3749" y="156"/>
                  </a:lnTo>
                  <a:lnTo>
                    <a:pt x="3490" y="199"/>
                  </a:lnTo>
                  <a:lnTo>
                    <a:pt x="3240" y="251"/>
                  </a:lnTo>
                  <a:lnTo>
                    <a:pt x="2989" y="312"/>
                  </a:lnTo>
                  <a:lnTo>
                    <a:pt x="2756" y="372"/>
                  </a:lnTo>
                  <a:lnTo>
                    <a:pt x="2523" y="441"/>
                  </a:lnTo>
                  <a:lnTo>
                    <a:pt x="2298" y="519"/>
                  </a:lnTo>
                  <a:lnTo>
                    <a:pt x="2082" y="597"/>
                  </a:lnTo>
                  <a:lnTo>
                    <a:pt x="1875" y="675"/>
                  </a:lnTo>
                  <a:lnTo>
                    <a:pt x="1676" y="770"/>
                  </a:lnTo>
                  <a:lnTo>
                    <a:pt x="1495" y="856"/>
                  </a:lnTo>
                  <a:lnTo>
                    <a:pt x="1313" y="951"/>
                  </a:lnTo>
                  <a:lnTo>
                    <a:pt x="1141" y="1055"/>
                  </a:lnTo>
                  <a:lnTo>
                    <a:pt x="985" y="1158"/>
                  </a:lnTo>
                  <a:lnTo>
                    <a:pt x="838" y="1271"/>
                  </a:lnTo>
                  <a:lnTo>
                    <a:pt x="700" y="1383"/>
                  </a:lnTo>
                  <a:lnTo>
                    <a:pt x="570" y="1495"/>
                  </a:lnTo>
                  <a:lnTo>
                    <a:pt x="458" y="1616"/>
                  </a:lnTo>
                  <a:lnTo>
                    <a:pt x="354" y="1737"/>
                  </a:lnTo>
                  <a:lnTo>
                    <a:pt x="259" y="1867"/>
                  </a:lnTo>
                  <a:lnTo>
                    <a:pt x="182" y="1988"/>
                  </a:lnTo>
                  <a:lnTo>
                    <a:pt x="121" y="2117"/>
                  </a:lnTo>
                  <a:lnTo>
                    <a:pt x="69" y="2255"/>
                  </a:lnTo>
                  <a:lnTo>
                    <a:pt x="35" y="2385"/>
                  </a:lnTo>
                  <a:lnTo>
                    <a:pt x="9" y="2523"/>
                  </a:lnTo>
                  <a:lnTo>
                    <a:pt x="0" y="2661"/>
                  </a:lnTo>
                  <a:lnTo>
                    <a:pt x="9" y="2808"/>
                  </a:lnTo>
                  <a:lnTo>
                    <a:pt x="26" y="2938"/>
                  </a:lnTo>
                  <a:lnTo>
                    <a:pt x="61" y="3076"/>
                  </a:lnTo>
                  <a:lnTo>
                    <a:pt x="113" y="3214"/>
                  </a:lnTo>
                  <a:lnTo>
                    <a:pt x="173" y="3344"/>
                  </a:lnTo>
                  <a:lnTo>
                    <a:pt x="251" y="3473"/>
                  </a:lnTo>
                  <a:lnTo>
                    <a:pt x="337" y="3594"/>
                  </a:lnTo>
                  <a:lnTo>
                    <a:pt x="432" y="3724"/>
                  </a:lnTo>
                  <a:lnTo>
                    <a:pt x="553" y="3845"/>
                  </a:lnTo>
                  <a:lnTo>
                    <a:pt x="674" y="3957"/>
                  </a:lnTo>
                  <a:lnTo>
                    <a:pt x="812" y="4078"/>
                  </a:lnTo>
                  <a:lnTo>
                    <a:pt x="959" y="4182"/>
                  </a:lnTo>
                  <a:lnTo>
                    <a:pt x="1115" y="4294"/>
                  </a:lnTo>
                  <a:lnTo>
                    <a:pt x="1279" y="4398"/>
                  </a:lnTo>
                  <a:lnTo>
                    <a:pt x="1460" y="4493"/>
                  </a:lnTo>
                  <a:lnTo>
                    <a:pt x="1650" y="4588"/>
                  </a:lnTo>
                  <a:lnTo>
                    <a:pt x="1840" y="4683"/>
                  </a:lnTo>
                  <a:lnTo>
                    <a:pt x="2048" y="4769"/>
                  </a:lnTo>
                  <a:lnTo>
                    <a:pt x="2263" y="4847"/>
                  </a:lnTo>
                  <a:lnTo>
                    <a:pt x="2479" y="4925"/>
                  </a:lnTo>
                  <a:lnTo>
                    <a:pt x="2713" y="5002"/>
                  </a:lnTo>
                  <a:lnTo>
                    <a:pt x="2955" y="5063"/>
                  </a:lnTo>
                  <a:lnTo>
                    <a:pt x="3196" y="5123"/>
                  </a:lnTo>
                  <a:lnTo>
                    <a:pt x="3447" y="5184"/>
                  </a:lnTo>
                  <a:lnTo>
                    <a:pt x="3706" y="5235"/>
                  </a:lnTo>
                  <a:lnTo>
                    <a:pt x="3965" y="5279"/>
                  </a:lnTo>
                  <a:lnTo>
                    <a:pt x="4233" y="5313"/>
                  </a:lnTo>
                  <a:lnTo>
                    <a:pt x="4509" y="5348"/>
                  </a:lnTo>
                  <a:lnTo>
                    <a:pt x="4794" y="5374"/>
                  </a:lnTo>
                  <a:lnTo>
                    <a:pt x="5071" y="5391"/>
                  </a:lnTo>
                  <a:lnTo>
                    <a:pt x="5365" y="5408"/>
                  </a:lnTo>
                  <a:lnTo>
                    <a:pt x="5952" y="5408"/>
                  </a:lnTo>
                  <a:lnTo>
                    <a:pt x="6237" y="5400"/>
                  </a:lnTo>
                  <a:lnTo>
                    <a:pt x="6522" y="5391"/>
                  </a:lnTo>
                  <a:lnTo>
                    <a:pt x="6798" y="5365"/>
                  </a:lnTo>
                  <a:lnTo>
                    <a:pt x="7075" y="5339"/>
                  </a:lnTo>
                  <a:lnTo>
                    <a:pt x="7343" y="5305"/>
                  </a:lnTo>
                  <a:lnTo>
                    <a:pt x="7610" y="5261"/>
                  </a:lnTo>
                  <a:lnTo>
                    <a:pt x="7870" y="5218"/>
                  </a:lnTo>
                  <a:lnTo>
                    <a:pt x="8120" y="5166"/>
                  </a:lnTo>
                  <a:lnTo>
                    <a:pt x="8362" y="5106"/>
                  </a:lnTo>
                  <a:lnTo>
                    <a:pt x="8604" y="5045"/>
                  </a:lnTo>
                  <a:lnTo>
                    <a:pt x="8837" y="4976"/>
                  </a:lnTo>
                  <a:lnTo>
                    <a:pt x="9062" y="4899"/>
                  </a:lnTo>
                  <a:lnTo>
                    <a:pt x="9278" y="4821"/>
                  </a:lnTo>
                  <a:lnTo>
                    <a:pt x="9485" y="4743"/>
                  </a:lnTo>
                  <a:lnTo>
                    <a:pt x="9675" y="4648"/>
                  </a:lnTo>
                  <a:lnTo>
                    <a:pt x="9865" y="4562"/>
                  </a:lnTo>
                  <a:lnTo>
                    <a:pt x="10046" y="4458"/>
                  </a:lnTo>
                  <a:lnTo>
                    <a:pt x="10219" y="4363"/>
                  </a:lnTo>
                  <a:lnTo>
                    <a:pt x="10375" y="4259"/>
                  </a:lnTo>
                  <a:lnTo>
                    <a:pt x="10521" y="4147"/>
                  </a:lnTo>
                  <a:lnTo>
                    <a:pt x="10660" y="4035"/>
                  </a:lnTo>
                  <a:lnTo>
                    <a:pt x="10789" y="3922"/>
                  </a:lnTo>
                  <a:lnTo>
                    <a:pt x="10902" y="3802"/>
                  </a:lnTo>
                  <a:lnTo>
                    <a:pt x="11005" y="3681"/>
                  </a:lnTo>
                  <a:lnTo>
                    <a:pt x="11100" y="3551"/>
                  </a:lnTo>
                  <a:lnTo>
                    <a:pt x="11178" y="3421"/>
                  </a:lnTo>
                  <a:lnTo>
                    <a:pt x="11238" y="3292"/>
                  </a:lnTo>
                  <a:lnTo>
                    <a:pt x="11290" y="3162"/>
                  </a:lnTo>
                  <a:lnTo>
                    <a:pt x="11325" y="3024"/>
                  </a:lnTo>
                  <a:lnTo>
                    <a:pt x="11351" y="2895"/>
                  </a:lnTo>
                  <a:lnTo>
                    <a:pt x="11359" y="2748"/>
                  </a:lnTo>
                  <a:lnTo>
                    <a:pt x="11351" y="2610"/>
                  </a:lnTo>
                  <a:lnTo>
                    <a:pt x="11333" y="2471"/>
                  </a:lnTo>
                  <a:lnTo>
                    <a:pt x="11299" y="2342"/>
                  </a:lnTo>
                  <a:lnTo>
                    <a:pt x="11247" y="2204"/>
                  </a:lnTo>
                  <a:lnTo>
                    <a:pt x="11187" y="2074"/>
                  </a:lnTo>
                  <a:lnTo>
                    <a:pt x="11109" y="1944"/>
                  </a:lnTo>
                  <a:lnTo>
                    <a:pt x="11022" y="1815"/>
                  </a:lnTo>
                  <a:lnTo>
                    <a:pt x="10919" y="1694"/>
                  </a:lnTo>
                  <a:lnTo>
                    <a:pt x="10806" y="1573"/>
                  </a:lnTo>
                  <a:lnTo>
                    <a:pt x="10686" y="1461"/>
                  </a:lnTo>
                  <a:lnTo>
                    <a:pt x="10547" y="1340"/>
                  </a:lnTo>
                  <a:lnTo>
                    <a:pt x="10400" y="1236"/>
                  </a:lnTo>
                  <a:lnTo>
                    <a:pt x="10245" y="1124"/>
                  </a:lnTo>
                  <a:lnTo>
                    <a:pt x="10081" y="1020"/>
                  </a:lnTo>
                  <a:lnTo>
                    <a:pt x="9899" y="925"/>
                  </a:lnTo>
                  <a:lnTo>
                    <a:pt x="9709" y="830"/>
                  </a:lnTo>
                  <a:lnTo>
                    <a:pt x="9519" y="735"/>
                  </a:lnTo>
                  <a:lnTo>
                    <a:pt x="9312" y="649"/>
                  </a:lnTo>
                  <a:lnTo>
                    <a:pt x="9096" y="571"/>
                  </a:lnTo>
                  <a:lnTo>
                    <a:pt x="8872" y="493"/>
                  </a:lnTo>
                  <a:lnTo>
                    <a:pt x="8647" y="415"/>
                  </a:lnTo>
                  <a:lnTo>
                    <a:pt x="8405" y="355"/>
                  </a:lnTo>
                  <a:lnTo>
                    <a:pt x="8163" y="286"/>
                  </a:lnTo>
                  <a:lnTo>
                    <a:pt x="7913" y="234"/>
                  </a:lnTo>
                  <a:lnTo>
                    <a:pt x="7654" y="182"/>
                  </a:lnTo>
                  <a:lnTo>
                    <a:pt x="7394" y="139"/>
                  </a:lnTo>
                  <a:lnTo>
                    <a:pt x="7118" y="96"/>
                  </a:lnTo>
                  <a:lnTo>
                    <a:pt x="6850" y="70"/>
                  </a:lnTo>
                  <a:lnTo>
                    <a:pt x="6565" y="44"/>
                  </a:lnTo>
                  <a:lnTo>
                    <a:pt x="6280" y="18"/>
                  </a:lnTo>
                  <a:lnTo>
                    <a:pt x="5995" y="9"/>
                  </a:lnTo>
                  <a:lnTo>
                    <a:pt x="5701" y="1"/>
                  </a:lnTo>
                  <a:close/>
                </a:path>
              </a:pathLst>
            </a:custGeom>
            <a:solidFill>
              <a:srgbClr val="464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28"/>
            <p:cNvSpPr/>
            <p:nvPr/>
          </p:nvSpPr>
          <p:spPr>
            <a:xfrm>
              <a:off x="-1811928" y="2273173"/>
              <a:ext cx="449118" cy="214161"/>
            </a:xfrm>
            <a:custGeom>
              <a:avLst/>
              <a:gdLst/>
              <a:ahLst/>
              <a:cxnLst/>
              <a:rect l="l" t="t" r="r" b="b"/>
              <a:pathLst>
                <a:path w="11360" h="5417" extrusionOk="0">
                  <a:moveTo>
                    <a:pt x="5701" y="0"/>
                  </a:moveTo>
                  <a:lnTo>
                    <a:pt x="5416" y="9"/>
                  </a:lnTo>
                  <a:lnTo>
                    <a:pt x="5122" y="18"/>
                  </a:lnTo>
                  <a:lnTo>
                    <a:pt x="4837" y="26"/>
                  </a:lnTo>
                  <a:lnTo>
                    <a:pt x="4561" y="52"/>
                  </a:lnTo>
                  <a:lnTo>
                    <a:pt x="4285" y="78"/>
                  </a:lnTo>
                  <a:lnTo>
                    <a:pt x="4017" y="113"/>
                  </a:lnTo>
                  <a:lnTo>
                    <a:pt x="3749" y="156"/>
                  </a:lnTo>
                  <a:lnTo>
                    <a:pt x="3490" y="199"/>
                  </a:lnTo>
                  <a:lnTo>
                    <a:pt x="3239" y="251"/>
                  </a:lnTo>
                  <a:lnTo>
                    <a:pt x="2998" y="311"/>
                  </a:lnTo>
                  <a:lnTo>
                    <a:pt x="2756" y="372"/>
                  </a:lnTo>
                  <a:lnTo>
                    <a:pt x="2522" y="441"/>
                  </a:lnTo>
                  <a:lnTo>
                    <a:pt x="2306" y="519"/>
                  </a:lnTo>
                  <a:lnTo>
                    <a:pt x="2091" y="597"/>
                  </a:lnTo>
                  <a:lnTo>
                    <a:pt x="1883" y="674"/>
                  </a:lnTo>
                  <a:lnTo>
                    <a:pt x="1685" y="769"/>
                  </a:lnTo>
                  <a:lnTo>
                    <a:pt x="1495" y="856"/>
                  </a:lnTo>
                  <a:lnTo>
                    <a:pt x="1313" y="959"/>
                  </a:lnTo>
                  <a:lnTo>
                    <a:pt x="1140" y="1054"/>
                  </a:lnTo>
                  <a:lnTo>
                    <a:pt x="985" y="1158"/>
                  </a:lnTo>
                  <a:lnTo>
                    <a:pt x="838" y="1270"/>
                  </a:lnTo>
                  <a:lnTo>
                    <a:pt x="700" y="1383"/>
                  </a:lnTo>
                  <a:lnTo>
                    <a:pt x="570" y="1495"/>
                  </a:lnTo>
                  <a:lnTo>
                    <a:pt x="458" y="1616"/>
                  </a:lnTo>
                  <a:lnTo>
                    <a:pt x="354" y="1737"/>
                  </a:lnTo>
                  <a:lnTo>
                    <a:pt x="268" y="1866"/>
                  </a:lnTo>
                  <a:lnTo>
                    <a:pt x="190" y="1987"/>
                  </a:lnTo>
                  <a:lnTo>
                    <a:pt x="121" y="2125"/>
                  </a:lnTo>
                  <a:lnTo>
                    <a:pt x="69" y="2255"/>
                  </a:lnTo>
                  <a:lnTo>
                    <a:pt x="35" y="2393"/>
                  </a:lnTo>
                  <a:lnTo>
                    <a:pt x="9" y="2523"/>
                  </a:lnTo>
                  <a:lnTo>
                    <a:pt x="0" y="2670"/>
                  </a:lnTo>
                  <a:lnTo>
                    <a:pt x="9" y="2808"/>
                  </a:lnTo>
                  <a:lnTo>
                    <a:pt x="26" y="2946"/>
                  </a:lnTo>
                  <a:lnTo>
                    <a:pt x="61" y="3076"/>
                  </a:lnTo>
                  <a:lnTo>
                    <a:pt x="112" y="3214"/>
                  </a:lnTo>
                  <a:lnTo>
                    <a:pt x="173" y="3343"/>
                  </a:lnTo>
                  <a:lnTo>
                    <a:pt x="251" y="3473"/>
                  </a:lnTo>
                  <a:lnTo>
                    <a:pt x="337" y="3603"/>
                  </a:lnTo>
                  <a:lnTo>
                    <a:pt x="441" y="3723"/>
                  </a:lnTo>
                  <a:lnTo>
                    <a:pt x="553" y="3844"/>
                  </a:lnTo>
                  <a:lnTo>
                    <a:pt x="674" y="3957"/>
                  </a:lnTo>
                  <a:lnTo>
                    <a:pt x="812" y="4078"/>
                  </a:lnTo>
                  <a:lnTo>
                    <a:pt x="959" y="4181"/>
                  </a:lnTo>
                  <a:lnTo>
                    <a:pt x="1114" y="4294"/>
                  </a:lnTo>
                  <a:lnTo>
                    <a:pt x="1287" y="4397"/>
                  </a:lnTo>
                  <a:lnTo>
                    <a:pt x="1460" y="4492"/>
                  </a:lnTo>
                  <a:lnTo>
                    <a:pt x="1650" y="4587"/>
                  </a:lnTo>
                  <a:lnTo>
                    <a:pt x="1849" y="4682"/>
                  </a:lnTo>
                  <a:lnTo>
                    <a:pt x="2047" y="4769"/>
                  </a:lnTo>
                  <a:lnTo>
                    <a:pt x="2263" y="4846"/>
                  </a:lnTo>
                  <a:lnTo>
                    <a:pt x="2488" y="4924"/>
                  </a:lnTo>
                  <a:lnTo>
                    <a:pt x="2712" y="5002"/>
                  </a:lnTo>
                  <a:lnTo>
                    <a:pt x="2954" y="5062"/>
                  </a:lnTo>
                  <a:lnTo>
                    <a:pt x="3196" y="5131"/>
                  </a:lnTo>
                  <a:lnTo>
                    <a:pt x="3447" y="5183"/>
                  </a:lnTo>
                  <a:lnTo>
                    <a:pt x="3706" y="5235"/>
                  </a:lnTo>
                  <a:lnTo>
                    <a:pt x="3974" y="5278"/>
                  </a:lnTo>
                  <a:lnTo>
                    <a:pt x="4241" y="5322"/>
                  </a:lnTo>
                  <a:lnTo>
                    <a:pt x="4509" y="5347"/>
                  </a:lnTo>
                  <a:lnTo>
                    <a:pt x="4794" y="5373"/>
                  </a:lnTo>
                  <a:lnTo>
                    <a:pt x="5079" y="5399"/>
                  </a:lnTo>
                  <a:lnTo>
                    <a:pt x="5364" y="5408"/>
                  </a:lnTo>
                  <a:lnTo>
                    <a:pt x="5658" y="5417"/>
                  </a:lnTo>
                  <a:lnTo>
                    <a:pt x="5952" y="5408"/>
                  </a:lnTo>
                  <a:lnTo>
                    <a:pt x="6237" y="5408"/>
                  </a:lnTo>
                  <a:lnTo>
                    <a:pt x="6522" y="5391"/>
                  </a:lnTo>
                  <a:lnTo>
                    <a:pt x="6807" y="5365"/>
                  </a:lnTo>
                  <a:lnTo>
                    <a:pt x="7075" y="5339"/>
                  </a:lnTo>
                  <a:lnTo>
                    <a:pt x="7351" y="5304"/>
                  </a:lnTo>
                  <a:lnTo>
                    <a:pt x="7610" y="5261"/>
                  </a:lnTo>
                  <a:lnTo>
                    <a:pt x="7869" y="5218"/>
                  </a:lnTo>
                  <a:lnTo>
                    <a:pt x="8120" y="5166"/>
                  </a:lnTo>
                  <a:lnTo>
                    <a:pt x="8370" y="5106"/>
                  </a:lnTo>
                  <a:lnTo>
                    <a:pt x="8604" y="5045"/>
                  </a:lnTo>
                  <a:lnTo>
                    <a:pt x="8837" y="4976"/>
                  </a:lnTo>
                  <a:lnTo>
                    <a:pt x="9061" y="4898"/>
                  </a:lnTo>
                  <a:lnTo>
                    <a:pt x="9277" y="4821"/>
                  </a:lnTo>
                  <a:lnTo>
                    <a:pt x="9485" y="4743"/>
                  </a:lnTo>
                  <a:lnTo>
                    <a:pt x="9683" y="4648"/>
                  </a:lnTo>
                  <a:lnTo>
                    <a:pt x="9873" y="4561"/>
                  </a:lnTo>
                  <a:lnTo>
                    <a:pt x="10046" y="4466"/>
                  </a:lnTo>
                  <a:lnTo>
                    <a:pt x="10219" y="4363"/>
                  </a:lnTo>
                  <a:lnTo>
                    <a:pt x="10374" y="4259"/>
                  </a:lnTo>
                  <a:lnTo>
                    <a:pt x="10530" y="4147"/>
                  </a:lnTo>
                  <a:lnTo>
                    <a:pt x="10668" y="4034"/>
                  </a:lnTo>
                  <a:lnTo>
                    <a:pt x="10789" y="3922"/>
                  </a:lnTo>
                  <a:lnTo>
                    <a:pt x="10910" y="3801"/>
                  </a:lnTo>
                  <a:lnTo>
                    <a:pt x="11005" y="3680"/>
                  </a:lnTo>
                  <a:lnTo>
                    <a:pt x="11100" y="3551"/>
                  </a:lnTo>
                  <a:lnTo>
                    <a:pt x="11178" y="3430"/>
                  </a:lnTo>
                  <a:lnTo>
                    <a:pt x="11238" y="3300"/>
                  </a:lnTo>
                  <a:lnTo>
                    <a:pt x="11290" y="3162"/>
                  </a:lnTo>
                  <a:lnTo>
                    <a:pt x="11333" y="3032"/>
                  </a:lnTo>
                  <a:lnTo>
                    <a:pt x="11351" y="2894"/>
                  </a:lnTo>
                  <a:lnTo>
                    <a:pt x="11359" y="2756"/>
                  </a:lnTo>
                  <a:lnTo>
                    <a:pt x="11359" y="2609"/>
                  </a:lnTo>
                  <a:lnTo>
                    <a:pt x="11333" y="2480"/>
                  </a:lnTo>
                  <a:lnTo>
                    <a:pt x="11299" y="2341"/>
                  </a:lnTo>
                  <a:lnTo>
                    <a:pt x="11247" y="2203"/>
                  </a:lnTo>
                  <a:lnTo>
                    <a:pt x="11186" y="2074"/>
                  </a:lnTo>
                  <a:lnTo>
                    <a:pt x="11117" y="1944"/>
                  </a:lnTo>
                  <a:lnTo>
                    <a:pt x="11022" y="1823"/>
                  </a:lnTo>
                  <a:lnTo>
                    <a:pt x="10927" y="1694"/>
                  </a:lnTo>
                  <a:lnTo>
                    <a:pt x="10815" y="1573"/>
                  </a:lnTo>
                  <a:lnTo>
                    <a:pt x="10685" y="1460"/>
                  </a:lnTo>
                  <a:lnTo>
                    <a:pt x="10556" y="1339"/>
                  </a:lnTo>
                  <a:lnTo>
                    <a:pt x="10409" y="1236"/>
                  </a:lnTo>
                  <a:lnTo>
                    <a:pt x="10245" y="1123"/>
                  </a:lnTo>
                  <a:lnTo>
                    <a:pt x="10081" y="1020"/>
                  </a:lnTo>
                  <a:lnTo>
                    <a:pt x="9899" y="925"/>
                  </a:lnTo>
                  <a:lnTo>
                    <a:pt x="9718" y="830"/>
                  </a:lnTo>
                  <a:lnTo>
                    <a:pt x="9519" y="735"/>
                  </a:lnTo>
                  <a:lnTo>
                    <a:pt x="9312" y="648"/>
                  </a:lnTo>
                  <a:lnTo>
                    <a:pt x="9096" y="571"/>
                  </a:lnTo>
                  <a:lnTo>
                    <a:pt x="8880" y="493"/>
                  </a:lnTo>
                  <a:lnTo>
                    <a:pt x="8647" y="415"/>
                  </a:lnTo>
                  <a:lnTo>
                    <a:pt x="8414" y="355"/>
                  </a:lnTo>
                  <a:lnTo>
                    <a:pt x="8163" y="294"/>
                  </a:lnTo>
                  <a:lnTo>
                    <a:pt x="7913" y="234"/>
                  </a:lnTo>
                  <a:lnTo>
                    <a:pt x="7653" y="182"/>
                  </a:lnTo>
                  <a:lnTo>
                    <a:pt x="7394" y="139"/>
                  </a:lnTo>
                  <a:lnTo>
                    <a:pt x="7127" y="104"/>
                  </a:lnTo>
                  <a:lnTo>
                    <a:pt x="6850" y="70"/>
                  </a:lnTo>
                  <a:lnTo>
                    <a:pt x="6574" y="44"/>
                  </a:lnTo>
                  <a:lnTo>
                    <a:pt x="6289" y="26"/>
                  </a:lnTo>
                  <a:lnTo>
                    <a:pt x="5995" y="9"/>
                  </a:lnTo>
                  <a:lnTo>
                    <a:pt x="57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8"/>
            <p:cNvSpPr/>
            <p:nvPr/>
          </p:nvSpPr>
          <p:spPr>
            <a:xfrm>
              <a:off x="-1697553" y="2299108"/>
              <a:ext cx="204949" cy="145884"/>
            </a:xfrm>
            <a:custGeom>
              <a:avLst/>
              <a:gdLst/>
              <a:ahLst/>
              <a:cxnLst/>
              <a:rect l="l" t="t" r="r" b="b"/>
              <a:pathLst>
                <a:path w="5184" h="3690" extrusionOk="0">
                  <a:moveTo>
                    <a:pt x="4259" y="493"/>
                  </a:moveTo>
                  <a:lnTo>
                    <a:pt x="4346" y="511"/>
                  </a:lnTo>
                  <a:lnTo>
                    <a:pt x="4424" y="537"/>
                  </a:lnTo>
                  <a:lnTo>
                    <a:pt x="4493" y="580"/>
                  </a:lnTo>
                  <a:lnTo>
                    <a:pt x="4544" y="623"/>
                  </a:lnTo>
                  <a:lnTo>
                    <a:pt x="4579" y="683"/>
                  </a:lnTo>
                  <a:lnTo>
                    <a:pt x="4596" y="752"/>
                  </a:lnTo>
                  <a:lnTo>
                    <a:pt x="4596" y="822"/>
                  </a:lnTo>
                  <a:lnTo>
                    <a:pt x="4570" y="882"/>
                  </a:lnTo>
                  <a:lnTo>
                    <a:pt x="4536" y="943"/>
                  </a:lnTo>
                  <a:lnTo>
                    <a:pt x="4475" y="994"/>
                  </a:lnTo>
                  <a:lnTo>
                    <a:pt x="4406" y="1038"/>
                  </a:lnTo>
                  <a:lnTo>
                    <a:pt x="4320" y="1072"/>
                  </a:lnTo>
                  <a:lnTo>
                    <a:pt x="4234" y="1098"/>
                  </a:lnTo>
                  <a:lnTo>
                    <a:pt x="4130" y="1107"/>
                  </a:lnTo>
                  <a:lnTo>
                    <a:pt x="3853" y="1141"/>
                  </a:lnTo>
                  <a:lnTo>
                    <a:pt x="3663" y="1141"/>
                  </a:lnTo>
                  <a:lnTo>
                    <a:pt x="3577" y="1124"/>
                  </a:lnTo>
                  <a:lnTo>
                    <a:pt x="3499" y="1098"/>
                  </a:lnTo>
                  <a:lnTo>
                    <a:pt x="3430" y="1063"/>
                  </a:lnTo>
                  <a:lnTo>
                    <a:pt x="3387" y="1012"/>
                  </a:lnTo>
                  <a:lnTo>
                    <a:pt x="3352" y="960"/>
                  </a:lnTo>
                  <a:lnTo>
                    <a:pt x="3335" y="891"/>
                  </a:lnTo>
                  <a:lnTo>
                    <a:pt x="3335" y="822"/>
                  </a:lnTo>
                  <a:lnTo>
                    <a:pt x="3352" y="752"/>
                  </a:lnTo>
                  <a:lnTo>
                    <a:pt x="3396" y="692"/>
                  </a:lnTo>
                  <a:lnTo>
                    <a:pt x="3447" y="649"/>
                  </a:lnTo>
                  <a:lnTo>
                    <a:pt x="3525" y="606"/>
                  </a:lnTo>
                  <a:lnTo>
                    <a:pt x="3603" y="571"/>
                  </a:lnTo>
                  <a:lnTo>
                    <a:pt x="3689" y="545"/>
                  </a:lnTo>
                  <a:lnTo>
                    <a:pt x="3793" y="528"/>
                  </a:lnTo>
                  <a:lnTo>
                    <a:pt x="4069" y="502"/>
                  </a:lnTo>
                  <a:lnTo>
                    <a:pt x="4164" y="493"/>
                  </a:lnTo>
                  <a:close/>
                  <a:moveTo>
                    <a:pt x="4130" y="1"/>
                  </a:moveTo>
                  <a:lnTo>
                    <a:pt x="4018" y="10"/>
                  </a:lnTo>
                  <a:lnTo>
                    <a:pt x="3741" y="44"/>
                  </a:lnTo>
                  <a:lnTo>
                    <a:pt x="3629" y="61"/>
                  </a:lnTo>
                  <a:lnTo>
                    <a:pt x="3517" y="79"/>
                  </a:lnTo>
                  <a:lnTo>
                    <a:pt x="3422" y="105"/>
                  </a:lnTo>
                  <a:lnTo>
                    <a:pt x="3327" y="139"/>
                  </a:lnTo>
                  <a:lnTo>
                    <a:pt x="3232" y="182"/>
                  </a:lnTo>
                  <a:lnTo>
                    <a:pt x="3145" y="226"/>
                  </a:lnTo>
                  <a:lnTo>
                    <a:pt x="3067" y="277"/>
                  </a:lnTo>
                  <a:lnTo>
                    <a:pt x="2998" y="338"/>
                  </a:lnTo>
                  <a:lnTo>
                    <a:pt x="2929" y="398"/>
                  </a:lnTo>
                  <a:lnTo>
                    <a:pt x="2877" y="467"/>
                  </a:lnTo>
                  <a:lnTo>
                    <a:pt x="2826" y="537"/>
                  </a:lnTo>
                  <a:lnTo>
                    <a:pt x="2791" y="614"/>
                  </a:lnTo>
                  <a:lnTo>
                    <a:pt x="2765" y="692"/>
                  </a:lnTo>
                  <a:lnTo>
                    <a:pt x="2756" y="770"/>
                  </a:lnTo>
                  <a:lnTo>
                    <a:pt x="2748" y="856"/>
                  </a:lnTo>
                  <a:lnTo>
                    <a:pt x="2756" y="951"/>
                  </a:lnTo>
                  <a:lnTo>
                    <a:pt x="2765" y="1038"/>
                  </a:lnTo>
                  <a:lnTo>
                    <a:pt x="2791" y="1124"/>
                  </a:lnTo>
                  <a:lnTo>
                    <a:pt x="2826" y="1202"/>
                  </a:lnTo>
                  <a:lnTo>
                    <a:pt x="2869" y="1271"/>
                  </a:lnTo>
                  <a:lnTo>
                    <a:pt x="2912" y="1340"/>
                  </a:lnTo>
                  <a:lnTo>
                    <a:pt x="2972" y="1400"/>
                  </a:lnTo>
                  <a:lnTo>
                    <a:pt x="3041" y="1452"/>
                  </a:lnTo>
                  <a:lnTo>
                    <a:pt x="3119" y="1495"/>
                  </a:lnTo>
                  <a:lnTo>
                    <a:pt x="3206" y="1539"/>
                  </a:lnTo>
                  <a:lnTo>
                    <a:pt x="3292" y="1573"/>
                  </a:lnTo>
                  <a:lnTo>
                    <a:pt x="3387" y="1599"/>
                  </a:lnTo>
                  <a:lnTo>
                    <a:pt x="3482" y="1616"/>
                  </a:lnTo>
                  <a:lnTo>
                    <a:pt x="3577" y="1634"/>
                  </a:lnTo>
                  <a:lnTo>
                    <a:pt x="3793" y="1634"/>
                  </a:lnTo>
                  <a:lnTo>
                    <a:pt x="3905" y="1625"/>
                  </a:lnTo>
                  <a:lnTo>
                    <a:pt x="4182" y="1599"/>
                  </a:lnTo>
                  <a:lnTo>
                    <a:pt x="4294" y="1582"/>
                  </a:lnTo>
                  <a:lnTo>
                    <a:pt x="4406" y="1556"/>
                  </a:lnTo>
                  <a:lnTo>
                    <a:pt x="4510" y="1530"/>
                  </a:lnTo>
                  <a:lnTo>
                    <a:pt x="4605" y="1495"/>
                  </a:lnTo>
                  <a:lnTo>
                    <a:pt x="4691" y="1461"/>
                  </a:lnTo>
                  <a:lnTo>
                    <a:pt x="4778" y="1409"/>
                  </a:lnTo>
                  <a:lnTo>
                    <a:pt x="4855" y="1366"/>
                  </a:lnTo>
                  <a:lnTo>
                    <a:pt x="4933" y="1305"/>
                  </a:lnTo>
                  <a:lnTo>
                    <a:pt x="5002" y="1245"/>
                  </a:lnTo>
                  <a:lnTo>
                    <a:pt x="5054" y="1176"/>
                  </a:lnTo>
                  <a:lnTo>
                    <a:pt x="5097" y="1107"/>
                  </a:lnTo>
                  <a:lnTo>
                    <a:pt x="5132" y="1029"/>
                  </a:lnTo>
                  <a:lnTo>
                    <a:pt x="5158" y="951"/>
                  </a:lnTo>
                  <a:lnTo>
                    <a:pt x="5175" y="865"/>
                  </a:lnTo>
                  <a:lnTo>
                    <a:pt x="5184" y="778"/>
                  </a:lnTo>
                  <a:lnTo>
                    <a:pt x="5175" y="683"/>
                  </a:lnTo>
                  <a:lnTo>
                    <a:pt x="5158" y="597"/>
                  </a:lnTo>
                  <a:lnTo>
                    <a:pt x="5141" y="511"/>
                  </a:lnTo>
                  <a:lnTo>
                    <a:pt x="5106" y="433"/>
                  </a:lnTo>
                  <a:lnTo>
                    <a:pt x="5063" y="364"/>
                  </a:lnTo>
                  <a:lnTo>
                    <a:pt x="5011" y="303"/>
                  </a:lnTo>
                  <a:lnTo>
                    <a:pt x="4950" y="243"/>
                  </a:lnTo>
                  <a:lnTo>
                    <a:pt x="4881" y="182"/>
                  </a:lnTo>
                  <a:lnTo>
                    <a:pt x="4804" y="139"/>
                  </a:lnTo>
                  <a:lnTo>
                    <a:pt x="4726" y="96"/>
                  </a:lnTo>
                  <a:lnTo>
                    <a:pt x="4631" y="70"/>
                  </a:lnTo>
                  <a:lnTo>
                    <a:pt x="4544" y="36"/>
                  </a:lnTo>
                  <a:lnTo>
                    <a:pt x="4441" y="18"/>
                  </a:lnTo>
                  <a:lnTo>
                    <a:pt x="4346" y="10"/>
                  </a:lnTo>
                  <a:lnTo>
                    <a:pt x="4234" y="1"/>
                  </a:lnTo>
                  <a:close/>
                  <a:moveTo>
                    <a:pt x="528" y="951"/>
                  </a:moveTo>
                  <a:lnTo>
                    <a:pt x="295" y="1340"/>
                  </a:lnTo>
                  <a:lnTo>
                    <a:pt x="4553" y="2679"/>
                  </a:lnTo>
                  <a:lnTo>
                    <a:pt x="4786" y="2290"/>
                  </a:lnTo>
                  <a:lnTo>
                    <a:pt x="528" y="951"/>
                  </a:lnTo>
                  <a:close/>
                  <a:moveTo>
                    <a:pt x="1513" y="2549"/>
                  </a:moveTo>
                  <a:lnTo>
                    <a:pt x="1599" y="2566"/>
                  </a:lnTo>
                  <a:lnTo>
                    <a:pt x="1677" y="2592"/>
                  </a:lnTo>
                  <a:lnTo>
                    <a:pt x="1746" y="2627"/>
                  </a:lnTo>
                  <a:lnTo>
                    <a:pt x="1798" y="2679"/>
                  </a:lnTo>
                  <a:lnTo>
                    <a:pt x="1832" y="2739"/>
                  </a:lnTo>
                  <a:lnTo>
                    <a:pt x="1849" y="2808"/>
                  </a:lnTo>
                  <a:lnTo>
                    <a:pt x="1849" y="2877"/>
                  </a:lnTo>
                  <a:lnTo>
                    <a:pt x="1824" y="2938"/>
                  </a:lnTo>
                  <a:lnTo>
                    <a:pt x="1789" y="2998"/>
                  </a:lnTo>
                  <a:lnTo>
                    <a:pt x="1728" y="3050"/>
                  </a:lnTo>
                  <a:lnTo>
                    <a:pt x="1651" y="3093"/>
                  </a:lnTo>
                  <a:lnTo>
                    <a:pt x="1573" y="3128"/>
                  </a:lnTo>
                  <a:lnTo>
                    <a:pt x="1487" y="3154"/>
                  </a:lnTo>
                  <a:lnTo>
                    <a:pt x="1383" y="3163"/>
                  </a:lnTo>
                  <a:lnTo>
                    <a:pt x="1115" y="3197"/>
                  </a:lnTo>
                  <a:lnTo>
                    <a:pt x="1003" y="3206"/>
                  </a:lnTo>
                  <a:lnTo>
                    <a:pt x="908" y="3197"/>
                  </a:lnTo>
                  <a:lnTo>
                    <a:pt x="821" y="3188"/>
                  </a:lnTo>
                  <a:lnTo>
                    <a:pt x="744" y="3163"/>
                  </a:lnTo>
                  <a:lnTo>
                    <a:pt x="683" y="3128"/>
                  </a:lnTo>
                  <a:lnTo>
                    <a:pt x="631" y="3085"/>
                  </a:lnTo>
                  <a:lnTo>
                    <a:pt x="606" y="3016"/>
                  </a:lnTo>
                  <a:lnTo>
                    <a:pt x="588" y="2947"/>
                  </a:lnTo>
                  <a:lnTo>
                    <a:pt x="588" y="2877"/>
                  </a:lnTo>
                  <a:lnTo>
                    <a:pt x="606" y="2817"/>
                  </a:lnTo>
                  <a:lnTo>
                    <a:pt x="649" y="2757"/>
                  </a:lnTo>
                  <a:lnTo>
                    <a:pt x="709" y="2705"/>
                  </a:lnTo>
                  <a:lnTo>
                    <a:pt x="778" y="2661"/>
                  </a:lnTo>
                  <a:lnTo>
                    <a:pt x="856" y="2618"/>
                  </a:lnTo>
                  <a:lnTo>
                    <a:pt x="951" y="2592"/>
                  </a:lnTo>
                  <a:lnTo>
                    <a:pt x="1046" y="2584"/>
                  </a:lnTo>
                  <a:lnTo>
                    <a:pt x="1323" y="2549"/>
                  </a:lnTo>
                  <a:close/>
                  <a:moveTo>
                    <a:pt x="1383" y="2057"/>
                  </a:moveTo>
                  <a:lnTo>
                    <a:pt x="1271" y="2065"/>
                  </a:lnTo>
                  <a:lnTo>
                    <a:pt x="994" y="2091"/>
                  </a:lnTo>
                  <a:lnTo>
                    <a:pt x="882" y="2109"/>
                  </a:lnTo>
                  <a:lnTo>
                    <a:pt x="778" y="2135"/>
                  </a:lnTo>
                  <a:lnTo>
                    <a:pt x="675" y="2160"/>
                  </a:lnTo>
                  <a:lnTo>
                    <a:pt x="580" y="2195"/>
                  </a:lnTo>
                  <a:lnTo>
                    <a:pt x="485" y="2230"/>
                  </a:lnTo>
                  <a:lnTo>
                    <a:pt x="398" y="2281"/>
                  </a:lnTo>
                  <a:lnTo>
                    <a:pt x="320" y="2333"/>
                  </a:lnTo>
                  <a:lnTo>
                    <a:pt x="251" y="2385"/>
                  </a:lnTo>
                  <a:lnTo>
                    <a:pt x="182" y="2454"/>
                  </a:lnTo>
                  <a:lnTo>
                    <a:pt x="130" y="2515"/>
                  </a:lnTo>
                  <a:lnTo>
                    <a:pt x="79" y="2592"/>
                  </a:lnTo>
                  <a:lnTo>
                    <a:pt x="44" y="2661"/>
                  </a:lnTo>
                  <a:lnTo>
                    <a:pt x="18" y="2748"/>
                  </a:lnTo>
                  <a:lnTo>
                    <a:pt x="10" y="2826"/>
                  </a:lnTo>
                  <a:lnTo>
                    <a:pt x="1" y="2912"/>
                  </a:lnTo>
                  <a:lnTo>
                    <a:pt x="10" y="3007"/>
                  </a:lnTo>
                  <a:lnTo>
                    <a:pt x="18" y="3093"/>
                  </a:lnTo>
                  <a:lnTo>
                    <a:pt x="44" y="3180"/>
                  </a:lnTo>
                  <a:lnTo>
                    <a:pt x="79" y="3258"/>
                  </a:lnTo>
                  <a:lnTo>
                    <a:pt x="113" y="3327"/>
                  </a:lnTo>
                  <a:lnTo>
                    <a:pt x="165" y="3396"/>
                  </a:lnTo>
                  <a:lnTo>
                    <a:pt x="225" y="3456"/>
                  </a:lnTo>
                  <a:lnTo>
                    <a:pt x="295" y="3508"/>
                  </a:lnTo>
                  <a:lnTo>
                    <a:pt x="372" y="3551"/>
                  </a:lnTo>
                  <a:lnTo>
                    <a:pt x="459" y="3594"/>
                  </a:lnTo>
                  <a:lnTo>
                    <a:pt x="545" y="3629"/>
                  </a:lnTo>
                  <a:lnTo>
                    <a:pt x="640" y="3655"/>
                  </a:lnTo>
                  <a:lnTo>
                    <a:pt x="735" y="3672"/>
                  </a:lnTo>
                  <a:lnTo>
                    <a:pt x="830" y="3681"/>
                  </a:lnTo>
                  <a:lnTo>
                    <a:pt x="942" y="3689"/>
                  </a:lnTo>
                  <a:lnTo>
                    <a:pt x="1046" y="3689"/>
                  </a:lnTo>
                  <a:lnTo>
                    <a:pt x="1167" y="3681"/>
                  </a:lnTo>
                  <a:lnTo>
                    <a:pt x="1435" y="3646"/>
                  </a:lnTo>
                  <a:lnTo>
                    <a:pt x="1556" y="3638"/>
                  </a:lnTo>
                  <a:lnTo>
                    <a:pt x="1659" y="3612"/>
                  </a:lnTo>
                  <a:lnTo>
                    <a:pt x="1763" y="3586"/>
                  </a:lnTo>
                  <a:lnTo>
                    <a:pt x="1858" y="3551"/>
                  </a:lnTo>
                  <a:lnTo>
                    <a:pt x="1944" y="3517"/>
                  </a:lnTo>
                  <a:lnTo>
                    <a:pt x="2031" y="3465"/>
                  </a:lnTo>
                  <a:lnTo>
                    <a:pt x="2109" y="3413"/>
                  </a:lnTo>
                  <a:lnTo>
                    <a:pt x="2186" y="3361"/>
                  </a:lnTo>
                  <a:lnTo>
                    <a:pt x="2247" y="3301"/>
                  </a:lnTo>
                  <a:lnTo>
                    <a:pt x="2307" y="3232"/>
                  </a:lnTo>
                  <a:lnTo>
                    <a:pt x="2350" y="3163"/>
                  </a:lnTo>
                  <a:lnTo>
                    <a:pt x="2385" y="3085"/>
                  </a:lnTo>
                  <a:lnTo>
                    <a:pt x="2411" y="3007"/>
                  </a:lnTo>
                  <a:lnTo>
                    <a:pt x="2428" y="2921"/>
                  </a:lnTo>
                  <a:lnTo>
                    <a:pt x="2437" y="2834"/>
                  </a:lnTo>
                  <a:lnTo>
                    <a:pt x="2428" y="2739"/>
                  </a:lnTo>
                  <a:lnTo>
                    <a:pt x="2411" y="2653"/>
                  </a:lnTo>
                  <a:lnTo>
                    <a:pt x="2394" y="2566"/>
                  </a:lnTo>
                  <a:lnTo>
                    <a:pt x="2359" y="2489"/>
                  </a:lnTo>
                  <a:lnTo>
                    <a:pt x="2316" y="2420"/>
                  </a:lnTo>
                  <a:lnTo>
                    <a:pt x="2264" y="2351"/>
                  </a:lnTo>
                  <a:lnTo>
                    <a:pt x="2204" y="2299"/>
                  </a:lnTo>
                  <a:lnTo>
                    <a:pt x="2134" y="2238"/>
                  </a:lnTo>
                  <a:lnTo>
                    <a:pt x="2057" y="2195"/>
                  </a:lnTo>
                  <a:lnTo>
                    <a:pt x="1970" y="2152"/>
                  </a:lnTo>
                  <a:lnTo>
                    <a:pt x="1884" y="2117"/>
                  </a:lnTo>
                  <a:lnTo>
                    <a:pt x="1789" y="2091"/>
                  </a:lnTo>
                  <a:lnTo>
                    <a:pt x="1694" y="2074"/>
                  </a:lnTo>
                  <a:lnTo>
                    <a:pt x="1599" y="2057"/>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8"/>
            <p:cNvSpPr/>
            <p:nvPr/>
          </p:nvSpPr>
          <p:spPr>
            <a:xfrm>
              <a:off x="-1252547" y="2961991"/>
              <a:ext cx="250691" cy="303985"/>
            </a:xfrm>
            <a:custGeom>
              <a:avLst/>
              <a:gdLst/>
              <a:ahLst/>
              <a:cxnLst/>
              <a:rect l="l" t="t" r="r" b="b"/>
              <a:pathLst>
                <a:path w="6341" h="7689" extrusionOk="0">
                  <a:moveTo>
                    <a:pt x="5071" y="0"/>
                  </a:moveTo>
                  <a:lnTo>
                    <a:pt x="4941" y="9"/>
                  </a:lnTo>
                  <a:lnTo>
                    <a:pt x="4812" y="26"/>
                  </a:lnTo>
                  <a:lnTo>
                    <a:pt x="4682" y="52"/>
                  </a:lnTo>
                  <a:lnTo>
                    <a:pt x="4544" y="87"/>
                  </a:lnTo>
                  <a:lnTo>
                    <a:pt x="4406" y="130"/>
                  </a:lnTo>
                  <a:lnTo>
                    <a:pt x="4267" y="182"/>
                  </a:lnTo>
                  <a:lnTo>
                    <a:pt x="4121" y="242"/>
                  </a:lnTo>
                  <a:lnTo>
                    <a:pt x="3974" y="311"/>
                  </a:lnTo>
                  <a:lnTo>
                    <a:pt x="3827" y="380"/>
                  </a:lnTo>
                  <a:lnTo>
                    <a:pt x="3680" y="467"/>
                  </a:lnTo>
                  <a:lnTo>
                    <a:pt x="3525" y="562"/>
                  </a:lnTo>
                  <a:lnTo>
                    <a:pt x="3378" y="657"/>
                  </a:lnTo>
                  <a:lnTo>
                    <a:pt x="3222" y="769"/>
                  </a:lnTo>
                  <a:lnTo>
                    <a:pt x="3075" y="881"/>
                  </a:lnTo>
                  <a:lnTo>
                    <a:pt x="2920" y="1002"/>
                  </a:lnTo>
                  <a:lnTo>
                    <a:pt x="2764" y="1132"/>
                  </a:lnTo>
                  <a:lnTo>
                    <a:pt x="2618" y="1262"/>
                  </a:lnTo>
                  <a:lnTo>
                    <a:pt x="2462" y="1408"/>
                  </a:lnTo>
                  <a:lnTo>
                    <a:pt x="2315" y="1555"/>
                  </a:lnTo>
                  <a:lnTo>
                    <a:pt x="2160" y="1711"/>
                  </a:lnTo>
                  <a:lnTo>
                    <a:pt x="2013" y="1875"/>
                  </a:lnTo>
                  <a:lnTo>
                    <a:pt x="1866" y="2039"/>
                  </a:lnTo>
                  <a:lnTo>
                    <a:pt x="1728" y="2212"/>
                  </a:lnTo>
                  <a:lnTo>
                    <a:pt x="1581" y="2393"/>
                  </a:lnTo>
                  <a:lnTo>
                    <a:pt x="1443" y="2575"/>
                  </a:lnTo>
                  <a:lnTo>
                    <a:pt x="1313" y="2765"/>
                  </a:lnTo>
                  <a:lnTo>
                    <a:pt x="1184" y="2955"/>
                  </a:lnTo>
                  <a:lnTo>
                    <a:pt x="1063" y="3145"/>
                  </a:lnTo>
                  <a:lnTo>
                    <a:pt x="942" y="3335"/>
                  </a:lnTo>
                  <a:lnTo>
                    <a:pt x="838" y="3525"/>
                  </a:lnTo>
                  <a:lnTo>
                    <a:pt x="734" y="3715"/>
                  </a:lnTo>
                  <a:lnTo>
                    <a:pt x="639" y="3905"/>
                  </a:lnTo>
                  <a:lnTo>
                    <a:pt x="544" y="4086"/>
                  </a:lnTo>
                  <a:lnTo>
                    <a:pt x="467" y="4276"/>
                  </a:lnTo>
                  <a:lnTo>
                    <a:pt x="389" y="4458"/>
                  </a:lnTo>
                  <a:lnTo>
                    <a:pt x="320" y="4639"/>
                  </a:lnTo>
                  <a:lnTo>
                    <a:pt x="251" y="4820"/>
                  </a:lnTo>
                  <a:lnTo>
                    <a:pt x="199" y="5002"/>
                  </a:lnTo>
                  <a:lnTo>
                    <a:pt x="147" y="5175"/>
                  </a:lnTo>
                  <a:lnTo>
                    <a:pt x="104" y="5347"/>
                  </a:lnTo>
                  <a:lnTo>
                    <a:pt x="69" y="5511"/>
                  </a:lnTo>
                  <a:lnTo>
                    <a:pt x="43" y="5676"/>
                  </a:lnTo>
                  <a:lnTo>
                    <a:pt x="26" y="5840"/>
                  </a:lnTo>
                  <a:lnTo>
                    <a:pt x="9" y="5995"/>
                  </a:lnTo>
                  <a:lnTo>
                    <a:pt x="0" y="6142"/>
                  </a:lnTo>
                  <a:lnTo>
                    <a:pt x="0" y="6289"/>
                  </a:lnTo>
                  <a:lnTo>
                    <a:pt x="9" y="6427"/>
                  </a:lnTo>
                  <a:lnTo>
                    <a:pt x="26" y="6565"/>
                  </a:lnTo>
                  <a:lnTo>
                    <a:pt x="52" y="6695"/>
                  </a:lnTo>
                  <a:lnTo>
                    <a:pt x="78" y="6816"/>
                  </a:lnTo>
                  <a:lnTo>
                    <a:pt x="121" y="6928"/>
                  </a:lnTo>
                  <a:lnTo>
                    <a:pt x="164" y="7040"/>
                  </a:lnTo>
                  <a:lnTo>
                    <a:pt x="216" y="7144"/>
                  </a:lnTo>
                  <a:lnTo>
                    <a:pt x="285" y="7239"/>
                  </a:lnTo>
                  <a:lnTo>
                    <a:pt x="354" y="7325"/>
                  </a:lnTo>
                  <a:lnTo>
                    <a:pt x="432" y="7403"/>
                  </a:lnTo>
                  <a:lnTo>
                    <a:pt x="510" y="7472"/>
                  </a:lnTo>
                  <a:lnTo>
                    <a:pt x="605" y="7533"/>
                  </a:lnTo>
                  <a:lnTo>
                    <a:pt x="700" y="7585"/>
                  </a:lnTo>
                  <a:lnTo>
                    <a:pt x="804" y="7619"/>
                  </a:lnTo>
                  <a:lnTo>
                    <a:pt x="916" y="7654"/>
                  </a:lnTo>
                  <a:lnTo>
                    <a:pt x="1028" y="7671"/>
                  </a:lnTo>
                  <a:lnTo>
                    <a:pt x="1149" y="7688"/>
                  </a:lnTo>
                  <a:lnTo>
                    <a:pt x="1270" y="7688"/>
                  </a:lnTo>
                  <a:lnTo>
                    <a:pt x="1391" y="7680"/>
                  </a:lnTo>
                  <a:lnTo>
                    <a:pt x="1521" y="7662"/>
                  </a:lnTo>
                  <a:lnTo>
                    <a:pt x="1659" y="7636"/>
                  </a:lnTo>
                  <a:lnTo>
                    <a:pt x="1797" y="7602"/>
                  </a:lnTo>
                  <a:lnTo>
                    <a:pt x="1935" y="7559"/>
                  </a:lnTo>
                  <a:lnTo>
                    <a:pt x="2073" y="7507"/>
                  </a:lnTo>
                  <a:lnTo>
                    <a:pt x="2220" y="7446"/>
                  </a:lnTo>
                  <a:lnTo>
                    <a:pt x="2367" y="7377"/>
                  </a:lnTo>
                  <a:lnTo>
                    <a:pt x="2514" y="7308"/>
                  </a:lnTo>
                  <a:lnTo>
                    <a:pt x="2661" y="7222"/>
                  </a:lnTo>
                  <a:lnTo>
                    <a:pt x="2808" y="7127"/>
                  </a:lnTo>
                  <a:lnTo>
                    <a:pt x="2963" y="7032"/>
                  </a:lnTo>
                  <a:lnTo>
                    <a:pt x="3119" y="6919"/>
                  </a:lnTo>
                  <a:lnTo>
                    <a:pt x="3265" y="6807"/>
                  </a:lnTo>
                  <a:lnTo>
                    <a:pt x="3421" y="6686"/>
                  </a:lnTo>
                  <a:lnTo>
                    <a:pt x="3576" y="6557"/>
                  </a:lnTo>
                  <a:lnTo>
                    <a:pt x="3723" y="6427"/>
                  </a:lnTo>
                  <a:lnTo>
                    <a:pt x="3879" y="6280"/>
                  </a:lnTo>
                  <a:lnTo>
                    <a:pt x="4026" y="6133"/>
                  </a:lnTo>
                  <a:lnTo>
                    <a:pt x="4181" y="5978"/>
                  </a:lnTo>
                  <a:lnTo>
                    <a:pt x="4328" y="5814"/>
                  </a:lnTo>
                  <a:lnTo>
                    <a:pt x="4475" y="5650"/>
                  </a:lnTo>
                  <a:lnTo>
                    <a:pt x="4613" y="5477"/>
                  </a:lnTo>
                  <a:lnTo>
                    <a:pt x="4760" y="5296"/>
                  </a:lnTo>
                  <a:lnTo>
                    <a:pt x="4898" y="5114"/>
                  </a:lnTo>
                  <a:lnTo>
                    <a:pt x="5028" y="4924"/>
                  </a:lnTo>
                  <a:lnTo>
                    <a:pt x="5157" y="4734"/>
                  </a:lnTo>
                  <a:lnTo>
                    <a:pt x="5278" y="4544"/>
                  </a:lnTo>
                  <a:lnTo>
                    <a:pt x="5399" y="4354"/>
                  </a:lnTo>
                  <a:lnTo>
                    <a:pt x="5503" y="4164"/>
                  </a:lnTo>
                  <a:lnTo>
                    <a:pt x="5606" y="3974"/>
                  </a:lnTo>
                  <a:lnTo>
                    <a:pt x="5701" y="3784"/>
                  </a:lnTo>
                  <a:lnTo>
                    <a:pt x="5796" y="3602"/>
                  </a:lnTo>
                  <a:lnTo>
                    <a:pt x="5874" y="3412"/>
                  </a:lnTo>
                  <a:lnTo>
                    <a:pt x="5952" y="3231"/>
                  </a:lnTo>
                  <a:lnTo>
                    <a:pt x="6021" y="3050"/>
                  </a:lnTo>
                  <a:lnTo>
                    <a:pt x="6081" y="2868"/>
                  </a:lnTo>
                  <a:lnTo>
                    <a:pt x="6142" y="2687"/>
                  </a:lnTo>
                  <a:lnTo>
                    <a:pt x="6194" y="2514"/>
                  </a:lnTo>
                  <a:lnTo>
                    <a:pt x="6237" y="2341"/>
                  </a:lnTo>
                  <a:lnTo>
                    <a:pt x="6271" y="2177"/>
                  </a:lnTo>
                  <a:lnTo>
                    <a:pt x="6297" y="2013"/>
                  </a:lnTo>
                  <a:lnTo>
                    <a:pt x="6315" y="1849"/>
                  </a:lnTo>
                  <a:lnTo>
                    <a:pt x="6332" y="1693"/>
                  </a:lnTo>
                  <a:lnTo>
                    <a:pt x="6341" y="1547"/>
                  </a:lnTo>
                  <a:lnTo>
                    <a:pt x="6332" y="1400"/>
                  </a:lnTo>
                  <a:lnTo>
                    <a:pt x="6323" y="1262"/>
                  </a:lnTo>
                  <a:lnTo>
                    <a:pt x="6315" y="1123"/>
                  </a:lnTo>
                  <a:lnTo>
                    <a:pt x="6289" y="994"/>
                  </a:lnTo>
                  <a:lnTo>
                    <a:pt x="6254" y="873"/>
                  </a:lnTo>
                  <a:lnTo>
                    <a:pt x="6220" y="761"/>
                  </a:lnTo>
                  <a:lnTo>
                    <a:pt x="6176" y="648"/>
                  </a:lnTo>
                  <a:lnTo>
                    <a:pt x="6116" y="545"/>
                  </a:lnTo>
                  <a:lnTo>
                    <a:pt x="6055" y="450"/>
                  </a:lnTo>
                  <a:lnTo>
                    <a:pt x="5986" y="363"/>
                  </a:lnTo>
                  <a:lnTo>
                    <a:pt x="5909" y="285"/>
                  </a:lnTo>
                  <a:lnTo>
                    <a:pt x="5822" y="216"/>
                  </a:lnTo>
                  <a:lnTo>
                    <a:pt x="5736" y="156"/>
                  </a:lnTo>
                  <a:lnTo>
                    <a:pt x="5632" y="104"/>
                  </a:lnTo>
                  <a:lnTo>
                    <a:pt x="5529" y="70"/>
                  </a:lnTo>
                  <a:lnTo>
                    <a:pt x="5425" y="35"/>
                  </a:lnTo>
                  <a:lnTo>
                    <a:pt x="5313" y="18"/>
                  </a:lnTo>
                  <a:lnTo>
                    <a:pt x="5192" y="0"/>
                  </a:lnTo>
                  <a:close/>
                </a:path>
              </a:pathLst>
            </a:custGeom>
            <a:solidFill>
              <a:srgbClr val="1D63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8"/>
            <p:cNvSpPr/>
            <p:nvPr/>
          </p:nvSpPr>
          <p:spPr>
            <a:xfrm>
              <a:off x="-1259031" y="2955152"/>
              <a:ext cx="250336" cy="303985"/>
            </a:xfrm>
            <a:custGeom>
              <a:avLst/>
              <a:gdLst/>
              <a:ahLst/>
              <a:cxnLst/>
              <a:rect l="l" t="t" r="r" b="b"/>
              <a:pathLst>
                <a:path w="6332" h="7689" extrusionOk="0">
                  <a:moveTo>
                    <a:pt x="5071" y="1"/>
                  </a:moveTo>
                  <a:lnTo>
                    <a:pt x="4941" y="9"/>
                  </a:lnTo>
                  <a:lnTo>
                    <a:pt x="4811" y="27"/>
                  </a:lnTo>
                  <a:lnTo>
                    <a:pt x="4682" y="52"/>
                  </a:lnTo>
                  <a:lnTo>
                    <a:pt x="4544" y="87"/>
                  </a:lnTo>
                  <a:lnTo>
                    <a:pt x="4405" y="130"/>
                  </a:lnTo>
                  <a:lnTo>
                    <a:pt x="4259" y="182"/>
                  </a:lnTo>
                  <a:lnTo>
                    <a:pt x="4120" y="234"/>
                  </a:lnTo>
                  <a:lnTo>
                    <a:pt x="3974" y="303"/>
                  </a:lnTo>
                  <a:lnTo>
                    <a:pt x="3827" y="381"/>
                  </a:lnTo>
                  <a:lnTo>
                    <a:pt x="3671" y="467"/>
                  </a:lnTo>
                  <a:lnTo>
                    <a:pt x="3524" y="562"/>
                  </a:lnTo>
                  <a:lnTo>
                    <a:pt x="3369" y="657"/>
                  </a:lnTo>
                  <a:lnTo>
                    <a:pt x="3222" y="761"/>
                  </a:lnTo>
                  <a:lnTo>
                    <a:pt x="3067" y="882"/>
                  </a:lnTo>
                  <a:lnTo>
                    <a:pt x="2911" y="1003"/>
                  </a:lnTo>
                  <a:lnTo>
                    <a:pt x="2764" y="1132"/>
                  </a:lnTo>
                  <a:lnTo>
                    <a:pt x="2609" y="1262"/>
                  </a:lnTo>
                  <a:lnTo>
                    <a:pt x="2462" y="1409"/>
                  </a:lnTo>
                  <a:lnTo>
                    <a:pt x="2306" y="1555"/>
                  </a:lnTo>
                  <a:lnTo>
                    <a:pt x="2160" y="1711"/>
                  </a:lnTo>
                  <a:lnTo>
                    <a:pt x="2013" y="1875"/>
                  </a:lnTo>
                  <a:lnTo>
                    <a:pt x="1866" y="2039"/>
                  </a:lnTo>
                  <a:lnTo>
                    <a:pt x="1719" y="2212"/>
                  </a:lnTo>
                  <a:lnTo>
                    <a:pt x="1581" y="2393"/>
                  </a:lnTo>
                  <a:lnTo>
                    <a:pt x="1443" y="2575"/>
                  </a:lnTo>
                  <a:lnTo>
                    <a:pt x="1304" y="2765"/>
                  </a:lnTo>
                  <a:lnTo>
                    <a:pt x="1175" y="2955"/>
                  </a:lnTo>
                  <a:lnTo>
                    <a:pt x="1054" y="3145"/>
                  </a:lnTo>
                  <a:lnTo>
                    <a:pt x="942" y="3335"/>
                  </a:lnTo>
                  <a:lnTo>
                    <a:pt x="829" y="3525"/>
                  </a:lnTo>
                  <a:lnTo>
                    <a:pt x="726" y="3715"/>
                  </a:lnTo>
                  <a:lnTo>
                    <a:pt x="631" y="3896"/>
                  </a:lnTo>
                  <a:lnTo>
                    <a:pt x="544" y="4086"/>
                  </a:lnTo>
                  <a:lnTo>
                    <a:pt x="458" y="4276"/>
                  </a:lnTo>
                  <a:lnTo>
                    <a:pt x="380" y="4458"/>
                  </a:lnTo>
                  <a:lnTo>
                    <a:pt x="311" y="4639"/>
                  </a:lnTo>
                  <a:lnTo>
                    <a:pt x="251" y="4821"/>
                  </a:lnTo>
                  <a:lnTo>
                    <a:pt x="190" y="5002"/>
                  </a:lnTo>
                  <a:lnTo>
                    <a:pt x="147" y="5175"/>
                  </a:lnTo>
                  <a:lnTo>
                    <a:pt x="104" y="5348"/>
                  </a:lnTo>
                  <a:lnTo>
                    <a:pt x="69" y="5512"/>
                  </a:lnTo>
                  <a:lnTo>
                    <a:pt x="43" y="5676"/>
                  </a:lnTo>
                  <a:lnTo>
                    <a:pt x="17" y="5840"/>
                  </a:lnTo>
                  <a:lnTo>
                    <a:pt x="9" y="5995"/>
                  </a:lnTo>
                  <a:lnTo>
                    <a:pt x="0" y="6142"/>
                  </a:lnTo>
                  <a:lnTo>
                    <a:pt x="0" y="6289"/>
                  </a:lnTo>
                  <a:lnTo>
                    <a:pt x="9" y="6427"/>
                  </a:lnTo>
                  <a:lnTo>
                    <a:pt x="26" y="6566"/>
                  </a:lnTo>
                  <a:lnTo>
                    <a:pt x="43" y="6695"/>
                  </a:lnTo>
                  <a:lnTo>
                    <a:pt x="78" y="6816"/>
                  </a:lnTo>
                  <a:lnTo>
                    <a:pt x="112" y="6928"/>
                  </a:lnTo>
                  <a:lnTo>
                    <a:pt x="164" y="7041"/>
                  </a:lnTo>
                  <a:lnTo>
                    <a:pt x="216" y="7144"/>
                  </a:lnTo>
                  <a:lnTo>
                    <a:pt x="277" y="7239"/>
                  </a:lnTo>
                  <a:lnTo>
                    <a:pt x="346" y="7326"/>
                  </a:lnTo>
                  <a:lnTo>
                    <a:pt x="423" y="7403"/>
                  </a:lnTo>
                  <a:lnTo>
                    <a:pt x="510" y="7473"/>
                  </a:lnTo>
                  <a:lnTo>
                    <a:pt x="605" y="7533"/>
                  </a:lnTo>
                  <a:lnTo>
                    <a:pt x="700" y="7585"/>
                  </a:lnTo>
                  <a:lnTo>
                    <a:pt x="803" y="7619"/>
                  </a:lnTo>
                  <a:lnTo>
                    <a:pt x="907" y="7654"/>
                  </a:lnTo>
                  <a:lnTo>
                    <a:pt x="1028" y="7671"/>
                  </a:lnTo>
                  <a:lnTo>
                    <a:pt x="1140" y="7680"/>
                  </a:lnTo>
                  <a:lnTo>
                    <a:pt x="1261" y="7688"/>
                  </a:lnTo>
                  <a:lnTo>
                    <a:pt x="1391" y="7680"/>
                  </a:lnTo>
                  <a:lnTo>
                    <a:pt x="1520" y="7663"/>
                  </a:lnTo>
                  <a:lnTo>
                    <a:pt x="1650" y="7637"/>
                  </a:lnTo>
                  <a:lnTo>
                    <a:pt x="1788" y="7602"/>
                  </a:lnTo>
                  <a:lnTo>
                    <a:pt x="1926" y="7559"/>
                  </a:lnTo>
                  <a:lnTo>
                    <a:pt x="2073" y="7507"/>
                  </a:lnTo>
                  <a:lnTo>
                    <a:pt x="2211" y="7447"/>
                  </a:lnTo>
                  <a:lnTo>
                    <a:pt x="2358" y="7378"/>
                  </a:lnTo>
                  <a:lnTo>
                    <a:pt x="2505" y="7300"/>
                  </a:lnTo>
                  <a:lnTo>
                    <a:pt x="2661" y="7222"/>
                  </a:lnTo>
                  <a:lnTo>
                    <a:pt x="2807" y="7127"/>
                  </a:lnTo>
                  <a:lnTo>
                    <a:pt x="2963" y="7032"/>
                  </a:lnTo>
                  <a:lnTo>
                    <a:pt x="3110" y="6920"/>
                  </a:lnTo>
                  <a:lnTo>
                    <a:pt x="3265" y="6807"/>
                  </a:lnTo>
                  <a:lnTo>
                    <a:pt x="3421" y="6686"/>
                  </a:lnTo>
                  <a:lnTo>
                    <a:pt x="3568" y="6557"/>
                  </a:lnTo>
                  <a:lnTo>
                    <a:pt x="3723" y="6419"/>
                  </a:lnTo>
                  <a:lnTo>
                    <a:pt x="3870" y="6280"/>
                  </a:lnTo>
                  <a:lnTo>
                    <a:pt x="4025" y="6134"/>
                  </a:lnTo>
                  <a:lnTo>
                    <a:pt x="4172" y="5978"/>
                  </a:lnTo>
                  <a:lnTo>
                    <a:pt x="4319" y="5814"/>
                  </a:lnTo>
                  <a:lnTo>
                    <a:pt x="4466" y="5650"/>
                  </a:lnTo>
                  <a:lnTo>
                    <a:pt x="4613" y="5477"/>
                  </a:lnTo>
                  <a:lnTo>
                    <a:pt x="4751" y="5296"/>
                  </a:lnTo>
                  <a:lnTo>
                    <a:pt x="4889" y="5106"/>
                  </a:lnTo>
                  <a:lnTo>
                    <a:pt x="5027" y="4924"/>
                  </a:lnTo>
                  <a:lnTo>
                    <a:pt x="5157" y="4734"/>
                  </a:lnTo>
                  <a:lnTo>
                    <a:pt x="5278" y="4544"/>
                  </a:lnTo>
                  <a:lnTo>
                    <a:pt x="5390" y="4354"/>
                  </a:lnTo>
                  <a:lnTo>
                    <a:pt x="5503" y="4164"/>
                  </a:lnTo>
                  <a:lnTo>
                    <a:pt x="5606" y="3974"/>
                  </a:lnTo>
                  <a:lnTo>
                    <a:pt x="5701" y="3784"/>
                  </a:lnTo>
                  <a:lnTo>
                    <a:pt x="5788" y="3594"/>
                  </a:lnTo>
                  <a:lnTo>
                    <a:pt x="5874" y="3413"/>
                  </a:lnTo>
                  <a:lnTo>
                    <a:pt x="5952" y="3231"/>
                  </a:lnTo>
                  <a:lnTo>
                    <a:pt x="6021" y="3041"/>
                  </a:lnTo>
                  <a:lnTo>
                    <a:pt x="6081" y="2868"/>
                  </a:lnTo>
                  <a:lnTo>
                    <a:pt x="6133" y="2687"/>
                  </a:lnTo>
                  <a:lnTo>
                    <a:pt x="6185" y="2514"/>
                  </a:lnTo>
                  <a:lnTo>
                    <a:pt x="6228" y="2342"/>
                  </a:lnTo>
                  <a:lnTo>
                    <a:pt x="6263" y="2177"/>
                  </a:lnTo>
                  <a:lnTo>
                    <a:pt x="6289" y="2013"/>
                  </a:lnTo>
                  <a:lnTo>
                    <a:pt x="6315" y="1849"/>
                  </a:lnTo>
                  <a:lnTo>
                    <a:pt x="6323" y="1694"/>
                  </a:lnTo>
                  <a:lnTo>
                    <a:pt x="6332" y="1547"/>
                  </a:lnTo>
                  <a:lnTo>
                    <a:pt x="6332" y="1400"/>
                  </a:lnTo>
                  <a:lnTo>
                    <a:pt x="6323" y="1253"/>
                  </a:lnTo>
                  <a:lnTo>
                    <a:pt x="6306" y="1124"/>
                  </a:lnTo>
                  <a:lnTo>
                    <a:pt x="6280" y="994"/>
                  </a:lnTo>
                  <a:lnTo>
                    <a:pt x="6254" y="873"/>
                  </a:lnTo>
                  <a:lnTo>
                    <a:pt x="6211" y="752"/>
                  </a:lnTo>
                  <a:lnTo>
                    <a:pt x="6168" y="648"/>
                  </a:lnTo>
                  <a:lnTo>
                    <a:pt x="6116" y="545"/>
                  </a:lnTo>
                  <a:lnTo>
                    <a:pt x="6055" y="450"/>
                  </a:lnTo>
                  <a:lnTo>
                    <a:pt x="5986" y="363"/>
                  </a:lnTo>
                  <a:lnTo>
                    <a:pt x="5909" y="286"/>
                  </a:lnTo>
                  <a:lnTo>
                    <a:pt x="5822" y="217"/>
                  </a:lnTo>
                  <a:lnTo>
                    <a:pt x="5727" y="156"/>
                  </a:lnTo>
                  <a:lnTo>
                    <a:pt x="5632" y="104"/>
                  </a:lnTo>
                  <a:lnTo>
                    <a:pt x="5528" y="61"/>
                  </a:lnTo>
                  <a:lnTo>
                    <a:pt x="5416" y="35"/>
                  </a:lnTo>
                  <a:lnTo>
                    <a:pt x="5304" y="9"/>
                  </a:lnTo>
                  <a:lnTo>
                    <a:pt x="51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28"/>
            <p:cNvSpPr/>
            <p:nvPr/>
          </p:nvSpPr>
          <p:spPr>
            <a:xfrm>
              <a:off x="-1203365" y="3018329"/>
              <a:ext cx="117854" cy="180003"/>
            </a:xfrm>
            <a:custGeom>
              <a:avLst/>
              <a:gdLst/>
              <a:ahLst/>
              <a:cxnLst/>
              <a:rect l="l" t="t" r="r" b="b"/>
              <a:pathLst>
                <a:path w="2981" h="4553" extrusionOk="0">
                  <a:moveTo>
                    <a:pt x="1702" y="458"/>
                  </a:moveTo>
                  <a:lnTo>
                    <a:pt x="1754" y="484"/>
                  </a:lnTo>
                  <a:lnTo>
                    <a:pt x="1805" y="510"/>
                  </a:lnTo>
                  <a:lnTo>
                    <a:pt x="1831" y="554"/>
                  </a:lnTo>
                  <a:lnTo>
                    <a:pt x="1849" y="605"/>
                  </a:lnTo>
                  <a:lnTo>
                    <a:pt x="1857" y="674"/>
                  </a:lnTo>
                  <a:lnTo>
                    <a:pt x="1849" y="735"/>
                  </a:lnTo>
                  <a:lnTo>
                    <a:pt x="1831" y="804"/>
                  </a:lnTo>
                  <a:lnTo>
                    <a:pt x="1805" y="873"/>
                  </a:lnTo>
                  <a:lnTo>
                    <a:pt x="1771" y="942"/>
                  </a:lnTo>
                  <a:lnTo>
                    <a:pt x="1667" y="1141"/>
                  </a:lnTo>
                  <a:lnTo>
                    <a:pt x="1624" y="1201"/>
                  </a:lnTo>
                  <a:lnTo>
                    <a:pt x="1572" y="1262"/>
                  </a:lnTo>
                  <a:lnTo>
                    <a:pt x="1529" y="1305"/>
                  </a:lnTo>
                  <a:lnTo>
                    <a:pt x="1477" y="1348"/>
                  </a:lnTo>
                  <a:lnTo>
                    <a:pt x="1417" y="1374"/>
                  </a:lnTo>
                  <a:lnTo>
                    <a:pt x="1365" y="1383"/>
                  </a:lnTo>
                  <a:lnTo>
                    <a:pt x="1313" y="1374"/>
                  </a:lnTo>
                  <a:lnTo>
                    <a:pt x="1261" y="1357"/>
                  </a:lnTo>
                  <a:lnTo>
                    <a:pt x="1218" y="1322"/>
                  </a:lnTo>
                  <a:lnTo>
                    <a:pt x="1184" y="1279"/>
                  </a:lnTo>
                  <a:lnTo>
                    <a:pt x="1166" y="1227"/>
                  </a:lnTo>
                  <a:lnTo>
                    <a:pt x="1158" y="1167"/>
                  </a:lnTo>
                  <a:lnTo>
                    <a:pt x="1166" y="1106"/>
                  </a:lnTo>
                  <a:lnTo>
                    <a:pt x="1184" y="1037"/>
                  </a:lnTo>
                  <a:lnTo>
                    <a:pt x="1209" y="968"/>
                  </a:lnTo>
                  <a:lnTo>
                    <a:pt x="1244" y="899"/>
                  </a:lnTo>
                  <a:lnTo>
                    <a:pt x="1348" y="709"/>
                  </a:lnTo>
                  <a:lnTo>
                    <a:pt x="1391" y="640"/>
                  </a:lnTo>
                  <a:lnTo>
                    <a:pt x="1443" y="579"/>
                  </a:lnTo>
                  <a:lnTo>
                    <a:pt x="1486" y="528"/>
                  </a:lnTo>
                  <a:lnTo>
                    <a:pt x="1546" y="493"/>
                  </a:lnTo>
                  <a:lnTo>
                    <a:pt x="1598" y="467"/>
                  </a:lnTo>
                  <a:lnTo>
                    <a:pt x="1650" y="458"/>
                  </a:lnTo>
                  <a:close/>
                  <a:moveTo>
                    <a:pt x="1659" y="1"/>
                  </a:moveTo>
                  <a:lnTo>
                    <a:pt x="1598" y="18"/>
                  </a:lnTo>
                  <a:lnTo>
                    <a:pt x="1529" y="35"/>
                  </a:lnTo>
                  <a:lnTo>
                    <a:pt x="1460" y="61"/>
                  </a:lnTo>
                  <a:lnTo>
                    <a:pt x="1399" y="96"/>
                  </a:lnTo>
                  <a:lnTo>
                    <a:pt x="1339" y="139"/>
                  </a:lnTo>
                  <a:lnTo>
                    <a:pt x="1279" y="191"/>
                  </a:lnTo>
                  <a:lnTo>
                    <a:pt x="1218" y="243"/>
                  </a:lnTo>
                  <a:lnTo>
                    <a:pt x="1166" y="303"/>
                  </a:lnTo>
                  <a:lnTo>
                    <a:pt x="1114" y="363"/>
                  </a:lnTo>
                  <a:lnTo>
                    <a:pt x="1063" y="433"/>
                  </a:lnTo>
                  <a:lnTo>
                    <a:pt x="1011" y="510"/>
                  </a:lnTo>
                  <a:lnTo>
                    <a:pt x="907" y="700"/>
                  </a:lnTo>
                  <a:lnTo>
                    <a:pt x="864" y="787"/>
                  </a:lnTo>
                  <a:lnTo>
                    <a:pt x="829" y="864"/>
                  </a:lnTo>
                  <a:lnTo>
                    <a:pt x="795" y="942"/>
                  </a:lnTo>
                  <a:lnTo>
                    <a:pt x="778" y="1020"/>
                  </a:lnTo>
                  <a:lnTo>
                    <a:pt x="760" y="1089"/>
                  </a:lnTo>
                  <a:lnTo>
                    <a:pt x="752" y="1167"/>
                  </a:lnTo>
                  <a:lnTo>
                    <a:pt x="743" y="1245"/>
                  </a:lnTo>
                  <a:lnTo>
                    <a:pt x="752" y="1314"/>
                  </a:lnTo>
                  <a:lnTo>
                    <a:pt x="760" y="1391"/>
                  </a:lnTo>
                  <a:lnTo>
                    <a:pt x="778" y="1452"/>
                  </a:lnTo>
                  <a:lnTo>
                    <a:pt x="803" y="1512"/>
                  </a:lnTo>
                  <a:lnTo>
                    <a:pt x="829" y="1573"/>
                  </a:lnTo>
                  <a:lnTo>
                    <a:pt x="873" y="1625"/>
                  </a:lnTo>
                  <a:lnTo>
                    <a:pt x="916" y="1676"/>
                  </a:lnTo>
                  <a:lnTo>
                    <a:pt x="976" y="1720"/>
                  </a:lnTo>
                  <a:lnTo>
                    <a:pt x="1037" y="1754"/>
                  </a:lnTo>
                  <a:lnTo>
                    <a:pt x="1097" y="1789"/>
                  </a:lnTo>
                  <a:lnTo>
                    <a:pt x="1166" y="1815"/>
                  </a:lnTo>
                  <a:lnTo>
                    <a:pt x="1227" y="1832"/>
                  </a:lnTo>
                  <a:lnTo>
                    <a:pt x="1356" y="1832"/>
                  </a:lnTo>
                  <a:lnTo>
                    <a:pt x="1425" y="1823"/>
                  </a:lnTo>
                  <a:lnTo>
                    <a:pt x="1486" y="1806"/>
                  </a:lnTo>
                  <a:lnTo>
                    <a:pt x="1555" y="1771"/>
                  </a:lnTo>
                  <a:lnTo>
                    <a:pt x="1615" y="1737"/>
                  </a:lnTo>
                  <a:lnTo>
                    <a:pt x="1685" y="1702"/>
                  </a:lnTo>
                  <a:lnTo>
                    <a:pt x="1745" y="1651"/>
                  </a:lnTo>
                  <a:lnTo>
                    <a:pt x="1797" y="1599"/>
                  </a:lnTo>
                  <a:lnTo>
                    <a:pt x="1849" y="1538"/>
                  </a:lnTo>
                  <a:lnTo>
                    <a:pt x="1900" y="1478"/>
                  </a:lnTo>
                  <a:lnTo>
                    <a:pt x="1952" y="1409"/>
                  </a:lnTo>
                  <a:lnTo>
                    <a:pt x="2004" y="1331"/>
                  </a:lnTo>
                  <a:lnTo>
                    <a:pt x="2108" y="1141"/>
                  </a:lnTo>
                  <a:lnTo>
                    <a:pt x="2151" y="1055"/>
                  </a:lnTo>
                  <a:lnTo>
                    <a:pt x="2186" y="977"/>
                  </a:lnTo>
                  <a:lnTo>
                    <a:pt x="2220" y="899"/>
                  </a:lnTo>
                  <a:lnTo>
                    <a:pt x="2237" y="821"/>
                  </a:lnTo>
                  <a:lnTo>
                    <a:pt x="2255" y="744"/>
                  </a:lnTo>
                  <a:lnTo>
                    <a:pt x="2272" y="674"/>
                  </a:lnTo>
                  <a:lnTo>
                    <a:pt x="2272" y="597"/>
                  </a:lnTo>
                  <a:lnTo>
                    <a:pt x="2272" y="519"/>
                  </a:lnTo>
                  <a:lnTo>
                    <a:pt x="2263" y="450"/>
                  </a:lnTo>
                  <a:lnTo>
                    <a:pt x="2246" y="381"/>
                  </a:lnTo>
                  <a:lnTo>
                    <a:pt x="2220" y="320"/>
                  </a:lnTo>
                  <a:lnTo>
                    <a:pt x="2186" y="268"/>
                  </a:lnTo>
                  <a:lnTo>
                    <a:pt x="2151" y="208"/>
                  </a:lnTo>
                  <a:lnTo>
                    <a:pt x="2099" y="165"/>
                  </a:lnTo>
                  <a:lnTo>
                    <a:pt x="2047" y="122"/>
                  </a:lnTo>
                  <a:lnTo>
                    <a:pt x="1987" y="78"/>
                  </a:lnTo>
                  <a:lnTo>
                    <a:pt x="1918" y="44"/>
                  </a:lnTo>
                  <a:lnTo>
                    <a:pt x="1857" y="27"/>
                  </a:lnTo>
                  <a:lnTo>
                    <a:pt x="1788" y="9"/>
                  </a:lnTo>
                  <a:lnTo>
                    <a:pt x="1728" y="1"/>
                  </a:lnTo>
                  <a:close/>
                  <a:moveTo>
                    <a:pt x="2833" y="1072"/>
                  </a:moveTo>
                  <a:lnTo>
                    <a:pt x="0" y="3188"/>
                  </a:lnTo>
                  <a:lnTo>
                    <a:pt x="138" y="3516"/>
                  </a:lnTo>
                  <a:lnTo>
                    <a:pt x="2980" y="1400"/>
                  </a:lnTo>
                  <a:lnTo>
                    <a:pt x="2833" y="1072"/>
                  </a:lnTo>
                  <a:close/>
                  <a:moveTo>
                    <a:pt x="1702" y="3171"/>
                  </a:moveTo>
                  <a:lnTo>
                    <a:pt x="1754" y="3179"/>
                  </a:lnTo>
                  <a:lnTo>
                    <a:pt x="1805" y="3197"/>
                  </a:lnTo>
                  <a:lnTo>
                    <a:pt x="1849" y="3231"/>
                  </a:lnTo>
                  <a:lnTo>
                    <a:pt x="1883" y="3274"/>
                  </a:lnTo>
                  <a:lnTo>
                    <a:pt x="1900" y="3326"/>
                  </a:lnTo>
                  <a:lnTo>
                    <a:pt x="1909" y="3387"/>
                  </a:lnTo>
                  <a:lnTo>
                    <a:pt x="1900" y="3456"/>
                  </a:lnTo>
                  <a:lnTo>
                    <a:pt x="1883" y="3525"/>
                  </a:lnTo>
                  <a:lnTo>
                    <a:pt x="1857" y="3585"/>
                  </a:lnTo>
                  <a:lnTo>
                    <a:pt x="1823" y="3663"/>
                  </a:lnTo>
                  <a:lnTo>
                    <a:pt x="1710" y="3853"/>
                  </a:lnTo>
                  <a:lnTo>
                    <a:pt x="1667" y="3922"/>
                  </a:lnTo>
                  <a:lnTo>
                    <a:pt x="1624" y="3983"/>
                  </a:lnTo>
                  <a:lnTo>
                    <a:pt x="1572" y="4035"/>
                  </a:lnTo>
                  <a:lnTo>
                    <a:pt x="1520" y="4069"/>
                  </a:lnTo>
                  <a:lnTo>
                    <a:pt x="1469" y="4095"/>
                  </a:lnTo>
                  <a:lnTo>
                    <a:pt x="1417" y="4104"/>
                  </a:lnTo>
                  <a:lnTo>
                    <a:pt x="1365" y="4095"/>
                  </a:lnTo>
                  <a:lnTo>
                    <a:pt x="1313" y="4069"/>
                  </a:lnTo>
                  <a:lnTo>
                    <a:pt x="1270" y="4043"/>
                  </a:lnTo>
                  <a:lnTo>
                    <a:pt x="1235" y="4000"/>
                  </a:lnTo>
                  <a:lnTo>
                    <a:pt x="1218" y="3948"/>
                  </a:lnTo>
                  <a:lnTo>
                    <a:pt x="1209" y="3879"/>
                  </a:lnTo>
                  <a:lnTo>
                    <a:pt x="1218" y="3819"/>
                  </a:lnTo>
                  <a:lnTo>
                    <a:pt x="1227" y="3750"/>
                  </a:lnTo>
                  <a:lnTo>
                    <a:pt x="1253" y="3680"/>
                  </a:lnTo>
                  <a:lnTo>
                    <a:pt x="1287" y="3611"/>
                  </a:lnTo>
                  <a:lnTo>
                    <a:pt x="1399" y="3421"/>
                  </a:lnTo>
                  <a:lnTo>
                    <a:pt x="1443" y="3352"/>
                  </a:lnTo>
                  <a:lnTo>
                    <a:pt x="1486" y="3292"/>
                  </a:lnTo>
                  <a:lnTo>
                    <a:pt x="1538" y="3249"/>
                  </a:lnTo>
                  <a:lnTo>
                    <a:pt x="1590" y="3205"/>
                  </a:lnTo>
                  <a:lnTo>
                    <a:pt x="1641" y="3179"/>
                  </a:lnTo>
                  <a:lnTo>
                    <a:pt x="1702" y="3171"/>
                  </a:lnTo>
                  <a:close/>
                  <a:moveTo>
                    <a:pt x="1710" y="2722"/>
                  </a:moveTo>
                  <a:lnTo>
                    <a:pt x="1641" y="2730"/>
                  </a:lnTo>
                  <a:lnTo>
                    <a:pt x="1572" y="2748"/>
                  </a:lnTo>
                  <a:lnTo>
                    <a:pt x="1512" y="2782"/>
                  </a:lnTo>
                  <a:lnTo>
                    <a:pt x="1443" y="2817"/>
                  </a:lnTo>
                  <a:lnTo>
                    <a:pt x="1382" y="2860"/>
                  </a:lnTo>
                  <a:lnTo>
                    <a:pt x="1322" y="2903"/>
                  </a:lnTo>
                  <a:lnTo>
                    <a:pt x="1261" y="2955"/>
                  </a:lnTo>
                  <a:lnTo>
                    <a:pt x="1209" y="3015"/>
                  </a:lnTo>
                  <a:lnTo>
                    <a:pt x="1158" y="3076"/>
                  </a:lnTo>
                  <a:lnTo>
                    <a:pt x="1106" y="3154"/>
                  </a:lnTo>
                  <a:lnTo>
                    <a:pt x="1063" y="3223"/>
                  </a:lnTo>
                  <a:lnTo>
                    <a:pt x="950" y="3413"/>
                  </a:lnTo>
                  <a:lnTo>
                    <a:pt x="916" y="3499"/>
                  </a:lnTo>
                  <a:lnTo>
                    <a:pt x="873" y="3577"/>
                  </a:lnTo>
                  <a:lnTo>
                    <a:pt x="847" y="3655"/>
                  </a:lnTo>
                  <a:lnTo>
                    <a:pt x="821" y="3732"/>
                  </a:lnTo>
                  <a:lnTo>
                    <a:pt x="803" y="3810"/>
                  </a:lnTo>
                  <a:lnTo>
                    <a:pt x="795" y="3879"/>
                  </a:lnTo>
                  <a:lnTo>
                    <a:pt x="795" y="3957"/>
                  </a:lnTo>
                  <a:lnTo>
                    <a:pt x="795" y="4035"/>
                  </a:lnTo>
                  <a:lnTo>
                    <a:pt x="803" y="4104"/>
                  </a:lnTo>
                  <a:lnTo>
                    <a:pt x="821" y="4173"/>
                  </a:lnTo>
                  <a:lnTo>
                    <a:pt x="847" y="4233"/>
                  </a:lnTo>
                  <a:lnTo>
                    <a:pt x="881" y="4285"/>
                  </a:lnTo>
                  <a:lnTo>
                    <a:pt x="924" y="4346"/>
                  </a:lnTo>
                  <a:lnTo>
                    <a:pt x="968" y="4389"/>
                  </a:lnTo>
                  <a:lnTo>
                    <a:pt x="1019" y="4432"/>
                  </a:lnTo>
                  <a:lnTo>
                    <a:pt x="1080" y="4475"/>
                  </a:lnTo>
                  <a:lnTo>
                    <a:pt x="1149" y="4510"/>
                  </a:lnTo>
                  <a:lnTo>
                    <a:pt x="1209" y="4527"/>
                  </a:lnTo>
                  <a:lnTo>
                    <a:pt x="1279" y="4544"/>
                  </a:lnTo>
                  <a:lnTo>
                    <a:pt x="1339" y="4553"/>
                  </a:lnTo>
                  <a:lnTo>
                    <a:pt x="1408" y="4553"/>
                  </a:lnTo>
                  <a:lnTo>
                    <a:pt x="1469" y="4536"/>
                  </a:lnTo>
                  <a:lnTo>
                    <a:pt x="1538" y="4518"/>
                  </a:lnTo>
                  <a:lnTo>
                    <a:pt x="1607" y="4492"/>
                  </a:lnTo>
                  <a:lnTo>
                    <a:pt x="1667" y="4458"/>
                  </a:lnTo>
                  <a:lnTo>
                    <a:pt x="1728" y="4415"/>
                  </a:lnTo>
                  <a:lnTo>
                    <a:pt x="1788" y="4372"/>
                  </a:lnTo>
                  <a:lnTo>
                    <a:pt x="1849" y="4311"/>
                  </a:lnTo>
                  <a:lnTo>
                    <a:pt x="1900" y="4259"/>
                  </a:lnTo>
                  <a:lnTo>
                    <a:pt x="1952" y="4190"/>
                  </a:lnTo>
                  <a:lnTo>
                    <a:pt x="2004" y="4121"/>
                  </a:lnTo>
                  <a:lnTo>
                    <a:pt x="2047" y="4043"/>
                  </a:lnTo>
                  <a:lnTo>
                    <a:pt x="2160" y="3853"/>
                  </a:lnTo>
                  <a:lnTo>
                    <a:pt x="2203" y="3767"/>
                  </a:lnTo>
                  <a:lnTo>
                    <a:pt x="2237" y="3689"/>
                  </a:lnTo>
                  <a:lnTo>
                    <a:pt x="2263" y="3611"/>
                  </a:lnTo>
                  <a:lnTo>
                    <a:pt x="2289" y="3534"/>
                  </a:lnTo>
                  <a:lnTo>
                    <a:pt x="2306" y="3465"/>
                  </a:lnTo>
                  <a:lnTo>
                    <a:pt x="2315" y="3387"/>
                  </a:lnTo>
                  <a:lnTo>
                    <a:pt x="2315" y="3309"/>
                  </a:lnTo>
                  <a:lnTo>
                    <a:pt x="2315" y="3240"/>
                  </a:lnTo>
                  <a:lnTo>
                    <a:pt x="2306" y="3162"/>
                  </a:lnTo>
                  <a:lnTo>
                    <a:pt x="2289" y="3102"/>
                  </a:lnTo>
                  <a:lnTo>
                    <a:pt x="2263" y="3041"/>
                  </a:lnTo>
                  <a:lnTo>
                    <a:pt x="2237" y="2981"/>
                  </a:lnTo>
                  <a:lnTo>
                    <a:pt x="2194" y="2929"/>
                  </a:lnTo>
                  <a:lnTo>
                    <a:pt x="2151" y="2877"/>
                  </a:lnTo>
                  <a:lnTo>
                    <a:pt x="2091" y="2834"/>
                  </a:lnTo>
                  <a:lnTo>
                    <a:pt x="2030" y="2799"/>
                  </a:lnTo>
                  <a:lnTo>
                    <a:pt x="1970" y="2765"/>
                  </a:lnTo>
                  <a:lnTo>
                    <a:pt x="1900" y="2739"/>
                  </a:lnTo>
                  <a:lnTo>
                    <a:pt x="1840" y="2722"/>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28"/>
            <p:cNvSpPr/>
            <p:nvPr/>
          </p:nvSpPr>
          <p:spPr>
            <a:xfrm>
              <a:off x="-1626864" y="4390154"/>
              <a:ext cx="80296" cy="56061"/>
            </a:xfrm>
            <a:custGeom>
              <a:avLst/>
              <a:gdLst/>
              <a:ahLst/>
              <a:cxnLst/>
              <a:rect l="l" t="t" r="r" b="b"/>
              <a:pathLst>
                <a:path w="2031" h="1418" extrusionOk="0">
                  <a:moveTo>
                    <a:pt x="381" y="1"/>
                  </a:moveTo>
                  <a:lnTo>
                    <a:pt x="1" y="415"/>
                  </a:lnTo>
                  <a:lnTo>
                    <a:pt x="1253" y="1417"/>
                  </a:lnTo>
                  <a:lnTo>
                    <a:pt x="2031" y="1365"/>
                  </a:lnTo>
                  <a:lnTo>
                    <a:pt x="381" y="1"/>
                  </a:lnTo>
                  <a:close/>
                </a:path>
              </a:pathLst>
            </a:custGeom>
            <a:solidFill>
              <a:srgbClr val="3A06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8"/>
            <p:cNvSpPr/>
            <p:nvPr/>
          </p:nvSpPr>
          <p:spPr>
            <a:xfrm>
              <a:off x="-1770614" y="4104671"/>
              <a:ext cx="333359" cy="339487"/>
            </a:xfrm>
            <a:custGeom>
              <a:avLst/>
              <a:gdLst/>
              <a:ahLst/>
              <a:cxnLst/>
              <a:rect l="l" t="t" r="r" b="b"/>
              <a:pathLst>
                <a:path w="8432" h="8587" extrusionOk="0">
                  <a:moveTo>
                    <a:pt x="2410" y="0"/>
                  </a:moveTo>
                  <a:lnTo>
                    <a:pt x="2272" y="18"/>
                  </a:lnTo>
                  <a:lnTo>
                    <a:pt x="2143" y="43"/>
                  </a:lnTo>
                  <a:lnTo>
                    <a:pt x="2013" y="87"/>
                  </a:lnTo>
                  <a:lnTo>
                    <a:pt x="1883" y="138"/>
                  </a:lnTo>
                  <a:lnTo>
                    <a:pt x="1763" y="208"/>
                  </a:lnTo>
                  <a:lnTo>
                    <a:pt x="1650" y="285"/>
                  </a:lnTo>
                  <a:lnTo>
                    <a:pt x="1538" y="380"/>
                  </a:lnTo>
                  <a:lnTo>
                    <a:pt x="441" y="1400"/>
                  </a:lnTo>
                  <a:lnTo>
                    <a:pt x="346" y="1503"/>
                  </a:lnTo>
                  <a:lnTo>
                    <a:pt x="251" y="1607"/>
                  </a:lnTo>
                  <a:lnTo>
                    <a:pt x="182" y="1728"/>
                  </a:lnTo>
                  <a:lnTo>
                    <a:pt x="121" y="1849"/>
                  </a:lnTo>
                  <a:lnTo>
                    <a:pt x="69" y="1978"/>
                  </a:lnTo>
                  <a:lnTo>
                    <a:pt x="35" y="2108"/>
                  </a:lnTo>
                  <a:lnTo>
                    <a:pt x="9" y="2238"/>
                  </a:lnTo>
                  <a:lnTo>
                    <a:pt x="0" y="2376"/>
                  </a:lnTo>
                  <a:lnTo>
                    <a:pt x="0" y="2505"/>
                  </a:lnTo>
                  <a:lnTo>
                    <a:pt x="9" y="2643"/>
                  </a:lnTo>
                  <a:lnTo>
                    <a:pt x="44" y="2773"/>
                  </a:lnTo>
                  <a:lnTo>
                    <a:pt x="78" y="2903"/>
                  </a:lnTo>
                  <a:lnTo>
                    <a:pt x="130" y="3024"/>
                  </a:lnTo>
                  <a:lnTo>
                    <a:pt x="199" y="3144"/>
                  </a:lnTo>
                  <a:lnTo>
                    <a:pt x="277" y="3265"/>
                  </a:lnTo>
                  <a:lnTo>
                    <a:pt x="372" y="3369"/>
                  </a:lnTo>
                  <a:lnTo>
                    <a:pt x="5123" y="8405"/>
                  </a:lnTo>
                  <a:lnTo>
                    <a:pt x="5166" y="8448"/>
                  </a:lnTo>
                  <a:lnTo>
                    <a:pt x="5209" y="8483"/>
                  </a:lnTo>
                  <a:lnTo>
                    <a:pt x="5261" y="8509"/>
                  </a:lnTo>
                  <a:lnTo>
                    <a:pt x="5313" y="8535"/>
                  </a:lnTo>
                  <a:lnTo>
                    <a:pt x="5365" y="8561"/>
                  </a:lnTo>
                  <a:lnTo>
                    <a:pt x="5425" y="8578"/>
                  </a:lnTo>
                  <a:lnTo>
                    <a:pt x="5477" y="8586"/>
                  </a:lnTo>
                  <a:lnTo>
                    <a:pt x="5598" y="8586"/>
                  </a:lnTo>
                  <a:lnTo>
                    <a:pt x="5650" y="8578"/>
                  </a:lnTo>
                  <a:lnTo>
                    <a:pt x="5710" y="8569"/>
                  </a:lnTo>
                  <a:lnTo>
                    <a:pt x="5762" y="8552"/>
                  </a:lnTo>
                  <a:lnTo>
                    <a:pt x="5822" y="8526"/>
                  </a:lnTo>
                  <a:lnTo>
                    <a:pt x="5874" y="8500"/>
                  </a:lnTo>
                  <a:lnTo>
                    <a:pt x="5917" y="8466"/>
                  </a:lnTo>
                  <a:lnTo>
                    <a:pt x="5969" y="8422"/>
                  </a:lnTo>
                  <a:lnTo>
                    <a:pt x="8241" y="6306"/>
                  </a:lnTo>
                  <a:lnTo>
                    <a:pt x="8284" y="6263"/>
                  </a:lnTo>
                  <a:lnTo>
                    <a:pt x="8327" y="6211"/>
                  </a:lnTo>
                  <a:lnTo>
                    <a:pt x="8353" y="6159"/>
                  </a:lnTo>
                  <a:lnTo>
                    <a:pt x="8379" y="6107"/>
                  </a:lnTo>
                  <a:lnTo>
                    <a:pt x="8405" y="6056"/>
                  </a:lnTo>
                  <a:lnTo>
                    <a:pt x="8422" y="6004"/>
                  </a:lnTo>
                  <a:lnTo>
                    <a:pt x="8431" y="5943"/>
                  </a:lnTo>
                  <a:lnTo>
                    <a:pt x="8431" y="5891"/>
                  </a:lnTo>
                  <a:lnTo>
                    <a:pt x="8431" y="5831"/>
                  </a:lnTo>
                  <a:lnTo>
                    <a:pt x="8422" y="5770"/>
                  </a:lnTo>
                  <a:lnTo>
                    <a:pt x="8414" y="5719"/>
                  </a:lnTo>
                  <a:lnTo>
                    <a:pt x="8397" y="5667"/>
                  </a:lnTo>
                  <a:lnTo>
                    <a:pt x="8371" y="5606"/>
                  </a:lnTo>
                  <a:lnTo>
                    <a:pt x="8345" y="5555"/>
                  </a:lnTo>
                  <a:lnTo>
                    <a:pt x="8310" y="5511"/>
                  </a:lnTo>
                  <a:lnTo>
                    <a:pt x="8276" y="5459"/>
                  </a:lnTo>
                  <a:lnTo>
                    <a:pt x="3525" y="432"/>
                  </a:lnTo>
                  <a:lnTo>
                    <a:pt x="3421" y="337"/>
                  </a:lnTo>
                  <a:lnTo>
                    <a:pt x="3309" y="251"/>
                  </a:lnTo>
                  <a:lnTo>
                    <a:pt x="3196" y="173"/>
                  </a:lnTo>
                  <a:lnTo>
                    <a:pt x="3067" y="113"/>
                  </a:lnTo>
                  <a:lnTo>
                    <a:pt x="2946" y="69"/>
                  </a:lnTo>
                  <a:lnTo>
                    <a:pt x="2816" y="26"/>
                  </a:lnTo>
                  <a:lnTo>
                    <a:pt x="2678" y="9"/>
                  </a:lnTo>
                  <a:lnTo>
                    <a:pt x="2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28"/>
            <p:cNvSpPr/>
            <p:nvPr/>
          </p:nvSpPr>
          <p:spPr>
            <a:xfrm>
              <a:off x="-1754562" y="4124123"/>
              <a:ext cx="308413" cy="296473"/>
            </a:xfrm>
            <a:custGeom>
              <a:avLst/>
              <a:gdLst/>
              <a:ahLst/>
              <a:cxnLst/>
              <a:rect l="l" t="t" r="r" b="b"/>
              <a:pathLst>
                <a:path w="7801" h="7499" extrusionOk="0">
                  <a:moveTo>
                    <a:pt x="2151" y="1"/>
                  </a:moveTo>
                  <a:lnTo>
                    <a:pt x="2056" y="9"/>
                  </a:lnTo>
                  <a:lnTo>
                    <a:pt x="1970" y="27"/>
                  </a:lnTo>
                  <a:lnTo>
                    <a:pt x="1875" y="52"/>
                  </a:lnTo>
                  <a:lnTo>
                    <a:pt x="1788" y="87"/>
                  </a:lnTo>
                  <a:lnTo>
                    <a:pt x="1771" y="96"/>
                  </a:lnTo>
                  <a:lnTo>
                    <a:pt x="1762" y="113"/>
                  </a:lnTo>
                  <a:lnTo>
                    <a:pt x="1754" y="130"/>
                  </a:lnTo>
                  <a:lnTo>
                    <a:pt x="1762" y="147"/>
                  </a:lnTo>
                  <a:lnTo>
                    <a:pt x="1771" y="156"/>
                  </a:lnTo>
                  <a:lnTo>
                    <a:pt x="1788" y="165"/>
                  </a:lnTo>
                  <a:lnTo>
                    <a:pt x="1806" y="173"/>
                  </a:lnTo>
                  <a:lnTo>
                    <a:pt x="1823" y="165"/>
                  </a:lnTo>
                  <a:lnTo>
                    <a:pt x="1901" y="139"/>
                  </a:lnTo>
                  <a:lnTo>
                    <a:pt x="1987" y="113"/>
                  </a:lnTo>
                  <a:lnTo>
                    <a:pt x="2073" y="96"/>
                  </a:lnTo>
                  <a:lnTo>
                    <a:pt x="2151" y="87"/>
                  </a:lnTo>
                  <a:lnTo>
                    <a:pt x="2168" y="87"/>
                  </a:lnTo>
                  <a:lnTo>
                    <a:pt x="2186" y="70"/>
                  </a:lnTo>
                  <a:lnTo>
                    <a:pt x="2194" y="61"/>
                  </a:lnTo>
                  <a:lnTo>
                    <a:pt x="2194" y="44"/>
                  </a:lnTo>
                  <a:lnTo>
                    <a:pt x="2186" y="27"/>
                  </a:lnTo>
                  <a:lnTo>
                    <a:pt x="2177" y="9"/>
                  </a:lnTo>
                  <a:lnTo>
                    <a:pt x="2168" y="1"/>
                  </a:lnTo>
                  <a:close/>
                  <a:moveTo>
                    <a:pt x="2505" y="35"/>
                  </a:moveTo>
                  <a:lnTo>
                    <a:pt x="2488" y="44"/>
                  </a:lnTo>
                  <a:lnTo>
                    <a:pt x="2471" y="52"/>
                  </a:lnTo>
                  <a:lnTo>
                    <a:pt x="2462" y="70"/>
                  </a:lnTo>
                  <a:lnTo>
                    <a:pt x="2462" y="87"/>
                  </a:lnTo>
                  <a:lnTo>
                    <a:pt x="2462" y="104"/>
                  </a:lnTo>
                  <a:lnTo>
                    <a:pt x="2471" y="113"/>
                  </a:lnTo>
                  <a:lnTo>
                    <a:pt x="2488" y="122"/>
                  </a:lnTo>
                  <a:lnTo>
                    <a:pt x="2566" y="156"/>
                  </a:lnTo>
                  <a:lnTo>
                    <a:pt x="2644" y="191"/>
                  </a:lnTo>
                  <a:lnTo>
                    <a:pt x="2713" y="234"/>
                  </a:lnTo>
                  <a:lnTo>
                    <a:pt x="2790" y="286"/>
                  </a:lnTo>
                  <a:lnTo>
                    <a:pt x="2808" y="294"/>
                  </a:lnTo>
                  <a:lnTo>
                    <a:pt x="2825" y="294"/>
                  </a:lnTo>
                  <a:lnTo>
                    <a:pt x="2842" y="286"/>
                  </a:lnTo>
                  <a:lnTo>
                    <a:pt x="2851" y="277"/>
                  </a:lnTo>
                  <a:lnTo>
                    <a:pt x="2860" y="260"/>
                  </a:lnTo>
                  <a:lnTo>
                    <a:pt x="2860" y="242"/>
                  </a:lnTo>
                  <a:lnTo>
                    <a:pt x="2860" y="225"/>
                  </a:lnTo>
                  <a:lnTo>
                    <a:pt x="2842" y="208"/>
                  </a:lnTo>
                  <a:lnTo>
                    <a:pt x="2765" y="156"/>
                  </a:lnTo>
                  <a:lnTo>
                    <a:pt x="2678" y="104"/>
                  </a:lnTo>
                  <a:lnTo>
                    <a:pt x="2600" y="70"/>
                  </a:lnTo>
                  <a:lnTo>
                    <a:pt x="2523" y="35"/>
                  </a:lnTo>
                  <a:close/>
                  <a:moveTo>
                    <a:pt x="1477" y="251"/>
                  </a:moveTo>
                  <a:lnTo>
                    <a:pt x="1460" y="260"/>
                  </a:lnTo>
                  <a:lnTo>
                    <a:pt x="1322" y="363"/>
                  </a:lnTo>
                  <a:lnTo>
                    <a:pt x="1175" y="484"/>
                  </a:lnTo>
                  <a:lnTo>
                    <a:pt x="1158" y="510"/>
                  </a:lnTo>
                  <a:lnTo>
                    <a:pt x="1166" y="536"/>
                  </a:lnTo>
                  <a:lnTo>
                    <a:pt x="1175" y="553"/>
                  </a:lnTo>
                  <a:lnTo>
                    <a:pt x="1184" y="562"/>
                  </a:lnTo>
                  <a:lnTo>
                    <a:pt x="1218" y="562"/>
                  </a:lnTo>
                  <a:lnTo>
                    <a:pt x="1236" y="553"/>
                  </a:lnTo>
                  <a:lnTo>
                    <a:pt x="1374" y="433"/>
                  </a:lnTo>
                  <a:lnTo>
                    <a:pt x="1512" y="338"/>
                  </a:lnTo>
                  <a:lnTo>
                    <a:pt x="1521" y="320"/>
                  </a:lnTo>
                  <a:lnTo>
                    <a:pt x="1529" y="303"/>
                  </a:lnTo>
                  <a:lnTo>
                    <a:pt x="1529" y="286"/>
                  </a:lnTo>
                  <a:lnTo>
                    <a:pt x="1521" y="277"/>
                  </a:lnTo>
                  <a:lnTo>
                    <a:pt x="1512" y="260"/>
                  </a:lnTo>
                  <a:lnTo>
                    <a:pt x="1495" y="251"/>
                  </a:lnTo>
                  <a:close/>
                  <a:moveTo>
                    <a:pt x="3067" y="441"/>
                  </a:moveTo>
                  <a:lnTo>
                    <a:pt x="3058" y="450"/>
                  </a:lnTo>
                  <a:lnTo>
                    <a:pt x="3041" y="476"/>
                  </a:lnTo>
                  <a:lnTo>
                    <a:pt x="3041" y="502"/>
                  </a:lnTo>
                  <a:lnTo>
                    <a:pt x="3058" y="519"/>
                  </a:lnTo>
                  <a:lnTo>
                    <a:pt x="3179" y="640"/>
                  </a:lnTo>
                  <a:lnTo>
                    <a:pt x="3300" y="769"/>
                  </a:lnTo>
                  <a:lnTo>
                    <a:pt x="3317" y="778"/>
                  </a:lnTo>
                  <a:lnTo>
                    <a:pt x="3335" y="787"/>
                  </a:lnTo>
                  <a:lnTo>
                    <a:pt x="3352" y="787"/>
                  </a:lnTo>
                  <a:lnTo>
                    <a:pt x="3361" y="769"/>
                  </a:lnTo>
                  <a:lnTo>
                    <a:pt x="3378" y="761"/>
                  </a:lnTo>
                  <a:lnTo>
                    <a:pt x="3378" y="743"/>
                  </a:lnTo>
                  <a:lnTo>
                    <a:pt x="3378" y="726"/>
                  </a:lnTo>
                  <a:lnTo>
                    <a:pt x="3369" y="709"/>
                  </a:lnTo>
                  <a:lnTo>
                    <a:pt x="3240" y="579"/>
                  </a:lnTo>
                  <a:lnTo>
                    <a:pt x="3119" y="450"/>
                  </a:lnTo>
                  <a:lnTo>
                    <a:pt x="3101" y="441"/>
                  </a:lnTo>
                  <a:close/>
                  <a:moveTo>
                    <a:pt x="925" y="726"/>
                  </a:moveTo>
                  <a:lnTo>
                    <a:pt x="916" y="735"/>
                  </a:lnTo>
                  <a:lnTo>
                    <a:pt x="657" y="994"/>
                  </a:lnTo>
                  <a:lnTo>
                    <a:pt x="648" y="1020"/>
                  </a:lnTo>
                  <a:lnTo>
                    <a:pt x="648" y="1046"/>
                  </a:lnTo>
                  <a:lnTo>
                    <a:pt x="665" y="1054"/>
                  </a:lnTo>
                  <a:lnTo>
                    <a:pt x="674" y="1063"/>
                  </a:lnTo>
                  <a:lnTo>
                    <a:pt x="691" y="1072"/>
                  </a:lnTo>
                  <a:lnTo>
                    <a:pt x="709" y="1063"/>
                  </a:lnTo>
                  <a:lnTo>
                    <a:pt x="726" y="1054"/>
                  </a:lnTo>
                  <a:lnTo>
                    <a:pt x="976" y="795"/>
                  </a:lnTo>
                  <a:lnTo>
                    <a:pt x="985" y="787"/>
                  </a:lnTo>
                  <a:lnTo>
                    <a:pt x="985" y="769"/>
                  </a:lnTo>
                  <a:lnTo>
                    <a:pt x="985" y="752"/>
                  </a:lnTo>
                  <a:lnTo>
                    <a:pt x="976" y="735"/>
                  </a:lnTo>
                  <a:lnTo>
                    <a:pt x="959" y="726"/>
                  </a:lnTo>
                  <a:close/>
                  <a:moveTo>
                    <a:pt x="3576" y="951"/>
                  </a:moveTo>
                  <a:lnTo>
                    <a:pt x="3559" y="959"/>
                  </a:lnTo>
                  <a:lnTo>
                    <a:pt x="3551" y="968"/>
                  </a:lnTo>
                  <a:lnTo>
                    <a:pt x="3533" y="994"/>
                  </a:lnTo>
                  <a:lnTo>
                    <a:pt x="3533" y="1020"/>
                  </a:lnTo>
                  <a:lnTo>
                    <a:pt x="3542" y="1029"/>
                  </a:lnTo>
                  <a:lnTo>
                    <a:pt x="3792" y="1288"/>
                  </a:lnTo>
                  <a:lnTo>
                    <a:pt x="3810" y="1296"/>
                  </a:lnTo>
                  <a:lnTo>
                    <a:pt x="3818" y="1305"/>
                  </a:lnTo>
                  <a:lnTo>
                    <a:pt x="3836" y="1296"/>
                  </a:lnTo>
                  <a:lnTo>
                    <a:pt x="3853" y="1288"/>
                  </a:lnTo>
                  <a:lnTo>
                    <a:pt x="3862" y="1279"/>
                  </a:lnTo>
                  <a:lnTo>
                    <a:pt x="3870" y="1262"/>
                  </a:lnTo>
                  <a:lnTo>
                    <a:pt x="3870" y="1244"/>
                  </a:lnTo>
                  <a:lnTo>
                    <a:pt x="3853" y="1227"/>
                  </a:lnTo>
                  <a:lnTo>
                    <a:pt x="3611" y="968"/>
                  </a:lnTo>
                  <a:lnTo>
                    <a:pt x="3594" y="959"/>
                  </a:lnTo>
                  <a:lnTo>
                    <a:pt x="3576" y="951"/>
                  </a:lnTo>
                  <a:close/>
                  <a:moveTo>
                    <a:pt x="450" y="1244"/>
                  </a:moveTo>
                  <a:lnTo>
                    <a:pt x="432" y="1253"/>
                  </a:lnTo>
                  <a:lnTo>
                    <a:pt x="415" y="1262"/>
                  </a:lnTo>
                  <a:lnTo>
                    <a:pt x="259" y="1443"/>
                  </a:lnTo>
                  <a:lnTo>
                    <a:pt x="190" y="1538"/>
                  </a:lnTo>
                  <a:lnTo>
                    <a:pt x="182" y="1564"/>
                  </a:lnTo>
                  <a:lnTo>
                    <a:pt x="182" y="1581"/>
                  </a:lnTo>
                  <a:lnTo>
                    <a:pt x="199" y="1599"/>
                  </a:lnTo>
                  <a:lnTo>
                    <a:pt x="208" y="1607"/>
                  </a:lnTo>
                  <a:lnTo>
                    <a:pt x="242" y="1607"/>
                  </a:lnTo>
                  <a:lnTo>
                    <a:pt x="259" y="1590"/>
                  </a:lnTo>
                  <a:lnTo>
                    <a:pt x="329" y="1504"/>
                  </a:lnTo>
                  <a:lnTo>
                    <a:pt x="484" y="1322"/>
                  </a:lnTo>
                  <a:lnTo>
                    <a:pt x="493" y="1305"/>
                  </a:lnTo>
                  <a:lnTo>
                    <a:pt x="493" y="1288"/>
                  </a:lnTo>
                  <a:lnTo>
                    <a:pt x="493" y="1270"/>
                  </a:lnTo>
                  <a:lnTo>
                    <a:pt x="484" y="1253"/>
                  </a:lnTo>
                  <a:lnTo>
                    <a:pt x="467" y="1244"/>
                  </a:lnTo>
                  <a:close/>
                  <a:moveTo>
                    <a:pt x="4069" y="1469"/>
                  </a:moveTo>
                  <a:lnTo>
                    <a:pt x="4052" y="1478"/>
                  </a:lnTo>
                  <a:lnTo>
                    <a:pt x="4034" y="1486"/>
                  </a:lnTo>
                  <a:lnTo>
                    <a:pt x="4026" y="1504"/>
                  </a:lnTo>
                  <a:lnTo>
                    <a:pt x="4026" y="1538"/>
                  </a:lnTo>
                  <a:lnTo>
                    <a:pt x="4034" y="1547"/>
                  </a:lnTo>
                  <a:lnTo>
                    <a:pt x="4285" y="1806"/>
                  </a:lnTo>
                  <a:lnTo>
                    <a:pt x="4293" y="1815"/>
                  </a:lnTo>
                  <a:lnTo>
                    <a:pt x="4328" y="1815"/>
                  </a:lnTo>
                  <a:lnTo>
                    <a:pt x="4345" y="1806"/>
                  </a:lnTo>
                  <a:lnTo>
                    <a:pt x="4354" y="1789"/>
                  </a:lnTo>
                  <a:lnTo>
                    <a:pt x="4363" y="1771"/>
                  </a:lnTo>
                  <a:lnTo>
                    <a:pt x="4354" y="1754"/>
                  </a:lnTo>
                  <a:lnTo>
                    <a:pt x="4345" y="1746"/>
                  </a:lnTo>
                  <a:lnTo>
                    <a:pt x="4103" y="1486"/>
                  </a:lnTo>
                  <a:lnTo>
                    <a:pt x="4086" y="1478"/>
                  </a:lnTo>
                  <a:lnTo>
                    <a:pt x="4069" y="1469"/>
                  </a:lnTo>
                  <a:close/>
                  <a:moveTo>
                    <a:pt x="35" y="1841"/>
                  </a:moveTo>
                  <a:lnTo>
                    <a:pt x="26" y="1858"/>
                  </a:lnTo>
                  <a:lnTo>
                    <a:pt x="18" y="1875"/>
                  </a:lnTo>
                  <a:lnTo>
                    <a:pt x="9" y="1918"/>
                  </a:lnTo>
                  <a:lnTo>
                    <a:pt x="0" y="1996"/>
                  </a:lnTo>
                  <a:lnTo>
                    <a:pt x="9" y="2082"/>
                  </a:lnTo>
                  <a:lnTo>
                    <a:pt x="26" y="2160"/>
                  </a:lnTo>
                  <a:lnTo>
                    <a:pt x="52" y="2247"/>
                  </a:lnTo>
                  <a:lnTo>
                    <a:pt x="61" y="2264"/>
                  </a:lnTo>
                  <a:lnTo>
                    <a:pt x="78" y="2272"/>
                  </a:lnTo>
                  <a:lnTo>
                    <a:pt x="113" y="2272"/>
                  </a:lnTo>
                  <a:lnTo>
                    <a:pt x="121" y="2264"/>
                  </a:lnTo>
                  <a:lnTo>
                    <a:pt x="130" y="2247"/>
                  </a:lnTo>
                  <a:lnTo>
                    <a:pt x="139" y="2229"/>
                  </a:lnTo>
                  <a:lnTo>
                    <a:pt x="139" y="2212"/>
                  </a:lnTo>
                  <a:lnTo>
                    <a:pt x="113" y="2143"/>
                  </a:lnTo>
                  <a:lnTo>
                    <a:pt x="95" y="2065"/>
                  </a:lnTo>
                  <a:lnTo>
                    <a:pt x="87" y="1996"/>
                  </a:lnTo>
                  <a:lnTo>
                    <a:pt x="95" y="1927"/>
                  </a:lnTo>
                  <a:lnTo>
                    <a:pt x="104" y="1892"/>
                  </a:lnTo>
                  <a:lnTo>
                    <a:pt x="104" y="1875"/>
                  </a:lnTo>
                  <a:lnTo>
                    <a:pt x="95" y="1858"/>
                  </a:lnTo>
                  <a:lnTo>
                    <a:pt x="87" y="1849"/>
                  </a:lnTo>
                  <a:lnTo>
                    <a:pt x="69" y="1841"/>
                  </a:lnTo>
                  <a:close/>
                  <a:moveTo>
                    <a:pt x="4544" y="1987"/>
                  </a:moveTo>
                  <a:lnTo>
                    <a:pt x="4527" y="1996"/>
                  </a:lnTo>
                  <a:lnTo>
                    <a:pt x="4518" y="2022"/>
                  </a:lnTo>
                  <a:lnTo>
                    <a:pt x="4518" y="2048"/>
                  </a:lnTo>
                  <a:lnTo>
                    <a:pt x="4527" y="2065"/>
                  </a:lnTo>
                  <a:lnTo>
                    <a:pt x="4777" y="2324"/>
                  </a:lnTo>
                  <a:lnTo>
                    <a:pt x="4786" y="2333"/>
                  </a:lnTo>
                  <a:lnTo>
                    <a:pt x="4820" y="2333"/>
                  </a:lnTo>
                  <a:lnTo>
                    <a:pt x="4838" y="2324"/>
                  </a:lnTo>
                  <a:lnTo>
                    <a:pt x="4846" y="2307"/>
                  </a:lnTo>
                  <a:lnTo>
                    <a:pt x="4855" y="2290"/>
                  </a:lnTo>
                  <a:lnTo>
                    <a:pt x="4846" y="2272"/>
                  </a:lnTo>
                  <a:lnTo>
                    <a:pt x="4838" y="2264"/>
                  </a:lnTo>
                  <a:lnTo>
                    <a:pt x="4596" y="2005"/>
                  </a:lnTo>
                  <a:lnTo>
                    <a:pt x="4578" y="1987"/>
                  </a:lnTo>
                  <a:close/>
                  <a:moveTo>
                    <a:pt x="268" y="2488"/>
                  </a:moveTo>
                  <a:lnTo>
                    <a:pt x="251" y="2497"/>
                  </a:lnTo>
                  <a:lnTo>
                    <a:pt x="242" y="2523"/>
                  </a:lnTo>
                  <a:lnTo>
                    <a:pt x="242" y="2549"/>
                  </a:lnTo>
                  <a:lnTo>
                    <a:pt x="251" y="2557"/>
                  </a:lnTo>
                  <a:lnTo>
                    <a:pt x="346" y="2661"/>
                  </a:lnTo>
                  <a:lnTo>
                    <a:pt x="432" y="2756"/>
                  </a:lnTo>
                  <a:lnTo>
                    <a:pt x="493" y="2817"/>
                  </a:lnTo>
                  <a:lnTo>
                    <a:pt x="510" y="2834"/>
                  </a:lnTo>
                  <a:lnTo>
                    <a:pt x="545" y="2834"/>
                  </a:lnTo>
                  <a:lnTo>
                    <a:pt x="562" y="2817"/>
                  </a:lnTo>
                  <a:lnTo>
                    <a:pt x="570" y="2808"/>
                  </a:lnTo>
                  <a:lnTo>
                    <a:pt x="570" y="2791"/>
                  </a:lnTo>
                  <a:lnTo>
                    <a:pt x="570" y="2773"/>
                  </a:lnTo>
                  <a:lnTo>
                    <a:pt x="562" y="2756"/>
                  </a:lnTo>
                  <a:lnTo>
                    <a:pt x="493" y="2696"/>
                  </a:lnTo>
                  <a:lnTo>
                    <a:pt x="406" y="2601"/>
                  </a:lnTo>
                  <a:lnTo>
                    <a:pt x="320" y="2497"/>
                  </a:lnTo>
                  <a:lnTo>
                    <a:pt x="303" y="2488"/>
                  </a:lnTo>
                  <a:close/>
                  <a:moveTo>
                    <a:pt x="5036" y="2506"/>
                  </a:moveTo>
                  <a:lnTo>
                    <a:pt x="5019" y="2514"/>
                  </a:lnTo>
                  <a:lnTo>
                    <a:pt x="5010" y="2540"/>
                  </a:lnTo>
                  <a:lnTo>
                    <a:pt x="5010" y="2566"/>
                  </a:lnTo>
                  <a:lnTo>
                    <a:pt x="5019" y="2583"/>
                  </a:lnTo>
                  <a:lnTo>
                    <a:pt x="5261" y="2834"/>
                  </a:lnTo>
                  <a:lnTo>
                    <a:pt x="5278" y="2851"/>
                  </a:lnTo>
                  <a:lnTo>
                    <a:pt x="5313" y="2851"/>
                  </a:lnTo>
                  <a:lnTo>
                    <a:pt x="5330" y="2843"/>
                  </a:lnTo>
                  <a:lnTo>
                    <a:pt x="5339" y="2825"/>
                  </a:lnTo>
                  <a:lnTo>
                    <a:pt x="5339" y="2808"/>
                  </a:lnTo>
                  <a:lnTo>
                    <a:pt x="5339" y="2791"/>
                  </a:lnTo>
                  <a:lnTo>
                    <a:pt x="5330" y="2773"/>
                  </a:lnTo>
                  <a:lnTo>
                    <a:pt x="5088" y="2514"/>
                  </a:lnTo>
                  <a:lnTo>
                    <a:pt x="5071" y="2506"/>
                  </a:lnTo>
                  <a:close/>
                  <a:moveTo>
                    <a:pt x="760" y="2998"/>
                  </a:moveTo>
                  <a:lnTo>
                    <a:pt x="752" y="3007"/>
                  </a:lnTo>
                  <a:lnTo>
                    <a:pt x="735" y="3033"/>
                  </a:lnTo>
                  <a:lnTo>
                    <a:pt x="735" y="3058"/>
                  </a:lnTo>
                  <a:lnTo>
                    <a:pt x="743" y="3076"/>
                  </a:lnTo>
                  <a:lnTo>
                    <a:pt x="994" y="3326"/>
                  </a:lnTo>
                  <a:lnTo>
                    <a:pt x="1011" y="3335"/>
                  </a:lnTo>
                  <a:lnTo>
                    <a:pt x="1028" y="3344"/>
                  </a:lnTo>
                  <a:lnTo>
                    <a:pt x="1046" y="3335"/>
                  </a:lnTo>
                  <a:lnTo>
                    <a:pt x="1063" y="3326"/>
                  </a:lnTo>
                  <a:lnTo>
                    <a:pt x="1071" y="3309"/>
                  </a:lnTo>
                  <a:lnTo>
                    <a:pt x="1071" y="3300"/>
                  </a:lnTo>
                  <a:lnTo>
                    <a:pt x="1071" y="3283"/>
                  </a:lnTo>
                  <a:lnTo>
                    <a:pt x="1063" y="3266"/>
                  </a:lnTo>
                  <a:lnTo>
                    <a:pt x="812" y="3007"/>
                  </a:lnTo>
                  <a:lnTo>
                    <a:pt x="795" y="2998"/>
                  </a:lnTo>
                  <a:close/>
                  <a:moveTo>
                    <a:pt x="5529" y="3024"/>
                  </a:moveTo>
                  <a:lnTo>
                    <a:pt x="5511" y="3033"/>
                  </a:lnTo>
                  <a:lnTo>
                    <a:pt x="5503" y="3058"/>
                  </a:lnTo>
                  <a:lnTo>
                    <a:pt x="5503" y="3084"/>
                  </a:lnTo>
                  <a:lnTo>
                    <a:pt x="5511" y="3093"/>
                  </a:lnTo>
                  <a:lnTo>
                    <a:pt x="5753" y="3352"/>
                  </a:lnTo>
                  <a:lnTo>
                    <a:pt x="5771" y="3361"/>
                  </a:lnTo>
                  <a:lnTo>
                    <a:pt x="5788" y="3369"/>
                  </a:lnTo>
                  <a:lnTo>
                    <a:pt x="5805" y="3369"/>
                  </a:lnTo>
                  <a:lnTo>
                    <a:pt x="5822" y="3352"/>
                  </a:lnTo>
                  <a:lnTo>
                    <a:pt x="5831" y="3344"/>
                  </a:lnTo>
                  <a:lnTo>
                    <a:pt x="5831" y="3326"/>
                  </a:lnTo>
                  <a:lnTo>
                    <a:pt x="5831" y="3309"/>
                  </a:lnTo>
                  <a:lnTo>
                    <a:pt x="5822" y="3292"/>
                  </a:lnTo>
                  <a:lnTo>
                    <a:pt x="5572" y="3033"/>
                  </a:lnTo>
                  <a:lnTo>
                    <a:pt x="5563" y="3024"/>
                  </a:lnTo>
                  <a:close/>
                  <a:moveTo>
                    <a:pt x="1261" y="3508"/>
                  </a:moveTo>
                  <a:lnTo>
                    <a:pt x="1244" y="3516"/>
                  </a:lnTo>
                  <a:lnTo>
                    <a:pt x="1236" y="3542"/>
                  </a:lnTo>
                  <a:lnTo>
                    <a:pt x="1236" y="3568"/>
                  </a:lnTo>
                  <a:lnTo>
                    <a:pt x="1244" y="3585"/>
                  </a:lnTo>
                  <a:lnTo>
                    <a:pt x="1495" y="3836"/>
                  </a:lnTo>
                  <a:lnTo>
                    <a:pt x="1512" y="3845"/>
                  </a:lnTo>
                  <a:lnTo>
                    <a:pt x="1529" y="3853"/>
                  </a:lnTo>
                  <a:lnTo>
                    <a:pt x="1547" y="3845"/>
                  </a:lnTo>
                  <a:lnTo>
                    <a:pt x="1555" y="3836"/>
                  </a:lnTo>
                  <a:lnTo>
                    <a:pt x="1572" y="3819"/>
                  </a:lnTo>
                  <a:lnTo>
                    <a:pt x="1572" y="3810"/>
                  </a:lnTo>
                  <a:lnTo>
                    <a:pt x="1572" y="3793"/>
                  </a:lnTo>
                  <a:lnTo>
                    <a:pt x="1564" y="3775"/>
                  </a:lnTo>
                  <a:lnTo>
                    <a:pt x="1313" y="3516"/>
                  </a:lnTo>
                  <a:lnTo>
                    <a:pt x="1296" y="3508"/>
                  </a:lnTo>
                  <a:close/>
                  <a:moveTo>
                    <a:pt x="6038" y="3534"/>
                  </a:moveTo>
                  <a:lnTo>
                    <a:pt x="6021" y="3542"/>
                  </a:lnTo>
                  <a:lnTo>
                    <a:pt x="6004" y="3551"/>
                  </a:lnTo>
                  <a:lnTo>
                    <a:pt x="5986" y="3577"/>
                  </a:lnTo>
                  <a:lnTo>
                    <a:pt x="5995" y="3603"/>
                  </a:lnTo>
                  <a:lnTo>
                    <a:pt x="6004" y="3611"/>
                  </a:lnTo>
                  <a:lnTo>
                    <a:pt x="6246" y="3870"/>
                  </a:lnTo>
                  <a:lnTo>
                    <a:pt x="6263" y="3879"/>
                  </a:lnTo>
                  <a:lnTo>
                    <a:pt x="6280" y="3888"/>
                  </a:lnTo>
                  <a:lnTo>
                    <a:pt x="6297" y="3879"/>
                  </a:lnTo>
                  <a:lnTo>
                    <a:pt x="6306" y="3870"/>
                  </a:lnTo>
                  <a:lnTo>
                    <a:pt x="6323" y="3862"/>
                  </a:lnTo>
                  <a:lnTo>
                    <a:pt x="6323" y="3845"/>
                  </a:lnTo>
                  <a:lnTo>
                    <a:pt x="6323" y="3827"/>
                  </a:lnTo>
                  <a:lnTo>
                    <a:pt x="6315" y="3810"/>
                  </a:lnTo>
                  <a:lnTo>
                    <a:pt x="6064" y="3551"/>
                  </a:lnTo>
                  <a:lnTo>
                    <a:pt x="6056" y="3542"/>
                  </a:lnTo>
                  <a:lnTo>
                    <a:pt x="6038" y="3534"/>
                  </a:lnTo>
                  <a:close/>
                  <a:moveTo>
                    <a:pt x="1762" y="4017"/>
                  </a:moveTo>
                  <a:lnTo>
                    <a:pt x="1745" y="4026"/>
                  </a:lnTo>
                  <a:lnTo>
                    <a:pt x="1728" y="4052"/>
                  </a:lnTo>
                  <a:lnTo>
                    <a:pt x="1737" y="4078"/>
                  </a:lnTo>
                  <a:lnTo>
                    <a:pt x="1745" y="4095"/>
                  </a:lnTo>
                  <a:lnTo>
                    <a:pt x="1987" y="4346"/>
                  </a:lnTo>
                  <a:lnTo>
                    <a:pt x="2004" y="4363"/>
                  </a:lnTo>
                  <a:lnTo>
                    <a:pt x="2039" y="4363"/>
                  </a:lnTo>
                  <a:lnTo>
                    <a:pt x="2056" y="4354"/>
                  </a:lnTo>
                  <a:lnTo>
                    <a:pt x="2065" y="4337"/>
                  </a:lnTo>
                  <a:lnTo>
                    <a:pt x="2065" y="4320"/>
                  </a:lnTo>
                  <a:lnTo>
                    <a:pt x="2065" y="4302"/>
                  </a:lnTo>
                  <a:lnTo>
                    <a:pt x="2056" y="4285"/>
                  </a:lnTo>
                  <a:lnTo>
                    <a:pt x="1806" y="4035"/>
                  </a:lnTo>
                  <a:lnTo>
                    <a:pt x="1797" y="4017"/>
                  </a:lnTo>
                  <a:close/>
                  <a:moveTo>
                    <a:pt x="6522" y="4052"/>
                  </a:moveTo>
                  <a:lnTo>
                    <a:pt x="6505" y="4060"/>
                  </a:lnTo>
                  <a:lnTo>
                    <a:pt x="6496" y="4069"/>
                  </a:lnTo>
                  <a:lnTo>
                    <a:pt x="6479" y="4086"/>
                  </a:lnTo>
                  <a:lnTo>
                    <a:pt x="6487" y="4121"/>
                  </a:lnTo>
                  <a:lnTo>
                    <a:pt x="6487" y="4130"/>
                  </a:lnTo>
                  <a:lnTo>
                    <a:pt x="6738" y="4389"/>
                  </a:lnTo>
                  <a:lnTo>
                    <a:pt x="6755" y="4397"/>
                  </a:lnTo>
                  <a:lnTo>
                    <a:pt x="6790" y="4397"/>
                  </a:lnTo>
                  <a:lnTo>
                    <a:pt x="6798" y="4389"/>
                  </a:lnTo>
                  <a:lnTo>
                    <a:pt x="6807" y="4371"/>
                  </a:lnTo>
                  <a:lnTo>
                    <a:pt x="6816" y="4354"/>
                  </a:lnTo>
                  <a:lnTo>
                    <a:pt x="6816" y="4337"/>
                  </a:lnTo>
                  <a:lnTo>
                    <a:pt x="6807" y="4328"/>
                  </a:lnTo>
                  <a:lnTo>
                    <a:pt x="6557" y="4069"/>
                  </a:lnTo>
                  <a:lnTo>
                    <a:pt x="6539" y="4060"/>
                  </a:lnTo>
                  <a:lnTo>
                    <a:pt x="6522" y="4052"/>
                  </a:lnTo>
                  <a:close/>
                  <a:moveTo>
                    <a:pt x="2272" y="4527"/>
                  </a:moveTo>
                  <a:lnTo>
                    <a:pt x="2255" y="4536"/>
                  </a:lnTo>
                  <a:lnTo>
                    <a:pt x="2238" y="4544"/>
                  </a:lnTo>
                  <a:lnTo>
                    <a:pt x="2229" y="4570"/>
                  </a:lnTo>
                  <a:lnTo>
                    <a:pt x="2229" y="4596"/>
                  </a:lnTo>
                  <a:lnTo>
                    <a:pt x="2238" y="4605"/>
                  </a:lnTo>
                  <a:lnTo>
                    <a:pt x="2479" y="4864"/>
                  </a:lnTo>
                  <a:lnTo>
                    <a:pt x="2497" y="4872"/>
                  </a:lnTo>
                  <a:lnTo>
                    <a:pt x="2514" y="4881"/>
                  </a:lnTo>
                  <a:lnTo>
                    <a:pt x="2531" y="4872"/>
                  </a:lnTo>
                  <a:lnTo>
                    <a:pt x="2549" y="4864"/>
                  </a:lnTo>
                  <a:lnTo>
                    <a:pt x="2557" y="4855"/>
                  </a:lnTo>
                  <a:lnTo>
                    <a:pt x="2557" y="4838"/>
                  </a:lnTo>
                  <a:lnTo>
                    <a:pt x="2557" y="4821"/>
                  </a:lnTo>
                  <a:lnTo>
                    <a:pt x="2549" y="4803"/>
                  </a:lnTo>
                  <a:lnTo>
                    <a:pt x="2298" y="4544"/>
                  </a:lnTo>
                  <a:lnTo>
                    <a:pt x="2289" y="4536"/>
                  </a:lnTo>
                  <a:lnTo>
                    <a:pt x="2272" y="4527"/>
                  </a:lnTo>
                  <a:close/>
                  <a:moveTo>
                    <a:pt x="6997" y="4570"/>
                  </a:moveTo>
                  <a:lnTo>
                    <a:pt x="6988" y="4579"/>
                  </a:lnTo>
                  <a:lnTo>
                    <a:pt x="6971" y="4605"/>
                  </a:lnTo>
                  <a:lnTo>
                    <a:pt x="6971" y="4631"/>
                  </a:lnTo>
                  <a:lnTo>
                    <a:pt x="6980" y="4648"/>
                  </a:lnTo>
                  <a:lnTo>
                    <a:pt x="7230" y="4907"/>
                  </a:lnTo>
                  <a:lnTo>
                    <a:pt x="7239" y="4916"/>
                  </a:lnTo>
                  <a:lnTo>
                    <a:pt x="7274" y="4916"/>
                  </a:lnTo>
                  <a:lnTo>
                    <a:pt x="7291" y="4907"/>
                  </a:lnTo>
                  <a:lnTo>
                    <a:pt x="7299" y="4890"/>
                  </a:lnTo>
                  <a:lnTo>
                    <a:pt x="7308" y="4872"/>
                  </a:lnTo>
                  <a:lnTo>
                    <a:pt x="7299" y="4855"/>
                  </a:lnTo>
                  <a:lnTo>
                    <a:pt x="7291" y="4847"/>
                  </a:lnTo>
                  <a:lnTo>
                    <a:pt x="7049" y="4587"/>
                  </a:lnTo>
                  <a:lnTo>
                    <a:pt x="7032" y="4579"/>
                  </a:lnTo>
                  <a:lnTo>
                    <a:pt x="7014" y="4570"/>
                  </a:lnTo>
                  <a:close/>
                  <a:moveTo>
                    <a:pt x="2765" y="5045"/>
                  </a:moveTo>
                  <a:lnTo>
                    <a:pt x="2747" y="5054"/>
                  </a:lnTo>
                  <a:lnTo>
                    <a:pt x="2730" y="5063"/>
                  </a:lnTo>
                  <a:lnTo>
                    <a:pt x="2713" y="5088"/>
                  </a:lnTo>
                  <a:lnTo>
                    <a:pt x="2721" y="5114"/>
                  </a:lnTo>
                  <a:lnTo>
                    <a:pt x="2730" y="5123"/>
                  </a:lnTo>
                  <a:lnTo>
                    <a:pt x="2972" y="5382"/>
                  </a:lnTo>
                  <a:lnTo>
                    <a:pt x="2989" y="5391"/>
                  </a:lnTo>
                  <a:lnTo>
                    <a:pt x="3006" y="5399"/>
                  </a:lnTo>
                  <a:lnTo>
                    <a:pt x="3024" y="5391"/>
                  </a:lnTo>
                  <a:lnTo>
                    <a:pt x="3032" y="5382"/>
                  </a:lnTo>
                  <a:lnTo>
                    <a:pt x="3041" y="5373"/>
                  </a:lnTo>
                  <a:lnTo>
                    <a:pt x="3050" y="5356"/>
                  </a:lnTo>
                  <a:lnTo>
                    <a:pt x="3050" y="5339"/>
                  </a:lnTo>
                  <a:lnTo>
                    <a:pt x="3041" y="5322"/>
                  </a:lnTo>
                  <a:lnTo>
                    <a:pt x="2790" y="5063"/>
                  </a:lnTo>
                  <a:lnTo>
                    <a:pt x="2782" y="5054"/>
                  </a:lnTo>
                  <a:lnTo>
                    <a:pt x="2765" y="5045"/>
                  </a:lnTo>
                  <a:close/>
                  <a:moveTo>
                    <a:pt x="7490" y="5088"/>
                  </a:moveTo>
                  <a:lnTo>
                    <a:pt x="7472" y="5097"/>
                  </a:lnTo>
                  <a:lnTo>
                    <a:pt x="7464" y="5123"/>
                  </a:lnTo>
                  <a:lnTo>
                    <a:pt x="7464" y="5149"/>
                  </a:lnTo>
                  <a:lnTo>
                    <a:pt x="7472" y="5166"/>
                  </a:lnTo>
                  <a:lnTo>
                    <a:pt x="7723" y="5425"/>
                  </a:lnTo>
                  <a:lnTo>
                    <a:pt x="7731" y="5434"/>
                  </a:lnTo>
                  <a:lnTo>
                    <a:pt x="7766" y="5434"/>
                  </a:lnTo>
                  <a:lnTo>
                    <a:pt x="7783" y="5425"/>
                  </a:lnTo>
                  <a:lnTo>
                    <a:pt x="7792" y="5408"/>
                  </a:lnTo>
                  <a:lnTo>
                    <a:pt x="7800" y="5391"/>
                  </a:lnTo>
                  <a:lnTo>
                    <a:pt x="7792" y="5373"/>
                  </a:lnTo>
                  <a:lnTo>
                    <a:pt x="7783" y="5356"/>
                  </a:lnTo>
                  <a:lnTo>
                    <a:pt x="7541" y="5097"/>
                  </a:lnTo>
                  <a:lnTo>
                    <a:pt x="7524" y="5088"/>
                  </a:lnTo>
                  <a:close/>
                  <a:moveTo>
                    <a:pt x="3248" y="5564"/>
                  </a:moveTo>
                  <a:lnTo>
                    <a:pt x="3231" y="5572"/>
                  </a:lnTo>
                  <a:lnTo>
                    <a:pt x="3214" y="5581"/>
                  </a:lnTo>
                  <a:lnTo>
                    <a:pt x="3205" y="5607"/>
                  </a:lnTo>
                  <a:lnTo>
                    <a:pt x="3205" y="5633"/>
                  </a:lnTo>
                  <a:lnTo>
                    <a:pt x="3214" y="5641"/>
                  </a:lnTo>
                  <a:lnTo>
                    <a:pt x="3456" y="5900"/>
                  </a:lnTo>
                  <a:lnTo>
                    <a:pt x="3473" y="5918"/>
                  </a:lnTo>
                  <a:lnTo>
                    <a:pt x="3507" y="5918"/>
                  </a:lnTo>
                  <a:lnTo>
                    <a:pt x="3525" y="5909"/>
                  </a:lnTo>
                  <a:lnTo>
                    <a:pt x="3533" y="5892"/>
                  </a:lnTo>
                  <a:lnTo>
                    <a:pt x="3533" y="5874"/>
                  </a:lnTo>
                  <a:lnTo>
                    <a:pt x="3533" y="5857"/>
                  </a:lnTo>
                  <a:lnTo>
                    <a:pt x="3525" y="5840"/>
                  </a:lnTo>
                  <a:lnTo>
                    <a:pt x="3283" y="5581"/>
                  </a:lnTo>
                  <a:lnTo>
                    <a:pt x="3266" y="5572"/>
                  </a:lnTo>
                  <a:lnTo>
                    <a:pt x="3248" y="5564"/>
                  </a:lnTo>
                  <a:close/>
                  <a:moveTo>
                    <a:pt x="3715" y="6090"/>
                  </a:moveTo>
                  <a:lnTo>
                    <a:pt x="3706" y="6099"/>
                  </a:lnTo>
                  <a:lnTo>
                    <a:pt x="3689" y="6125"/>
                  </a:lnTo>
                  <a:lnTo>
                    <a:pt x="3689" y="6151"/>
                  </a:lnTo>
                  <a:lnTo>
                    <a:pt x="3697" y="6168"/>
                  </a:lnTo>
                  <a:lnTo>
                    <a:pt x="3939" y="6427"/>
                  </a:lnTo>
                  <a:lnTo>
                    <a:pt x="3957" y="6436"/>
                  </a:lnTo>
                  <a:lnTo>
                    <a:pt x="3974" y="6445"/>
                  </a:lnTo>
                  <a:lnTo>
                    <a:pt x="3991" y="6436"/>
                  </a:lnTo>
                  <a:lnTo>
                    <a:pt x="4000" y="6427"/>
                  </a:lnTo>
                  <a:lnTo>
                    <a:pt x="4017" y="6419"/>
                  </a:lnTo>
                  <a:lnTo>
                    <a:pt x="4017" y="6401"/>
                  </a:lnTo>
                  <a:lnTo>
                    <a:pt x="4017" y="6384"/>
                  </a:lnTo>
                  <a:lnTo>
                    <a:pt x="4008" y="6367"/>
                  </a:lnTo>
                  <a:lnTo>
                    <a:pt x="3767" y="6108"/>
                  </a:lnTo>
                  <a:lnTo>
                    <a:pt x="3749" y="6090"/>
                  </a:lnTo>
                  <a:close/>
                  <a:moveTo>
                    <a:pt x="4198" y="6617"/>
                  </a:moveTo>
                  <a:lnTo>
                    <a:pt x="4181" y="6626"/>
                  </a:lnTo>
                  <a:lnTo>
                    <a:pt x="4172" y="6652"/>
                  </a:lnTo>
                  <a:lnTo>
                    <a:pt x="4172" y="6678"/>
                  </a:lnTo>
                  <a:lnTo>
                    <a:pt x="4181" y="6686"/>
                  </a:lnTo>
                  <a:lnTo>
                    <a:pt x="4423" y="6954"/>
                  </a:lnTo>
                  <a:lnTo>
                    <a:pt x="4432" y="6963"/>
                  </a:lnTo>
                  <a:lnTo>
                    <a:pt x="4449" y="6972"/>
                  </a:lnTo>
                  <a:lnTo>
                    <a:pt x="4466" y="6963"/>
                  </a:lnTo>
                  <a:lnTo>
                    <a:pt x="4483" y="6954"/>
                  </a:lnTo>
                  <a:lnTo>
                    <a:pt x="4492" y="6946"/>
                  </a:lnTo>
                  <a:lnTo>
                    <a:pt x="4501" y="6928"/>
                  </a:lnTo>
                  <a:lnTo>
                    <a:pt x="4492" y="6911"/>
                  </a:lnTo>
                  <a:lnTo>
                    <a:pt x="4483" y="6894"/>
                  </a:lnTo>
                  <a:lnTo>
                    <a:pt x="4250" y="6635"/>
                  </a:lnTo>
                  <a:lnTo>
                    <a:pt x="4233" y="6617"/>
                  </a:lnTo>
                  <a:close/>
                  <a:moveTo>
                    <a:pt x="4674" y="7144"/>
                  </a:moveTo>
                  <a:lnTo>
                    <a:pt x="4665" y="7153"/>
                  </a:lnTo>
                  <a:lnTo>
                    <a:pt x="4648" y="7179"/>
                  </a:lnTo>
                  <a:lnTo>
                    <a:pt x="4648" y="7205"/>
                  </a:lnTo>
                  <a:lnTo>
                    <a:pt x="4656" y="7222"/>
                  </a:lnTo>
                  <a:lnTo>
                    <a:pt x="4898" y="7481"/>
                  </a:lnTo>
                  <a:lnTo>
                    <a:pt x="4907" y="7498"/>
                  </a:lnTo>
                  <a:lnTo>
                    <a:pt x="4941" y="7498"/>
                  </a:lnTo>
                  <a:lnTo>
                    <a:pt x="4959" y="7490"/>
                  </a:lnTo>
                  <a:lnTo>
                    <a:pt x="4967" y="7473"/>
                  </a:lnTo>
                  <a:lnTo>
                    <a:pt x="4976" y="7455"/>
                  </a:lnTo>
                  <a:lnTo>
                    <a:pt x="4976" y="7438"/>
                  </a:lnTo>
                  <a:lnTo>
                    <a:pt x="4967" y="7421"/>
                  </a:lnTo>
                  <a:lnTo>
                    <a:pt x="4725" y="7162"/>
                  </a:lnTo>
                  <a:lnTo>
                    <a:pt x="4708" y="7144"/>
                  </a:ln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28"/>
            <p:cNvSpPr/>
            <p:nvPr/>
          </p:nvSpPr>
          <p:spPr>
            <a:xfrm>
              <a:off x="-1699925" y="4163737"/>
              <a:ext cx="62861" cy="62544"/>
            </a:xfrm>
            <a:custGeom>
              <a:avLst/>
              <a:gdLst/>
              <a:ahLst/>
              <a:cxnLst/>
              <a:rect l="l" t="t" r="r" b="b"/>
              <a:pathLst>
                <a:path w="1590" h="1582" extrusionOk="0">
                  <a:moveTo>
                    <a:pt x="743" y="1"/>
                  </a:moveTo>
                  <a:lnTo>
                    <a:pt x="666" y="9"/>
                  </a:lnTo>
                  <a:lnTo>
                    <a:pt x="588" y="27"/>
                  </a:lnTo>
                  <a:lnTo>
                    <a:pt x="519" y="52"/>
                  </a:lnTo>
                  <a:lnTo>
                    <a:pt x="450" y="78"/>
                  </a:lnTo>
                  <a:lnTo>
                    <a:pt x="380" y="113"/>
                  </a:lnTo>
                  <a:lnTo>
                    <a:pt x="311" y="165"/>
                  </a:lnTo>
                  <a:lnTo>
                    <a:pt x="251" y="217"/>
                  </a:lnTo>
                  <a:lnTo>
                    <a:pt x="199" y="268"/>
                  </a:lnTo>
                  <a:lnTo>
                    <a:pt x="147" y="338"/>
                  </a:lnTo>
                  <a:lnTo>
                    <a:pt x="104" y="398"/>
                  </a:lnTo>
                  <a:lnTo>
                    <a:pt x="70" y="467"/>
                  </a:lnTo>
                  <a:lnTo>
                    <a:pt x="44" y="536"/>
                  </a:lnTo>
                  <a:lnTo>
                    <a:pt x="18" y="614"/>
                  </a:lnTo>
                  <a:lnTo>
                    <a:pt x="9" y="692"/>
                  </a:lnTo>
                  <a:lnTo>
                    <a:pt x="0" y="761"/>
                  </a:lnTo>
                  <a:lnTo>
                    <a:pt x="0" y="839"/>
                  </a:lnTo>
                  <a:lnTo>
                    <a:pt x="9" y="916"/>
                  </a:lnTo>
                  <a:lnTo>
                    <a:pt x="26" y="985"/>
                  </a:lnTo>
                  <a:lnTo>
                    <a:pt x="52" y="1063"/>
                  </a:lnTo>
                  <a:lnTo>
                    <a:pt x="78" y="1132"/>
                  </a:lnTo>
                  <a:lnTo>
                    <a:pt x="121" y="1201"/>
                  </a:lnTo>
                  <a:lnTo>
                    <a:pt x="165" y="1270"/>
                  </a:lnTo>
                  <a:lnTo>
                    <a:pt x="216" y="1331"/>
                  </a:lnTo>
                  <a:lnTo>
                    <a:pt x="277" y="1383"/>
                  </a:lnTo>
                  <a:lnTo>
                    <a:pt x="337" y="1435"/>
                  </a:lnTo>
                  <a:lnTo>
                    <a:pt x="406" y="1478"/>
                  </a:lnTo>
                  <a:lnTo>
                    <a:pt x="476" y="1512"/>
                  </a:lnTo>
                  <a:lnTo>
                    <a:pt x="545" y="1538"/>
                  </a:lnTo>
                  <a:lnTo>
                    <a:pt x="622" y="1555"/>
                  </a:lnTo>
                  <a:lnTo>
                    <a:pt x="700" y="1573"/>
                  </a:lnTo>
                  <a:lnTo>
                    <a:pt x="769" y="1581"/>
                  </a:lnTo>
                  <a:lnTo>
                    <a:pt x="847" y="1581"/>
                  </a:lnTo>
                  <a:lnTo>
                    <a:pt x="925" y="1573"/>
                  </a:lnTo>
                  <a:lnTo>
                    <a:pt x="1002" y="1555"/>
                  </a:lnTo>
                  <a:lnTo>
                    <a:pt x="1072" y="1530"/>
                  </a:lnTo>
                  <a:lnTo>
                    <a:pt x="1141" y="1504"/>
                  </a:lnTo>
                  <a:lnTo>
                    <a:pt x="1210" y="1460"/>
                  </a:lnTo>
                  <a:lnTo>
                    <a:pt x="1279" y="1417"/>
                  </a:lnTo>
                  <a:lnTo>
                    <a:pt x="1339" y="1365"/>
                  </a:lnTo>
                  <a:lnTo>
                    <a:pt x="1400" y="1305"/>
                  </a:lnTo>
                  <a:lnTo>
                    <a:pt x="1443" y="1245"/>
                  </a:lnTo>
                  <a:lnTo>
                    <a:pt x="1486" y="1184"/>
                  </a:lnTo>
                  <a:lnTo>
                    <a:pt x="1521" y="1115"/>
                  </a:lnTo>
                  <a:lnTo>
                    <a:pt x="1547" y="1037"/>
                  </a:lnTo>
                  <a:lnTo>
                    <a:pt x="1573" y="968"/>
                  </a:lnTo>
                  <a:lnTo>
                    <a:pt x="1581" y="890"/>
                  </a:lnTo>
                  <a:lnTo>
                    <a:pt x="1590" y="821"/>
                  </a:lnTo>
                  <a:lnTo>
                    <a:pt x="1590" y="744"/>
                  </a:lnTo>
                  <a:lnTo>
                    <a:pt x="1581" y="666"/>
                  </a:lnTo>
                  <a:lnTo>
                    <a:pt x="1564" y="588"/>
                  </a:lnTo>
                  <a:lnTo>
                    <a:pt x="1538" y="519"/>
                  </a:lnTo>
                  <a:lnTo>
                    <a:pt x="1512" y="450"/>
                  </a:lnTo>
                  <a:lnTo>
                    <a:pt x="1469" y="381"/>
                  </a:lnTo>
                  <a:lnTo>
                    <a:pt x="1426" y="312"/>
                  </a:lnTo>
                  <a:lnTo>
                    <a:pt x="1374" y="251"/>
                  </a:lnTo>
                  <a:lnTo>
                    <a:pt x="1313" y="199"/>
                  </a:lnTo>
                  <a:lnTo>
                    <a:pt x="1253" y="147"/>
                  </a:lnTo>
                  <a:lnTo>
                    <a:pt x="1184" y="104"/>
                  </a:lnTo>
                  <a:lnTo>
                    <a:pt x="1115" y="70"/>
                  </a:lnTo>
                  <a:lnTo>
                    <a:pt x="1046" y="44"/>
                  </a:lnTo>
                  <a:lnTo>
                    <a:pt x="968" y="18"/>
                  </a:lnTo>
                  <a:lnTo>
                    <a:pt x="899" y="9"/>
                  </a:lnTo>
                  <a:lnTo>
                    <a:pt x="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28"/>
            <p:cNvSpPr/>
            <p:nvPr/>
          </p:nvSpPr>
          <p:spPr>
            <a:xfrm>
              <a:off x="-1746379" y="3597872"/>
              <a:ext cx="396536" cy="241124"/>
            </a:xfrm>
            <a:custGeom>
              <a:avLst/>
              <a:gdLst/>
              <a:ahLst/>
              <a:cxnLst/>
              <a:rect l="l" t="t" r="r" b="b"/>
              <a:pathLst>
                <a:path w="10030" h="6099" extrusionOk="0">
                  <a:moveTo>
                    <a:pt x="7058" y="0"/>
                  </a:moveTo>
                  <a:lnTo>
                    <a:pt x="6842" y="9"/>
                  </a:lnTo>
                  <a:lnTo>
                    <a:pt x="6609" y="9"/>
                  </a:lnTo>
                  <a:lnTo>
                    <a:pt x="6376" y="26"/>
                  </a:lnTo>
                  <a:lnTo>
                    <a:pt x="6142" y="52"/>
                  </a:lnTo>
                  <a:lnTo>
                    <a:pt x="5900" y="78"/>
                  </a:lnTo>
                  <a:lnTo>
                    <a:pt x="5659" y="121"/>
                  </a:lnTo>
                  <a:lnTo>
                    <a:pt x="5417" y="165"/>
                  </a:lnTo>
                  <a:lnTo>
                    <a:pt x="5166" y="216"/>
                  </a:lnTo>
                  <a:lnTo>
                    <a:pt x="4916" y="277"/>
                  </a:lnTo>
                  <a:lnTo>
                    <a:pt x="4665" y="337"/>
                  </a:lnTo>
                  <a:lnTo>
                    <a:pt x="4406" y="415"/>
                  </a:lnTo>
                  <a:lnTo>
                    <a:pt x="4156" y="493"/>
                  </a:lnTo>
                  <a:lnTo>
                    <a:pt x="3896" y="588"/>
                  </a:lnTo>
                  <a:lnTo>
                    <a:pt x="3655" y="683"/>
                  </a:lnTo>
                  <a:lnTo>
                    <a:pt x="3413" y="778"/>
                  </a:lnTo>
                  <a:lnTo>
                    <a:pt x="3171" y="881"/>
                  </a:lnTo>
                  <a:lnTo>
                    <a:pt x="2946" y="994"/>
                  </a:lnTo>
                  <a:lnTo>
                    <a:pt x="2722" y="1106"/>
                  </a:lnTo>
                  <a:lnTo>
                    <a:pt x="2506" y="1227"/>
                  </a:lnTo>
                  <a:lnTo>
                    <a:pt x="2298" y="1348"/>
                  </a:lnTo>
                  <a:lnTo>
                    <a:pt x="2100" y="1469"/>
                  </a:lnTo>
                  <a:lnTo>
                    <a:pt x="1901" y="1598"/>
                  </a:lnTo>
                  <a:lnTo>
                    <a:pt x="1720" y="1728"/>
                  </a:lnTo>
                  <a:lnTo>
                    <a:pt x="1538" y="1858"/>
                  </a:lnTo>
                  <a:lnTo>
                    <a:pt x="1365" y="1996"/>
                  </a:lnTo>
                  <a:lnTo>
                    <a:pt x="1210" y="2134"/>
                  </a:lnTo>
                  <a:lnTo>
                    <a:pt x="1054" y="2281"/>
                  </a:lnTo>
                  <a:lnTo>
                    <a:pt x="916" y="2419"/>
                  </a:lnTo>
                  <a:lnTo>
                    <a:pt x="778" y="2566"/>
                  </a:lnTo>
                  <a:lnTo>
                    <a:pt x="657" y="2704"/>
                  </a:lnTo>
                  <a:lnTo>
                    <a:pt x="545" y="2851"/>
                  </a:lnTo>
                  <a:lnTo>
                    <a:pt x="433" y="2998"/>
                  </a:lnTo>
                  <a:lnTo>
                    <a:pt x="346" y="3145"/>
                  </a:lnTo>
                  <a:lnTo>
                    <a:pt x="260" y="3292"/>
                  </a:lnTo>
                  <a:lnTo>
                    <a:pt x="191" y="3438"/>
                  </a:lnTo>
                  <a:lnTo>
                    <a:pt x="130" y="3585"/>
                  </a:lnTo>
                  <a:lnTo>
                    <a:pt x="78" y="3732"/>
                  </a:lnTo>
                  <a:lnTo>
                    <a:pt x="44" y="3879"/>
                  </a:lnTo>
                  <a:lnTo>
                    <a:pt x="18" y="4026"/>
                  </a:lnTo>
                  <a:lnTo>
                    <a:pt x="1" y="4164"/>
                  </a:lnTo>
                  <a:lnTo>
                    <a:pt x="1" y="4302"/>
                  </a:lnTo>
                  <a:lnTo>
                    <a:pt x="9" y="4440"/>
                  </a:lnTo>
                  <a:lnTo>
                    <a:pt x="35" y="4579"/>
                  </a:lnTo>
                  <a:lnTo>
                    <a:pt x="78" y="4708"/>
                  </a:lnTo>
                  <a:lnTo>
                    <a:pt x="122" y="4838"/>
                  </a:lnTo>
                  <a:lnTo>
                    <a:pt x="191" y="4967"/>
                  </a:lnTo>
                  <a:lnTo>
                    <a:pt x="260" y="5080"/>
                  </a:lnTo>
                  <a:lnTo>
                    <a:pt x="346" y="5192"/>
                  </a:lnTo>
                  <a:lnTo>
                    <a:pt x="450" y="5296"/>
                  </a:lnTo>
                  <a:lnTo>
                    <a:pt x="553" y="5399"/>
                  </a:lnTo>
                  <a:lnTo>
                    <a:pt x="674" y="5486"/>
                  </a:lnTo>
                  <a:lnTo>
                    <a:pt x="795" y="5572"/>
                  </a:lnTo>
                  <a:lnTo>
                    <a:pt x="934" y="5658"/>
                  </a:lnTo>
                  <a:lnTo>
                    <a:pt x="1080" y="5727"/>
                  </a:lnTo>
                  <a:lnTo>
                    <a:pt x="1236" y="5797"/>
                  </a:lnTo>
                  <a:lnTo>
                    <a:pt x="1400" y="5857"/>
                  </a:lnTo>
                  <a:lnTo>
                    <a:pt x="1573" y="5909"/>
                  </a:lnTo>
                  <a:lnTo>
                    <a:pt x="1754" y="5961"/>
                  </a:lnTo>
                  <a:lnTo>
                    <a:pt x="1936" y="5995"/>
                  </a:lnTo>
                  <a:lnTo>
                    <a:pt x="2134" y="6030"/>
                  </a:lnTo>
                  <a:lnTo>
                    <a:pt x="2333" y="6056"/>
                  </a:lnTo>
                  <a:lnTo>
                    <a:pt x="2540" y="6082"/>
                  </a:lnTo>
                  <a:lnTo>
                    <a:pt x="2748" y="6090"/>
                  </a:lnTo>
                  <a:lnTo>
                    <a:pt x="2963" y="6099"/>
                  </a:lnTo>
                  <a:lnTo>
                    <a:pt x="3188" y="6099"/>
                  </a:lnTo>
                  <a:lnTo>
                    <a:pt x="3421" y="6090"/>
                  </a:lnTo>
                  <a:lnTo>
                    <a:pt x="3646" y="6073"/>
                  </a:lnTo>
                  <a:lnTo>
                    <a:pt x="3888" y="6047"/>
                  </a:lnTo>
                  <a:lnTo>
                    <a:pt x="4121" y="6021"/>
                  </a:lnTo>
                  <a:lnTo>
                    <a:pt x="4371" y="5987"/>
                  </a:lnTo>
                  <a:lnTo>
                    <a:pt x="4613" y="5943"/>
                  </a:lnTo>
                  <a:lnTo>
                    <a:pt x="4864" y="5892"/>
                  </a:lnTo>
                  <a:lnTo>
                    <a:pt x="5114" y="5831"/>
                  </a:lnTo>
                  <a:lnTo>
                    <a:pt x="5365" y="5762"/>
                  </a:lnTo>
                  <a:lnTo>
                    <a:pt x="5624" y="5684"/>
                  </a:lnTo>
                  <a:lnTo>
                    <a:pt x="5875" y="5606"/>
                  </a:lnTo>
                  <a:lnTo>
                    <a:pt x="6125" y="5520"/>
                  </a:lnTo>
                  <a:lnTo>
                    <a:pt x="6376" y="5425"/>
                  </a:lnTo>
                  <a:lnTo>
                    <a:pt x="6617" y="5321"/>
                  </a:lnTo>
                  <a:lnTo>
                    <a:pt x="6851" y="5218"/>
                  </a:lnTo>
                  <a:lnTo>
                    <a:pt x="7084" y="5105"/>
                  </a:lnTo>
                  <a:lnTo>
                    <a:pt x="7308" y="4993"/>
                  </a:lnTo>
                  <a:lnTo>
                    <a:pt x="7524" y="4881"/>
                  </a:lnTo>
                  <a:lnTo>
                    <a:pt x="7732" y="4760"/>
                  </a:lnTo>
                  <a:lnTo>
                    <a:pt x="7930" y="4630"/>
                  </a:lnTo>
                  <a:lnTo>
                    <a:pt x="8129" y="4501"/>
                  </a:lnTo>
                  <a:lnTo>
                    <a:pt x="8310" y="4371"/>
                  </a:lnTo>
                  <a:lnTo>
                    <a:pt x="8492" y="4242"/>
                  </a:lnTo>
                  <a:lnTo>
                    <a:pt x="8656" y="4103"/>
                  </a:lnTo>
                  <a:lnTo>
                    <a:pt x="8820" y="3965"/>
                  </a:lnTo>
                  <a:lnTo>
                    <a:pt x="8976" y="3827"/>
                  </a:lnTo>
                  <a:lnTo>
                    <a:pt x="9114" y="3680"/>
                  </a:lnTo>
                  <a:lnTo>
                    <a:pt x="9252" y="3542"/>
                  </a:lnTo>
                  <a:lnTo>
                    <a:pt x="9373" y="3395"/>
                  </a:lnTo>
                  <a:lnTo>
                    <a:pt x="9485" y="3248"/>
                  </a:lnTo>
                  <a:lnTo>
                    <a:pt x="9589" y="3101"/>
                  </a:lnTo>
                  <a:lnTo>
                    <a:pt x="9684" y="2955"/>
                  </a:lnTo>
                  <a:lnTo>
                    <a:pt x="9770" y="2808"/>
                  </a:lnTo>
                  <a:lnTo>
                    <a:pt x="9839" y="2661"/>
                  </a:lnTo>
                  <a:lnTo>
                    <a:pt x="9900" y="2514"/>
                  </a:lnTo>
                  <a:lnTo>
                    <a:pt x="9952" y="2367"/>
                  </a:lnTo>
                  <a:lnTo>
                    <a:pt x="9986" y="2220"/>
                  </a:lnTo>
                  <a:lnTo>
                    <a:pt x="10012" y="2082"/>
                  </a:lnTo>
                  <a:lnTo>
                    <a:pt x="10029" y="1935"/>
                  </a:lnTo>
                  <a:lnTo>
                    <a:pt x="10029" y="1797"/>
                  </a:lnTo>
                  <a:lnTo>
                    <a:pt x="10012" y="1659"/>
                  </a:lnTo>
                  <a:lnTo>
                    <a:pt x="9995" y="1521"/>
                  </a:lnTo>
                  <a:lnTo>
                    <a:pt x="9952" y="1391"/>
                  </a:lnTo>
                  <a:lnTo>
                    <a:pt x="9900" y="1262"/>
                  </a:lnTo>
                  <a:lnTo>
                    <a:pt x="9839" y="1141"/>
                  </a:lnTo>
                  <a:lnTo>
                    <a:pt x="9762" y="1020"/>
                  </a:lnTo>
                  <a:lnTo>
                    <a:pt x="9675" y="907"/>
                  </a:lnTo>
                  <a:lnTo>
                    <a:pt x="9580" y="804"/>
                  </a:lnTo>
                  <a:lnTo>
                    <a:pt x="9477" y="709"/>
                  </a:lnTo>
                  <a:lnTo>
                    <a:pt x="9356" y="614"/>
                  </a:lnTo>
                  <a:lnTo>
                    <a:pt x="9226" y="527"/>
                  </a:lnTo>
                  <a:lnTo>
                    <a:pt x="9096" y="450"/>
                  </a:lnTo>
                  <a:lnTo>
                    <a:pt x="8950" y="372"/>
                  </a:lnTo>
                  <a:lnTo>
                    <a:pt x="8794" y="303"/>
                  </a:lnTo>
                  <a:lnTo>
                    <a:pt x="8630" y="242"/>
                  </a:lnTo>
                  <a:lnTo>
                    <a:pt x="8457" y="190"/>
                  </a:lnTo>
                  <a:lnTo>
                    <a:pt x="8276" y="147"/>
                  </a:lnTo>
                  <a:lnTo>
                    <a:pt x="8094" y="104"/>
                  </a:lnTo>
                  <a:lnTo>
                    <a:pt x="7896" y="70"/>
                  </a:lnTo>
                  <a:lnTo>
                    <a:pt x="7697" y="44"/>
                  </a:lnTo>
                  <a:lnTo>
                    <a:pt x="7490" y="26"/>
                  </a:lnTo>
                  <a:lnTo>
                    <a:pt x="7283" y="9"/>
                  </a:lnTo>
                  <a:lnTo>
                    <a:pt x="7058"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28"/>
            <p:cNvSpPr/>
            <p:nvPr/>
          </p:nvSpPr>
          <p:spPr>
            <a:xfrm>
              <a:off x="-1753890" y="3614951"/>
              <a:ext cx="400964" cy="199810"/>
            </a:xfrm>
            <a:custGeom>
              <a:avLst/>
              <a:gdLst/>
              <a:ahLst/>
              <a:cxnLst/>
              <a:rect l="l" t="t" r="r" b="b"/>
              <a:pathLst>
                <a:path w="10142" h="5054" extrusionOk="0">
                  <a:moveTo>
                    <a:pt x="9822" y="0"/>
                  </a:moveTo>
                  <a:lnTo>
                    <a:pt x="1" y="3507"/>
                  </a:lnTo>
                  <a:lnTo>
                    <a:pt x="407" y="4535"/>
                  </a:lnTo>
                  <a:lnTo>
                    <a:pt x="5149" y="5054"/>
                  </a:lnTo>
                  <a:lnTo>
                    <a:pt x="10142" y="959"/>
                  </a:lnTo>
                  <a:lnTo>
                    <a:pt x="9822"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28"/>
            <p:cNvSpPr/>
            <p:nvPr/>
          </p:nvSpPr>
          <p:spPr>
            <a:xfrm>
              <a:off x="-1756618" y="3567470"/>
              <a:ext cx="396536" cy="240808"/>
            </a:xfrm>
            <a:custGeom>
              <a:avLst/>
              <a:gdLst/>
              <a:ahLst/>
              <a:cxnLst/>
              <a:rect l="l" t="t" r="r" b="b"/>
              <a:pathLst>
                <a:path w="10030" h="6091" extrusionOk="0">
                  <a:moveTo>
                    <a:pt x="6833" y="1"/>
                  </a:moveTo>
                  <a:lnTo>
                    <a:pt x="6609" y="9"/>
                  </a:lnTo>
                  <a:lnTo>
                    <a:pt x="6375" y="27"/>
                  </a:lnTo>
                  <a:lnTo>
                    <a:pt x="6142" y="44"/>
                  </a:lnTo>
                  <a:lnTo>
                    <a:pt x="5900" y="78"/>
                  </a:lnTo>
                  <a:lnTo>
                    <a:pt x="5658" y="113"/>
                  </a:lnTo>
                  <a:lnTo>
                    <a:pt x="5408" y="156"/>
                  </a:lnTo>
                  <a:lnTo>
                    <a:pt x="5166" y="208"/>
                  </a:lnTo>
                  <a:lnTo>
                    <a:pt x="4916" y="268"/>
                  </a:lnTo>
                  <a:lnTo>
                    <a:pt x="4656" y="338"/>
                  </a:lnTo>
                  <a:lnTo>
                    <a:pt x="4406" y="407"/>
                  </a:lnTo>
                  <a:lnTo>
                    <a:pt x="4147" y="493"/>
                  </a:lnTo>
                  <a:lnTo>
                    <a:pt x="3896" y="579"/>
                  </a:lnTo>
                  <a:lnTo>
                    <a:pt x="3646" y="674"/>
                  </a:lnTo>
                  <a:lnTo>
                    <a:pt x="3404" y="778"/>
                  </a:lnTo>
                  <a:lnTo>
                    <a:pt x="3171" y="882"/>
                  </a:lnTo>
                  <a:lnTo>
                    <a:pt x="2946" y="985"/>
                  </a:lnTo>
                  <a:lnTo>
                    <a:pt x="2721" y="1098"/>
                  </a:lnTo>
                  <a:lnTo>
                    <a:pt x="2506" y="1219"/>
                  </a:lnTo>
                  <a:lnTo>
                    <a:pt x="2298" y="1340"/>
                  </a:lnTo>
                  <a:lnTo>
                    <a:pt x="2091" y="1460"/>
                  </a:lnTo>
                  <a:lnTo>
                    <a:pt x="1901" y="1590"/>
                  </a:lnTo>
                  <a:lnTo>
                    <a:pt x="1711" y="1720"/>
                  </a:lnTo>
                  <a:lnTo>
                    <a:pt x="1538" y="1858"/>
                  </a:lnTo>
                  <a:lnTo>
                    <a:pt x="1365" y="1996"/>
                  </a:lnTo>
                  <a:lnTo>
                    <a:pt x="1201" y="2134"/>
                  </a:lnTo>
                  <a:lnTo>
                    <a:pt x="1054" y="2272"/>
                  </a:lnTo>
                  <a:lnTo>
                    <a:pt x="907" y="2411"/>
                  </a:lnTo>
                  <a:lnTo>
                    <a:pt x="778" y="2557"/>
                  </a:lnTo>
                  <a:lnTo>
                    <a:pt x="648" y="2704"/>
                  </a:lnTo>
                  <a:lnTo>
                    <a:pt x="536" y="2851"/>
                  </a:lnTo>
                  <a:lnTo>
                    <a:pt x="432" y="2998"/>
                  </a:lnTo>
                  <a:lnTo>
                    <a:pt x="337" y="3145"/>
                  </a:lnTo>
                  <a:lnTo>
                    <a:pt x="260" y="3292"/>
                  </a:lnTo>
                  <a:lnTo>
                    <a:pt x="191" y="3439"/>
                  </a:lnTo>
                  <a:lnTo>
                    <a:pt x="121" y="3585"/>
                  </a:lnTo>
                  <a:lnTo>
                    <a:pt x="78" y="3732"/>
                  </a:lnTo>
                  <a:lnTo>
                    <a:pt x="35" y="3870"/>
                  </a:lnTo>
                  <a:lnTo>
                    <a:pt x="9" y="4017"/>
                  </a:lnTo>
                  <a:lnTo>
                    <a:pt x="1" y="4156"/>
                  </a:lnTo>
                  <a:lnTo>
                    <a:pt x="1" y="4302"/>
                  </a:lnTo>
                  <a:lnTo>
                    <a:pt x="9" y="4441"/>
                  </a:lnTo>
                  <a:lnTo>
                    <a:pt x="35" y="4570"/>
                  </a:lnTo>
                  <a:lnTo>
                    <a:pt x="70" y="4708"/>
                  </a:lnTo>
                  <a:lnTo>
                    <a:pt x="121" y="4838"/>
                  </a:lnTo>
                  <a:lnTo>
                    <a:pt x="191" y="4959"/>
                  </a:lnTo>
                  <a:lnTo>
                    <a:pt x="260" y="5080"/>
                  </a:lnTo>
                  <a:lnTo>
                    <a:pt x="346" y="5192"/>
                  </a:lnTo>
                  <a:lnTo>
                    <a:pt x="441" y="5296"/>
                  </a:lnTo>
                  <a:lnTo>
                    <a:pt x="553" y="5391"/>
                  </a:lnTo>
                  <a:lnTo>
                    <a:pt x="666" y="5486"/>
                  </a:lnTo>
                  <a:lnTo>
                    <a:pt x="795" y="5572"/>
                  </a:lnTo>
                  <a:lnTo>
                    <a:pt x="933" y="5650"/>
                  </a:lnTo>
                  <a:lnTo>
                    <a:pt x="1080" y="5728"/>
                  </a:lnTo>
                  <a:lnTo>
                    <a:pt x="1236" y="5788"/>
                  </a:lnTo>
                  <a:lnTo>
                    <a:pt x="1400" y="5849"/>
                  </a:lnTo>
                  <a:lnTo>
                    <a:pt x="1573" y="5909"/>
                  </a:lnTo>
                  <a:lnTo>
                    <a:pt x="1745" y="5952"/>
                  </a:lnTo>
                  <a:lnTo>
                    <a:pt x="1935" y="5995"/>
                  </a:lnTo>
                  <a:lnTo>
                    <a:pt x="2125" y="6030"/>
                  </a:lnTo>
                  <a:lnTo>
                    <a:pt x="2333" y="6056"/>
                  </a:lnTo>
                  <a:lnTo>
                    <a:pt x="2531" y="6073"/>
                  </a:lnTo>
                  <a:lnTo>
                    <a:pt x="2747" y="6090"/>
                  </a:lnTo>
                  <a:lnTo>
                    <a:pt x="3188" y="6090"/>
                  </a:lnTo>
                  <a:lnTo>
                    <a:pt x="3413" y="6082"/>
                  </a:lnTo>
                  <a:lnTo>
                    <a:pt x="3646" y="6065"/>
                  </a:lnTo>
                  <a:lnTo>
                    <a:pt x="3879" y="6047"/>
                  </a:lnTo>
                  <a:lnTo>
                    <a:pt x="4121" y="6013"/>
                  </a:lnTo>
                  <a:lnTo>
                    <a:pt x="4363" y="5978"/>
                  </a:lnTo>
                  <a:lnTo>
                    <a:pt x="4613" y="5935"/>
                  </a:lnTo>
                  <a:lnTo>
                    <a:pt x="4864" y="5883"/>
                  </a:lnTo>
                  <a:lnTo>
                    <a:pt x="5114" y="5823"/>
                  </a:lnTo>
                  <a:lnTo>
                    <a:pt x="5365" y="5754"/>
                  </a:lnTo>
                  <a:lnTo>
                    <a:pt x="5615" y="5684"/>
                  </a:lnTo>
                  <a:lnTo>
                    <a:pt x="5874" y="5598"/>
                  </a:lnTo>
                  <a:lnTo>
                    <a:pt x="6125" y="5512"/>
                  </a:lnTo>
                  <a:lnTo>
                    <a:pt x="6375" y="5417"/>
                  </a:lnTo>
                  <a:lnTo>
                    <a:pt x="6617" y="5322"/>
                  </a:lnTo>
                  <a:lnTo>
                    <a:pt x="6850" y="5209"/>
                  </a:lnTo>
                  <a:lnTo>
                    <a:pt x="7084" y="5106"/>
                  </a:lnTo>
                  <a:lnTo>
                    <a:pt x="7300" y="4993"/>
                  </a:lnTo>
                  <a:lnTo>
                    <a:pt x="7516" y="4872"/>
                  </a:lnTo>
                  <a:lnTo>
                    <a:pt x="7732" y="4752"/>
                  </a:lnTo>
                  <a:lnTo>
                    <a:pt x="7930" y="4631"/>
                  </a:lnTo>
                  <a:lnTo>
                    <a:pt x="8120" y="4501"/>
                  </a:lnTo>
                  <a:lnTo>
                    <a:pt x="8310" y="4371"/>
                  </a:lnTo>
                  <a:lnTo>
                    <a:pt x="8492" y="4233"/>
                  </a:lnTo>
                  <a:lnTo>
                    <a:pt x="8656" y="4095"/>
                  </a:lnTo>
                  <a:lnTo>
                    <a:pt x="8820" y="3957"/>
                  </a:lnTo>
                  <a:lnTo>
                    <a:pt x="8967" y="3819"/>
                  </a:lnTo>
                  <a:lnTo>
                    <a:pt x="9114" y="3680"/>
                  </a:lnTo>
                  <a:lnTo>
                    <a:pt x="9243" y="3534"/>
                  </a:lnTo>
                  <a:lnTo>
                    <a:pt x="9373" y="3387"/>
                  </a:lnTo>
                  <a:lnTo>
                    <a:pt x="9485" y="3240"/>
                  </a:lnTo>
                  <a:lnTo>
                    <a:pt x="9589" y="3093"/>
                  </a:lnTo>
                  <a:lnTo>
                    <a:pt x="9684" y="2946"/>
                  </a:lnTo>
                  <a:lnTo>
                    <a:pt x="9761" y="2799"/>
                  </a:lnTo>
                  <a:lnTo>
                    <a:pt x="9839" y="2653"/>
                  </a:lnTo>
                  <a:lnTo>
                    <a:pt x="9900" y="2506"/>
                  </a:lnTo>
                  <a:lnTo>
                    <a:pt x="9952" y="2367"/>
                  </a:lnTo>
                  <a:lnTo>
                    <a:pt x="9986" y="2221"/>
                  </a:lnTo>
                  <a:lnTo>
                    <a:pt x="10012" y="2074"/>
                  </a:lnTo>
                  <a:lnTo>
                    <a:pt x="10021" y="1936"/>
                  </a:lnTo>
                  <a:lnTo>
                    <a:pt x="10029" y="1789"/>
                  </a:lnTo>
                  <a:lnTo>
                    <a:pt x="10012" y="1650"/>
                  </a:lnTo>
                  <a:lnTo>
                    <a:pt x="9986" y="1521"/>
                  </a:lnTo>
                  <a:lnTo>
                    <a:pt x="9952" y="1383"/>
                  </a:lnTo>
                  <a:lnTo>
                    <a:pt x="9900" y="1253"/>
                  </a:lnTo>
                  <a:lnTo>
                    <a:pt x="9839" y="1132"/>
                  </a:lnTo>
                  <a:lnTo>
                    <a:pt x="9761" y="1011"/>
                  </a:lnTo>
                  <a:lnTo>
                    <a:pt x="9675" y="908"/>
                  </a:lnTo>
                  <a:lnTo>
                    <a:pt x="9580" y="795"/>
                  </a:lnTo>
                  <a:lnTo>
                    <a:pt x="9476" y="700"/>
                  </a:lnTo>
                  <a:lnTo>
                    <a:pt x="9355" y="605"/>
                  </a:lnTo>
                  <a:lnTo>
                    <a:pt x="9226" y="519"/>
                  </a:lnTo>
                  <a:lnTo>
                    <a:pt x="9088" y="441"/>
                  </a:lnTo>
                  <a:lnTo>
                    <a:pt x="8941" y="372"/>
                  </a:lnTo>
                  <a:lnTo>
                    <a:pt x="8785" y="303"/>
                  </a:lnTo>
                  <a:lnTo>
                    <a:pt x="8630" y="242"/>
                  </a:lnTo>
                  <a:lnTo>
                    <a:pt x="8457" y="191"/>
                  </a:lnTo>
                  <a:lnTo>
                    <a:pt x="8276" y="139"/>
                  </a:lnTo>
                  <a:lnTo>
                    <a:pt x="8086" y="96"/>
                  </a:lnTo>
                  <a:lnTo>
                    <a:pt x="7896" y="61"/>
                  </a:lnTo>
                  <a:lnTo>
                    <a:pt x="7697" y="35"/>
                  </a:lnTo>
                  <a:lnTo>
                    <a:pt x="7490" y="18"/>
                  </a:lnTo>
                  <a:lnTo>
                    <a:pt x="7274" y="9"/>
                  </a:lnTo>
                  <a:lnTo>
                    <a:pt x="7058"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28"/>
            <p:cNvSpPr/>
            <p:nvPr/>
          </p:nvSpPr>
          <p:spPr>
            <a:xfrm>
              <a:off x="-1733727" y="3585577"/>
              <a:ext cx="353482" cy="199138"/>
            </a:xfrm>
            <a:custGeom>
              <a:avLst/>
              <a:gdLst/>
              <a:ahLst/>
              <a:cxnLst/>
              <a:rect l="l" t="t" r="r" b="b"/>
              <a:pathLst>
                <a:path w="8941" h="5037" extrusionOk="0">
                  <a:moveTo>
                    <a:pt x="6366" y="0"/>
                  </a:moveTo>
                  <a:lnTo>
                    <a:pt x="6168" y="9"/>
                  </a:lnTo>
                  <a:lnTo>
                    <a:pt x="5969" y="18"/>
                  </a:lnTo>
                  <a:lnTo>
                    <a:pt x="5762" y="35"/>
                  </a:lnTo>
                  <a:lnTo>
                    <a:pt x="5555" y="61"/>
                  </a:lnTo>
                  <a:lnTo>
                    <a:pt x="5339" y="95"/>
                  </a:lnTo>
                  <a:lnTo>
                    <a:pt x="5123" y="130"/>
                  </a:lnTo>
                  <a:lnTo>
                    <a:pt x="4907" y="173"/>
                  </a:lnTo>
                  <a:lnTo>
                    <a:pt x="4682" y="225"/>
                  </a:lnTo>
                  <a:lnTo>
                    <a:pt x="4457" y="277"/>
                  </a:lnTo>
                  <a:lnTo>
                    <a:pt x="4233" y="337"/>
                  </a:lnTo>
                  <a:lnTo>
                    <a:pt x="4008" y="406"/>
                  </a:lnTo>
                  <a:lnTo>
                    <a:pt x="3784" y="484"/>
                  </a:lnTo>
                  <a:lnTo>
                    <a:pt x="3550" y="562"/>
                  </a:lnTo>
                  <a:lnTo>
                    <a:pt x="3335" y="640"/>
                  </a:lnTo>
                  <a:lnTo>
                    <a:pt x="3119" y="726"/>
                  </a:lnTo>
                  <a:lnTo>
                    <a:pt x="2903" y="821"/>
                  </a:lnTo>
                  <a:lnTo>
                    <a:pt x="2695" y="916"/>
                  </a:lnTo>
                  <a:lnTo>
                    <a:pt x="2497" y="1011"/>
                  </a:lnTo>
                  <a:lnTo>
                    <a:pt x="2307" y="1115"/>
                  </a:lnTo>
                  <a:lnTo>
                    <a:pt x="2117" y="1218"/>
                  </a:lnTo>
                  <a:lnTo>
                    <a:pt x="1935" y="1322"/>
                  </a:lnTo>
                  <a:lnTo>
                    <a:pt x="1762" y="1434"/>
                  </a:lnTo>
                  <a:lnTo>
                    <a:pt x="1590" y="1547"/>
                  </a:lnTo>
                  <a:lnTo>
                    <a:pt x="1426" y="1659"/>
                  </a:lnTo>
                  <a:lnTo>
                    <a:pt x="1279" y="1771"/>
                  </a:lnTo>
                  <a:lnTo>
                    <a:pt x="1132" y="1892"/>
                  </a:lnTo>
                  <a:lnTo>
                    <a:pt x="994" y="2004"/>
                  </a:lnTo>
                  <a:lnTo>
                    <a:pt x="864" y="2125"/>
                  </a:lnTo>
                  <a:lnTo>
                    <a:pt x="734" y="2246"/>
                  </a:lnTo>
                  <a:lnTo>
                    <a:pt x="622" y="2367"/>
                  </a:lnTo>
                  <a:lnTo>
                    <a:pt x="519" y="2488"/>
                  </a:lnTo>
                  <a:lnTo>
                    <a:pt x="424" y="2609"/>
                  </a:lnTo>
                  <a:lnTo>
                    <a:pt x="337" y="2730"/>
                  </a:lnTo>
                  <a:lnTo>
                    <a:pt x="259" y="2851"/>
                  </a:lnTo>
                  <a:lnTo>
                    <a:pt x="190" y="2972"/>
                  </a:lnTo>
                  <a:lnTo>
                    <a:pt x="130" y="3093"/>
                  </a:lnTo>
                  <a:lnTo>
                    <a:pt x="87" y="3214"/>
                  </a:lnTo>
                  <a:lnTo>
                    <a:pt x="43" y="3335"/>
                  </a:lnTo>
                  <a:lnTo>
                    <a:pt x="18" y="3447"/>
                  </a:lnTo>
                  <a:lnTo>
                    <a:pt x="0" y="3559"/>
                  </a:lnTo>
                  <a:lnTo>
                    <a:pt x="0" y="3680"/>
                  </a:lnTo>
                  <a:lnTo>
                    <a:pt x="9" y="3784"/>
                  </a:lnTo>
                  <a:lnTo>
                    <a:pt x="26" y="3896"/>
                  </a:lnTo>
                  <a:lnTo>
                    <a:pt x="52" y="4000"/>
                  </a:lnTo>
                  <a:lnTo>
                    <a:pt x="95" y="4104"/>
                  </a:lnTo>
                  <a:lnTo>
                    <a:pt x="147" y="4207"/>
                  </a:lnTo>
                  <a:lnTo>
                    <a:pt x="208" y="4294"/>
                  </a:lnTo>
                  <a:lnTo>
                    <a:pt x="277" y="4380"/>
                  </a:lnTo>
                  <a:lnTo>
                    <a:pt x="363" y="4466"/>
                  </a:lnTo>
                  <a:lnTo>
                    <a:pt x="458" y="4544"/>
                  </a:lnTo>
                  <a:lnTo>
                    <a:pt x="553" y="4613"/>
                  </a:lnTo>
                  <a:lnTo>
                    <a:pt x="665" y="4682"/>
                  </a:lnTo>
                  <a:lnTo>
                    <a:pt x="786" y="4743"/>
                  </a:lnTo>
                  <a:lnTo>
                    <a:pt x="916" y="4795"/>
                  </a:lnTo>
                  <a:lnTo>
                    <a:pt x="1045" y="4846"/>
                  </a:lnTo>
                  <a:lnTo>
                    <a:pt x="1192" y="4890"/>
                  </a:lnTo>
                  <a:lnTo>
                    <a:pt x="1339" y="4924"/>
                  </a:lnTo>
                  <a:lnTo>
                    <a:pt x="1495" y="4959"/>
                  </a:lnTo>
                  <a:lnTo>
                    <a:pt x="1659" y="4985"/>
                  </a:lnTo>
                  <a:lnTo>
                    <a:pt x="1832" y="5011"/>
                  </a:lnTo>
                  <a:lnTo>
                    <a:pt x="2004" y="5028"/>
                  </a:lnTo>
                  <a:lnTo>
                    <a:pt x="2194" y="5036"/>
                  </a:lnTo>
                  <a:lnTo>
                    <a:pt x="2566" y="5036"/>
                  </a:lnTo>
                  <a:lnTo>
                    <a:pt x="2764" y="5028"/>
                  </a:lnTo>
                  <a:lnTo>
                    <a:pt x="2972" y="5019"/>
                  </a:lnTo>
                  <a:lnTo>
                    <a:pt x="3170" y="5002"/>
                  </a:lnTo>
                  <a:lnTo>
                    <a:pt x="3386" y="4976"/>
                  </a:lnTo>
                  <a:lnTo>
                    <a:pt x="3594" y="4941"/>
                  </a:lnTo>
                  <a:lnTo>
                    <a:pt x="3810" y="4907"/>
                  </a:lnTo>
                  <a:lnTo>
                    <a:pt x="4034" y="4864"/>
                  </a:lnTo>
                  <a:lnTo>
                    <a:pt x="4250" y="4812"/>
                  </a:lnTo>
                  <a:lnTo>
                    <a:pt x="4475" y="4760"/>
                  </a:lnTo>
                  <a:lnTo>
                    <a:pt x="4699" y="4700"/>
                  </a:lnTo>
                  <a:lnTo>
                    <a:pt x="4924" y="4630"/>
                  </a:lnTo>
                  <a:lnTo>
                    <a:pt x="5157" y="4553"/>
                  </a:lnTo>
                  <a:lnTo>
                    <a:pt x="5382" y="4475"/>
                  </a:lnTo>
                  <a:lnTo>
                    <a:pt x="5606" y="4397"/>
                  </a:lnTo>
                  <a:lnTo>
                    <a:pt x="5822" y="4311"/>
                  </a:lnTo>
                  <a:lnTo>
                    <a:pt x="6030" y="4216"/>
                  </a:lnTo>
                  <a:lnTo>
                    <a:pt x="6237" y="4121"/>
                  </a:lnTo>
                  <a:lnTo>
                    <a:pt x="6436" y="4026"/>
                  </a:lnTo>
                  <a:lnTo>
                    <a:pt x="6634" y="3922"/>
                  </a:lnTo>
                  <a:lnTo>
                    <a:pt x="6824" y="3818"/>
                  </a:lnTo>
                  <a:lnTo>
                    <a:pt x="7006" y="3715"/>
                  </a:lnTo>
                  <a:lnTo>
                    <a:pt x="7178" y="3603"/>
                  </a:lnTo>
                  <a:lnTo>
                    <a:pt x="7343" y="3490"/>
                  </a:lnTo>
                  <a:lnTo>
                    <a:pt x="7507" y="3378"/>
                  </a:lnTo>
                  <a:lnTo>
                    <a:pt x="7662" y="3266"/>
                  </a:lnTo>
                  <a:lnTo>
                    <a:pt x="7809" y="3145"/>
                  </a:lnTo>
                  <a:lnTo>
                    <a:pt x="7947" y="3032"/>
                  </a:lnTo>
                  <a:lnTo>
                    <a:pt x="8077" y="2911"/>
                  </a:lnTo>
                  <a:lnTo>
                    <a:pt x="8198" y="2791"/>
                  </a:lnTo>
                  <a:lnTo>
                    <a:pt x="8310" y="2670"/>
                  </a:lnTo>
                  <a:lnTo>
                    <a:pt x="8422" y="2549"/>
                  </a:lnTo>
                  <a:lnTo>
                    <a:pt x="8517" y="2428"/>
                  </a:lnTo>
                  <a:lnTo>
                    <a:pt x="8604" y="2307"/>
                  </a:lnTo>
                  <a:lnTo>
                    <a:pt x="8681" y="2186"/>
                  </a:lnTo>
                  <a:lnTo>
                    <a:pt x="8751" y="2065"/>
                  </a:lnTo>
                  <a:lnTo>
                    <a:pt x="8802" y="1944"/>
                  </a:lnTo>
                  <a:lnTo>
                    <a:pt x="8854" y="1823"/>
                  </a:lnTo>
                  <a:lnTo>
                    <a:pt x="8889" y="1702"/>
                  </a:lnTo>
                  <a:lnTo>
                    <a:pt x="8915" y="1590"/>
                  </a:lnTo>
                  <a:lnTo>
                    <a:pt x="8932" y="1478"/>
                  </a:lnTo>
                  <a:lnTo>
                    <a:pt x="8941" y="1357"/>
                  </a:lnTo>
                  <a:lnTo>
                    <a:pt x="8932" y="1253"/>
                  </a:lnTo>
                  <a:lnTo>
                    <a:pt x="8915" y="1141"/>
                  </a:lnTo>
                  <a:lnTo>
                    <a:pt x="8880" y="1037"/>
                  </a:lnTo>
                  <a:lnTo>
                    <a:pt x="8846" y="933"/>
                  </a:lnTo>
                  <a:lnTo>
                    <a:pt x="8794" y="830"/>
                  </a:lnTo>
                  <a:lnTo>
                    <a:pt x="8725" y="743"/>
                  </a:lnTo>
                  <a:lnTo>
                    <a:pt x="8656" y="657"/>
                  </a:lnTo>
                  <a:lnTo>
                    <a:pt x="8578" y="571"/>
                  </a:lnTo>
                  <a:lnTo>
                    <a:pt x="8483" y="493"/>
                  </a:lnTo>
                  <a:lnTo>
                    <a:pt x="8379" y="424"/>
                  </a:lnTo>
                  <a:lnTo>
                    <a:pt x="8267" y="355"/>
                  </a:lnTo>
                  <a:lnTo>
                    <a:pt x="8155" y="294"/>
                  </a:lnTo>
                  <a:lnTo>
                    <a:pt x="8025" y="242"/>
                  </a:lnTo>
                  <a:lnTo>
                    <a:pt x="7887" y="190"/>
                  </a:lnTo>
                  <a:lnTo>
                    <a:pt x="7749" y="147"/>
                  </a:lnTo>
                  <a:lnTo>
                    <a:pt x="7593" y="113"/>
                  </a:lnTo>
                  <a:lnTo>
                    <a:pt x="7438" y="78"/>
                  </a:lnTo>
                  <a:lnTo>
                    <a:pt x="7273" y="52"/>
                  </a:lnTo>
                  <a:lnTo>
                    <a:pt x="7101" y="26"/>
                  </a:lnTo>
                  <a:lnTo>
                    <a:pt x="6928" y="9"/>
                  </a:lnTo>
                  <a:lnTo>
                    <a:pt x="6747"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28"/>
            <p:cNvSpPr/>
            <p:nvPr/>
          </p:nvSpPr>
          <p:spPr>
            <a:xfrm>
              <a:off x="-1689013" y="3617323"/>
              <a:ext cx="270182" cy="118882"/>
            </a:xfrm>
            <a:custGeom>
              <a:avLst/>
              <a:gdLst/>
              <a:ahLst/>
              <a:cxnLst/>
              <a:rect l="l" t="t" r="r" b="b"/>
              <a:pathLst>
                <a:path w="6834" h="3007" extrusionOk="0">
                  <a:moveTo>
                    <a:pt x="5089" y="381"/>
                  </a:moveTo>
                  <a:lnTo>
                    <a:pt x="5175" y="389"/>
                  </a:lnTo>
                  <a:lnTo>
                    <a:pt x="5261" y="407"/>
                  </a:lnTo>
                  <a:lnTo>
                    <a:pt x="5339" y="433"/>
                  </a:lnTo>
                  <a:lnTo>
                    <a:pt x="5408" y="459"/>
                  </a:lnTo>
                  <a:lnTo>
                    <a:pt x="5469" y="493"/>
                  </a:lnTo>
                  <a:lnTo>
                    <a:pt x="5529" y="536"/>
                  </a:lnTo>
                  <a:lnTo>
                    <a:pt x="5581" y="588"/>
                  </a:lnTo>
                  <a:lnTo>
                    <a:pt x="5633" y="640"/>
                  </a:lnTo>
                  <a:lnTo>
                    <a:pt x="5667" y="700"/>
                  </a:lnTo>
                  <a:lnTo>
                    <a:pt x="5702" y="761"/>
                  </a:lnTo>
                  <a:lnTo>
                    <a:pt x="5728" y="830"/>
                  </a:lnTo>
                  <a:lnTo>
                    <a:pt x="5730" y="839"/>
                  </a:lnTo>
                  <a:lnTo>
                    <a:pt x="5730" y="839"/>
                  </a:lnTo>
                  <a:lnTo>
                    <a:pt x="3658" y="1354"/>
                  </a:lnTo>
                  <a:lnTo>
                    <a:pt x="3658" y="1354"/>
                  </a:lnTo>
                  <a:lnTo>
                    <a:pt x="3663" y="1340"/>
                  </a:lnTo>
                  <a:lnTo>
                    <a:pt x="3698" y="1245"/>
                  </a:lnTo>
                  <a:lnTo>
                    <a:pt x="3732" y="1158"/>
                  </a:lnTo>
                  <a:lnTo>
                    <a:pt x="3776" y="1072"/>
                  </a:lnTo>
                  <a:lnTo>
                    <a:pt x="3827" y="994"/>
                  </a:lnTo>
                  <a:lnTo>
                    <a:pt x="3871" y="925"/>
                  </a:lnTo>
                  <a:lnTo>
                    <a:pt x="3931" y="856"/>
                  </a:lnTo>
                  <a:lnTo>
                    <a:pt x="3983" y="795"/>
                  </a:lnTo>
                  <a:lnTo>
                    <a:pt x="4052" y="735"/>
                  </a:lnTo>
                  <a:lnTo>
                    <a:pt x="4113" y="683"/>
                  </a:lnTo>
                  <a:lnTo>
                    <a:pt x="4182" y="631"/>
                  </a:lnTo>
                  <a:lnTo>
                    <a:pt x="4259" y="588"/>
                  </a:lnTo>
                  <a:lnTo>
                    <a:pt x="4337" y="545"/>
                  </a:lnTo>
                  <a:lnTo>
                    <a:pt x="4415" y="510"/>
                  </a:lnTo>
                  <a:lnTo>
                    <a:pt x="4588" y="450"/>
                  </a:lnTo>
                  <a:lnTo>
                    <a:pt x="4700" y="424"/>
                  </a:lnTo>
                  <a:lnTo>
                    <a:pt x="4804" y="398"/>
                  </a:lnTo>
                  <a:lnTo>
                    <a:pt x="4899" y="389"/>
                  </a:lnTo>
                  <a:lnTo>
                    <a:pt x="5002" y="381"/>
                  </a:lnTo>
                  <a:close/>
                  <a:moveTo>
                    <a:pt x="2826" y="1770"/>
                  </a:moveTo>
                  <a:lnTo>
                    <a:pt x="2800" y="1849"/>
                  </a:lnTo>
                  <a:lnTo>
                    <a:pt x="2739" y="2005"/>
                  </a:lnTo>
                  <a:lnTo>
                    <a:pt x="2661" y="2143"/>
                  </a:lnTo>
                  <a:lnTo>
                    <a:pt x="2618" y="2203"/>
                  </a:lnTo>
                  <a:lnTo>
                    <a:pt x="2575" y="2264"/>
                  </a:lnTo>
                  <a:lnTo>
                    <a:pt x="2523" y="2316"/>
                  </a:lnTo>
                  <a:lnTo>
                    <a:pt x="2463" y="2359"/>
                  </a:lnTo>
                  <a:lnTo>
                    <a:pt x="2411" y="2402"/>
                  </a:lnTo>
                  <a:lnTo>
                    <a:pt x="2342" y="2445"/>
                  </a:lnTo>
                  <a:lnTo>
                    <a:pt x="2273" y="2480"/>
                  </a:lnTo>
                  <a:lnTo>
                    <a:pt x="2204" y="2514"/>
                  </a:lnTo>
                  <a:lnTo>
                    <a:pt x="2031" y="2575"/>
                  </a:lnTo>
                  <a:lnTo>
                    <a:pt x="1867" y="2618"/>
                  </a:lnTo>
                  <a:lnTo>
                    <a:pt x="1780" y="2627"/>
                  </a:lnTo>
                  <a:lnTo>
                    <a:pt x="1694" y="2635"/>
                  </a:lnTo>
                  <a:lnTo>
                    <a:pt x="1530" y="2635"/>
                  </a:lnTo>
                  <a:lnTo>
                    <a:pt x="1452" y="2627"/>
                  </a:lnTo>
                  <a:lnTo>
                    <a:pt x="1374" y="2609"/>
                  </a:lnTo>
                  <a:lnTo>
                    <a:pt x="1297" y="2584"/>
                  </a:lnTo>
                  <a:lnTo>
                    <a:pt x="1227" y="2558"/>
                  </a:lnTo>
                  <a:lnTo>
                    <a:pt x="1158" y="2514"/>
                  </a:lnTo>
                  <a:lnTo>
                    <a:pt x="1107" y="2471"/>
                  </a:lnTo>
                  <a:lnTo>
                    <a:pt x="1055" y="2419"/>
                  </a:lnTo>
                  <a:lnTo>
                    <a:pt x="1003" y="2359"/>
                  </a:lnTo>
                  <a:lnTo>
                    <a:pt x="968" y="2299"/>
                  </a:lnTo>
                  <a:lnTo>
                    <a:pt x="947" y="2235"/>
                  </a:lnTo>
                  <a:lnTo>
                    <a:pt x="947" y="2235"/>
                  </a:lnTo>
                  <a:lnTo>
                    <a:pt x="2826" y="1770"/>
                  </a:lnTo>
                  <a:close/>
                  <a:moveTo>
                    <a:pt x="4812" y="1"/>
                  </a:moveTo>
                  <a:lnTo>
                    <a:pt x="4657" y="9"/>
                  </a:lnTo>
                  <a:lnTo>
                    <a:pt x="4493" y="27"/>
                  </a:lnTo>
                  <a:lnTo>
                    <a:pt x="4328" y="53"/>
                  </a:lnTo>
                  <a:lnTo>
                    <a:pt x="4156" y="96"/>
                  </a:lnTo>
                  <a:lnTo>
                    <a:pt x="4009" y="148"/>
                  </a:lnTo>
                  <a:lnTo>
                    <a:pt x="3862" y="208"/>
                  </a:lnTo>
                  <a:lnTo>
                    <a:pt x="3741" y="269"/>
                  </a:lnTo>
                  <a:lnTo>
                    <a:pt x="3620" y="346"/>
                  </a:lnTo>
                  <a:lnTo>
                    <a:pt x="3517" y="424"/>
                  </a:lnTo>
                  <a:lnTo>
                    <a:pt x="3421" y="510"/>
                  </a:lnTo>
                  <a:lnTo>
                    <a:pt x="3335" y="597"/>
                  </a:lnTo>
                  <a:lnTo>
                    <a:pt x="3257" y="692"/>
                  </a:lnTo>
                  <a:lnTo>
                    <a:pt x="3188" y="795"/>
                  </a:lnTo>
                  <a:lnTo>
                    <a:pt x="3128" y="908"/>
                  </a:lnTo>
                  <a:lnTo>
                    <a:pt x="3067" y="1020"/>
                  </a:lnTo>
                  <a:lnTo>
                    <a:pt x="3016" y="1141"/>
                  </a:lnTo>
                  <a:lnTo>
                    <a:pt x="2972" y="1271"/>
                  </a:lnTo>
                  <a:lnTo>
                    <a:pt x="2929" y="1400"/>
                  </a:lnTo>
                  <a:lnTo>
                    <a:pt x="2892" y="1545"/>
                  </a:lnTo>
                  <a:lnTo>
                    <a:pt x="2892" y="1545"/>
                  </a:lnTo>
                  <a:lnTo>
                    <a:pt x="916" y="2036"/>
                  </a:lnTo>
                  <a:lnTo>
                    <a:pt x="916" y="2036"/>
                  </a:lnTo>
                  <a:lnTo>
                    <a:pt x="916" y="1962"/>
                  </a:lnTo>
                  <a:lnTo>
                    <a:pt x="934" y="1884"/>
                  </a:lnTo>
                  <a:lnTo>
                    <a:pt x="960" y="1806"/>
                  </a:lnTo>
                  <a:lnTo>
                    <a:pt x="994" y="1728"/>
                  </a:lnTo>
                  <a:lnTo>
                    <a:pt x="1046" y="1659"/>
                  </a:lnTo>
                  <a:lnTo>
                    <a:pt x="1098" y="1590"/>
                  </a:lnTo>
                  <a:lnTo>
                    <a:pt x="1158" y="1530"/>
                  </a:lnTo>
                  <a:lnTo>
                    <a:pt x="1227" y="1461"/>
                  </a:lnTo>
                  <a:lnTo>
                    <a:pt x="1297" y="1400"/>
                  </a:lnTo>
                  <a:lnTo>
                    <a:pt x="1374" y="1348"/>
                  </a:lnTo>
                  <a:lnTo>
                    <a:pt x="1547" y="1236"/>
                  </a:lnTo>
                  <a:lnTo>
                    <a:pt x="1728" y="1132"/>
                  </a:lnTo>
                  <a:lnTo>
                    <a:pt x="1616" y="986"/>
                  </a:lnTo>
                  <a:lnTo>
                    <a:pt x="571" y="1426"/>
                  </a:lnTo>
                  <a:lnTo>
                    <a:pt x="571" y="1590"/>
                  </a:lnTo>
                  <a:lnTo>
                    <a:pt x="571" y="1772"/>
                  </a:lnTo>
                  <a:lnTo>
                    <a:pt x="580" y="1875"/>
                  </a:lnTo>
                  <a:lnTo>
                    <a:pt x="597" y="1988"/>
                  </a:lnTo>
                  <a:lnTo>
                    <a:pt x="614" y="2108"/>
                  </a:lnTo>
                  <a:lnTo>
                    <a:pt x="615" y="2111"/>
                  </a:lnTo>
                  <a:lnTo>
                    <a:pt x="1" y="2264"/>
                  </a:lnTo>
                  <a:lnTo>
                    <a:pt x="61" y="2454"/>
                  </a:lnTo>
                  <a:lnTo>
                    <a:pt x="678" y="2301"/>
                  </a:lnTo>
                  <a:lnTo>
                    <a:pt x="678" y="2301"/>
                  </a:lnTo>
                  <a:lnTo>
                    <a:pt x="701" y="2368"/>
                  </a:lnTo>
                  <a:lnTo>
                    <a:pt x="761" y="2480"/>
                  </a:lnTo>
                  <a:lnTo>
                    <a:pt x="830" y="2584"/>
                  </a:lnTo>
                  <a:lnTo>
                    <a:pt x="908" y="2670"/>
                  </a:lnTo>
                  <a:lnTo>
                    <a:pt x="994" y="2756"/>
                  </a:lnTo>
                  <a:lnTo>
                    <a:pt x="1089" y="2825"/>
                  </a:lnTo>
                  <a:lnTo>
                    <a:pt x="1193" y="2877"/>
                  </a:lnTo>
                  <a:lnTo>
                    <a:pt x="1305" y="2929"/>
                  </a:lnTo>
                  <a:lnTo>
                    <a:pt x="1426" y="2964"/>
                  </a:lnTo>
                  <a:lnTo>
                    <a:pt x="1547" y="2990"/>
                  </a:lnTo>
                  <a:lnTo>
                    <a:pt x="1677" y="2998"/>
                  </a:lnTo>
                  <a:lnTo>
                    <a:pt x="1806" y="3007"/>
                  </a:lnTo>
                  <a:lnTo>
                    <a:pt x="1936" y="2998"/>
                  </a:lnTo>
                  <a:lnTo>
                    <a:pt x="2074" y="2981"/>
                  </a:lnTo>
                  <a:lnTo>
                    <a:pt x="2212" y="2955"/>
                  </a:lnTo>
                  <a:lnTo>
                    <a:pt x="2350" y="2920"/>
                  </a:lnTo>
                  <a:lnTo>
                    <a:pt x="2489" y="2877"/>
                  </a:lnTo>
                  <a:lnTo>
                    <a:pt x="2618" y="2825"/>
                  </a:lnTo>
                  <a:lnTo>
                    <a:pt x="2739" y="2765"/>
                  </a:lnTo>
                  <a:lnTo>
                    <a:pt x="2843" y="2704"/>
                  </a:lnTo>
                  <a:lnTo>
                    <a:pt x="2946" y="2635"/>
                  </a:lnTo>
                  <a:lnTo>
                    <a:pt x="3033" y="2558"/>
                  </a:lnTo>
                  <a:lnTo>
                    <a:pt x="3119" y="2480"/>
                  </a:lnTo>
                  <a:lnTo>
                    <a:pt x="3197" y="2394"/>
                  </a:lnTo>
                  <a:lnTo>
                    <a:pt x="3266" y="2299"/>
                  </a:lnTo>
                  <a:lnTo>
                    <a:pt x="3335" y="2195"/>
                  </a:lnTo>
                  <a:lnTo>
                    <a:pt x="3387" y="2091"/>
                  </a:lnTo>
                  <a:lnTo>
                    <a:pt x="3447" y="1979"/>
                  </a:lnTo>
                  <a:lnTo>
                    <a:pt x="3499" y="1849"/>
                  </a:lnTo>
                  <a:lnTo>
                    <a:pt x="3542" y="1720"/>
                  </a:lnTo>
                  <a:lnTo>
                    <a:pt x="3584" y="1582"/>
                  </a:lnTo>
                  <a:lnTo>
                    <a:pt x="3584" y="1582"/>
                  </a:lnTo>
                  <a:lnTo>
                    <a:pt x="5762" y="1043"/>
                  </a:lnTo>
                  <a:lnTo>
                    <a:pt x="5762" y="1043"/>
                  </a:lnTo>
                  <a:lnTo>
                    <a:pt x="5762" y="1124"/>
                  </a:lnTo>
                  <a:lnTo>
                    <a:pt x="5736" y="1210"/>
                  </a:lnTo>
                  <a:lnTo>
                    <a:pt x="5711" y="1305"/>
                  </a:lnTo>
                  <a:lnTo>
                    <a:pt x="5667" y="1392"/>
                  </a:lnTo>
                  <a:lnTo>
                    <a:pt x="5616" y="1478"/>
                  </a:lnTo>
                  <a:lnTo>
                    <a:pt x="5555" y="1556"/>
                  </a:lnTo>
                  <a:lnTo>
                    <a:pt x="5477" y="1642"/>
                  </a:lnTo>
                  <a:lnTo>
                    <a:pt x="5400" y="1720"/>
                  </a:lnTo>
                  <a:lnTo>
                    <a:pt x="5313" y="1797"/>
                  </a:lnTo>
                  <a:lnTo>
                    <a:pt x="5218" y="1867"/>
                  </a:lnTo>
                  <a:lnTo>
                    <a:pt x="5011" y="2005"/>
                  </a:lnTo>
                  <a:lnTo>
                    <a:pt x="4795" y="2134"/>
                  </a:lnTo>
                  <a:lnTo>
                    <a:pt x="4916" y="2290"/>
                  </a:lnTo>
                  <a:lnTo>
                    <a:pt x="5555" y="2005"/>
                  </a:lnTo>
                  <a:lnTo>
                    <a:pt x="6030" y="1789"/>
                  </a:lnTo>
                  <a:lnTo>
                    <a:pt x="6065" y="1582"/>
                  </a:lnTo>
                  <a:lnTo>
                    <a:pt x="6073" y="1461"/>
                  </a:lnTo>
                  <a:lnTo>
                    <a:pt x="6082" y="1331"/>
                  </a:lnTo>
                  <a:lnTo>
                    <a:pt x="6091" y="1193"/>
                  </a:lnTo>
                  <a:lnTo>
                    <a:pt x="6073" y="1055"/>
                  </a:lnTo>
                  <a:lnTo>
                    <a:pt x="6063" y="969"/>
                  </a:lnTo>
                  <a:lnTo>
                    <a:pt x="6063" y="969"/>
                  </a:lnTo>
                  <a:lnTo>
                    <a:pt x="6834" y="778"/>
                  </a:lnTo>
                  <a:lnTo>
                    <a:pt x="6773" y="580"/>
                  </a:lnTo>
                  <a:lnTo>
                    <a:pt x="6015" y="768"/>
                  </a:lnTo>
                  <a:lnTo>
                    <a:pt x="6015" y="768"/>
                  </a:lnTo>
                  <a:lnTo>
                    <a:pt x="6013" y="761"/>
                  </a:lnTo>
                  <a:lnTo>
                    <a:pt x="5970" y="657"/>
                  </a:lnTo>
                  <a:lnTo>
                    <a:pt x="5918" y="554"/>
                  </a:lnTo>
                  <a:lnTo>
                    <a:pt x="5857" y="459"/>
                  </a:lnTo>
                  <a:lnTo>
                    <a:pt x="5780" y="364"/>
                  </a:lnTo>
                  <a:lnTo>
                    <a:pt x="5685" y="286"/>
                  </a:lnTo>
                  <a:lnTo>
                    <a:pt x="5590" y="217"/>
                  </a:lnTo>
                  <a:lnTo>
                    <a:pt x="5477" y="156"/>
                  </a:lnTo>
                  <a:lnTo>
                    <a:pt x="5365" y="104"/>
                  </a:lnTo>
                  <a:lnTo>
                    <a:pt x="5235" y="61"/>
                  </a:lnTo>
                  <a:lnTo>
                    <a:pt x="5106" y="27"/>
                  </a:lnTo>
                  <a:lnTo>
                    <a:pt x="4959" y="9"/>
                  </a:lnTo>
                  <a:lnTo>
                    <a:pt x="4812"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8"/>
            <p:cNvSpPr/>
            <p:nvPr/>
          </p:nvSpPr>
          <p:spPr>
            <a:xfrm>
              <a:off x="-1817739" y="3354732"/>
              <a:ext cx="316280" cy="339487"/>
            </a:xfrm>
            <a:custGeom>
              <a:avLst/>
              <a:gdLst/>
              <a:ahLst/>
              <a:cxnLst/>
              <a:rect l="l" t="t" r="r" b="b"/>
              <a:pathLst>
                <a:path w="8000" h="8587" extrusionOk="0">
                  <a:moveTo>
                    <a:pt x="6237" y="0"/>
                  </a:moveTo>
                  <a:lnTo>
                    <a:pt x="6073" y="9"/>
                  </a:lnTo>
                  <a:lnTo>
                    <a:pt x="5900" y="35"/>
                  </a:lnTo>
                  <a:lnTo>
                    <a:pt x="5727" y="61"/>
                  </a:lnTo>
                  <a:lnTo>
                    <a:pt x="5555" y="95"/>
                  </a:lnTo>
                  <a:lnTo>
                    <a:pt x="5373" y="147"/>
                  </a:lnTo>
                  <a:lnTo>
                    <a:pt x="5192" y="207"/>
                  </a:lnTo>
                  <a:lnTo>
                    <a:pt x="5010" y="277"/>
                  </a:lnTo>
                  <a:lnTo>
                    <a:pt x="4820" y="346"/>
                  </a:lnTo>
                  <a:lnTo>
                    <a:pt x="4630" y="432"/>
                  </a:lnTo>
                  <a:lnTo>
                    <a:pt x="4440" y="527"/>
                  </a:lnTo>
                  <a:lnTo>
                    <a:pt x="4250" y="631"/>
                  </a:lnTo>
                  <a:lnTo>
                    <a:pt x="4060" y="743"/>
                  </a:lnTo>
                  <a:lnTo>
                    <a:pt x="3870" y="864"/>
                  </a:lnTo>
                  <a:lnTo>
                    <a:pt x="3671" y="994"/>
                  </a:lnTo>
                  <a:lnTo>
                    <a:pt x="3481" y="1132"/>
                  </a:lnTo>
                  <a:lnTo>
                    <a:pt x="3283" y="1279"/>
                  </a:lnTo>
                  <a:lnTo>
                    <a:pt x="3093" y="1434"/>
                  </a:lnTo>
                  <a:lnTo>
                    <a:pt x="2903" y="1590"/>
                  </a:lnTo>
                  <a:lnTo>
                    <a:pt x="2713" y="1762"/>
                  </a:lnTo>
                  <a:lnTo>
                    <a:pt x="2523" y="1935"/>
                  </a:lnTo>
                  <a:lnTo>
                    <a:pt x="2341" y="2125"/>
                  </a:lnTo>
                  <a:lnTo>
                    <a:pt x="2160" y="2315"/>
                  </a:lnTo>
                  <a:lnTo>
                    <a:pt x="1978" y="2514"/>
                  </a:lnTo>
                  <a:lnTo>
                    <a:pt x="1806" y="2712"/>
                  </a:lnTo>
                  <a:lnTo>
                    <a:pt x="1633" y="2920"/>
                  </a:lnTo>
                  <a:lnTo>
                    <a:pt x="1477" y="3127"/>
                  </a:lnTo>
                  <a:lnTo>
                    <a:pt x="1322" y="3334"/>
                  </a:lnTo>
                  <a:lnTo>
                    <a:pt x="1175" y="3542"/>
                  </a:lnTo>
                  <a:lnTo>
                    <a:pt x="1046" y="3749"/>
                  </a:lnTo>
                  <a:lnTo>
                    <a:pt x="916" y="3965"/>
                  </a:lnTo>
                  <a:lnTo>
                    <a:pt x="795" y="4172"/>
                  </a:lnTo>
                  <a:lnTo>
                    <a:pt x="683" y="4380"/>
                  </a:lnTo>
                  <a:lnTo>
                    <a:pt x="579" y="4587"/>
                  </a:lnTo>
                  <a:lnTo>
                    <a:pt x="484" y="4794"/>
                  </a:lnTo>
                  <a:lnTo>
                    <a:pt x="389" y="5002"/>
                  </a:lnTo>
                  <a:lnTo>
                    <a:pt x="311" y="5200"/>
                  </a:lnTo>
                  <a:lnTo>
                    <a:pt x="242" y="5399"/>
                  </a:lnTo>
                  <a:lnTo>
                    <a:pt x="182" y="5598"/>
                  </a:lnTo>
                  <a:lnTo>
                    <a:pt x="130" y="5796"/>
                  </a:lnTo>
                  <a:lnTo>
                    <a:pt x="87" y="5986"/>
                  </a:lnTo>
                  <a:lnTo>
                    <a:pt x="52" y="6176"/>
                  </a:lnTo>
                  <a:lnTo>
                    <a:pt x="26" y="6358"/>
                  </a:lnTo>
                  <a:lnTo>
                    <a:pt x="9" y="6539"/>
                  </a:lnTo>
                  <a:lnTo>
                    <a:pt x="0" y="6712"/>
                  </a:lnTo>
                  <a:lnTo>
                    <a:pt x="0" y="6876"/>
                  </a:lnTo>
                  <a:lnTo>
                    <a:pt x="9" y="7040"/>
                  </a:lnTo>
                  <a:lnTo>
                    <a:pt x="35" y="7196"/>
                  </a:lnTo>
                  <a:lnTo>
                    <a:pt x="61" y="7351"/>
                  </a:lnTo>
                  <a:lnTo>
                    <a:pt x="104" y="7489"/>
                  </a:lnTo>
                  <a:lnTo>
                    <a:pt x="147" y="7628"/>
                  </a:lnTo>
                  <a:lnTo>
                    <a:pt x="208" y="7757"/>
                  </a:lnTo>
                  <a:lnTo>
                    <a:pt x="277" y="7878"/>
                  </a:lnTo>
                  <a:lnTo>
                    <a:pt x="354" y="7999"/>
                  </a:lnTo>
                  <a:lnTo>
                    <a:pt x="449" y="8103"/>
                  </a:lnTo>
                  <a:lnTo>
                    <a:pt x="544" y="8198"/>
                  </a:lnTo>
                  <a:lnTo>
                    <a:pt x="657" y="8284"/>
                  </a:lnTo>
                  <a:lnTo>
                    <a:pt x="769" y="8362"/>
                  </a:lnTo>
                  <a:lnTo>
                    <a:pt x="890" y="8422"/>
                  </a:lnTo>
                  <a:lnTo>
                    <a:pt x="1020" y="8483"/>
                  </a:lnTo>
                  <a:lnTo>
                    <a:pt x="1158" y="8526"/>
                  </a:lnTo>
                  <a:lnTo>
                    <a:pt x="1305" y="8552"/>
                  </a:lnTo>
                  <a:lnTo>
                    <a:pt x="1451" y="8578"/>
                  </a:lnTo>
                  <a:lnTo>
                    <a:pt x="1607" y="8586"/>
                  </a:lnTo>
                  <a:lnTo>
                    <a:pt x="1762" y="8586"/>
                  </a:lnTo>
                  <a:lnTo>
                    <a:pt x="1927" y="8578"/>
                  </a:lnTo>
                  <a:lnTo>
                    <a:pt x="2091" y="8560"/>
                  </a:lnTo>
                  <a:lnTo>
                    <a:pt x="2263" y="8526"/>
                  </a:lnTo>
                  <a:lnTo>
                    <a:pt x="2445" y="8491"/>
                  </a:lnTo>
                  <a:lnTo>
                    <a:pt x="2618" y="8439"/>
                  </a:lnTo>
                  <a:lnTo>
                    <a:pt x="2799" y="8388"/>
                  </a:lnTo>
                  <a:lnTo>
                    <a:pt x="2989" y="8319"/>
                  </a:lnTo>
                  <a:lnTo>
                    <a:pt x="3170" y="8241"/>
                  </a:lnTo>
                  <a:lnTo>
                    <a:pt x="3360" y="8154"/>
                  </a:lnTo>
                  <a:lnTo>
                    <a:pt x="3551" y="8059"/>
                  </a:lnTo>
                  <a:lnTo>
                    <a:pt x="3741" y="7956"/>
                  </a:lnTo>
                  <a:lnTo>
                    <a:pt x="3939" y="7843"/>
                  </a:lnTo>
                  <a:lnTo>
                    <a:pt x="4129" y="7723"/>
                  </a:lnTo>
                  <a:lnTo>
                    <a:pt x="4319" y="7593"/>
                  </a:lnTo>
                  <a:lnTo>
                    <a:pt x="4518" y="7455"/>
                  </a:lnTo>
                  <a:lnTo>
                    <a:pt x="4708" y="7317"/>
                  </a:lnTo>
                  <a:lnTo>
                    <a:pt x="4898" y="7161"/>
                  </a:lnTo>
                  <a:lnTo>
                    <a:pt x="5097" y="6997"/>
                  </a:lnTo>
                  <a:lnTo>
                    <a:pt x="5278" y="6833"/>
                  </a:lnTo>
                  <a:lnTo>
                    <a:pt x="5468" y="6651"/>
                  </a:lnTo>
                  <a:lnTo>
                    <a:pt x="5658" y="6470"/>
                  </a:lnTo>
                  <a:lnTo>
                    <a:pt x="5840" y="6280"/>
                  </a:lnTo>
                  <a:lnTo>
                    <a:pt x="6021" y="6081"/>
                  </a:lnTo>
                  <a:lnTo>
                    <a:pt x="6194" y="5874"/>
                  </a:lnTo>
                  <a:lnTo>
                    <a:pt x="6358" y="5667"/>
                  </a:lnTo>
                  <a:lnTo>
                    <a:pt x="6522" y="5459"/>
                  </a:lnTo>
                  <a:lnTo>
                    <a:pt x="6677" y="5252"/>
                  </a:lnTo>
                  <a:lnTo>
                    <a:pt x="6816" y="5045"/>
                  </a:lnTo>
                  <a:lnTo>
                    <a:pt x="6954" y="4837"/>
                  </a:lnTo>
                  <a:lnTo>
                    <a:pt x="7083" y="4630"/>
                  </a:lnTo>
                  <a:lnTo>
                    <a:pt x="7204" y="4423"/>
                  </a:lnTo>
                  <a:lnTo>
                    <a:pt x="7317" y="4207"/>
                  </a:lnTo>
                  <a:lnTo>
                    <a:pt x="7420" y="4000"/>
                  </a:lnTo>
                  <a:lnTo>
                    <a:pt x="7515" y="3792"/>
                  </a:lnTo>
                  <a:lnTo>
                    <a:pt x="7602" y="3594"/>
                  </a:lnTo>
                  <a:lnTo>
                    <a:pt x="7680" y="3386"/>
                  </a:lnTo>
                  <a:lnTo>
                    <a:pt x="7757" y="3188"/>
                  </a:lnTo>
                  <a:lnTo>
                    <a:pt x="7818" y="2989"/>
                  </a:lnTo>
                  <a:lnTo>
                    <a:pt x="7870" y="2799"/>
                  </a:lnTo>
                  <a:lnTo>
                    <a:pt x="7913" y="2600"/>
                  </a:lnTo>
                  <a:lnTo>
                    <a:pt x="7947" y="2419"/>
                  </a:lnTo>
                  <a:lnTo>
                    <a:pt x="7973" y="2237"/>
                  </a:lnTo>
                  <a:lnTo>
                    <a:pt x="7990" y="2056"/>
                  </a:lnTo>
                  <a:lnTo>
                    <a:pt x="7999" y="1883"/>
                  </a:lnTo>
                  <a:lnTo>
                    <a:pt x="7999" y="1710"/>
                  </a:lnTo>
                  <a:lnTo>
                    <a:pt x="7982" y="1546"/>
                  </a:lnTo>
                  <a:lnTo>
                    <a:pt x="7965" y="1391"/>
                  </a:lnTo>
                  <a:lnTo>
                    <a:pt x="7939" y="1244"/>
                  </a:lnTo>
                  <a:lnTo>
                    <a:pt x="7895" y="1097"/>
                  </a:lnTo>
                  <a:lnTo>
                    <a:pt x="7844" y="959"/>
                  </a:lnTo>
                  <a:lnTo>
                    <a:pt x="7783" y="829"/>
                  </a:lnTo>
                  <a:lnTo>
                    <a:pt x="7714" y="708"/>
                  </a:lnTo>
                  <a:lnTo>
                    <a:pt x="7636" y="596"/>
                  </a:lnTo>
                  <a:lnTo>
                    <a:pt x="7550" y="484"/>
                  </a:lnTo>
                  <a:lnTo>
                    <a:pt x="7446" y="389"/>
                  </a:lnTo>
                  <a:lnTo>
                    <a:pt x="7343" y="302"/>
                  </a:lnTo>
                  <a:lnTo>
                    <a:pt x="7222" y="225"/>
                  </a:lnTo>
                  <a:lnTo>
                    <a:pt x="7101" y="164"/>
                  </a:lnTo>
                  <a:lnTo>
                    <a:pt x="6971" y="112"/>
                  </a:lnTo>
                  <a:lnTo>
                    <a:pt x="6833" y="69"/>
                  </a:lnTo>
                  <a:lnTo>
                    <a:pt x="6695" y="35"/>
                  </a:lnTo>
                  <a:lnTo>
                    <a:pt x="6548" y="17"/>
                  </a:lnTo>
                  <a:lnTo>
                    <a:pt x="6392"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8"/>
            <p:cNvSpPr/>
            <p:nvPr/>
          </p:nvSpPr>
          <p:spPr>
            <a:xfrm>
              <a:off x="-1820467" y="3343781"/>
              <a:ext cx="297145" cy="341227"/>
            </a:xfrm>
            <a:custGeom>
              <a:avLst/>
              <a:gdLst/>
              <a:ahLst/>
              <a:cxnLst/>
              <a:rect l="l" t="t" r="r" b="b"/>
              <a:pathLst>
                <a:path w="7516" h="8631" extrusionOk="0">
                  <a:moveTo>
                    <a:pt x="6764" y="1"/>
                  </a:moveTo>
                  <a:lnTo>
                    <a:pt x="0" y="7939"/>
                  </a:lnTo>
                  <a:lnTo>
                    <a:pt x="864" y="8630"/>
                  </a:lnTo>
                  <a:lnTo>
                    <a:pt x="5235" y="6704"/>
                  </a:lnTo>
                  <a:lnTo>
                    <a:pt x="7515" y="666"/>
                  </a:lnTo>
                  <a:lnTo>
                    <a:pt x="6764"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28"/>
            <p:cNvSpPr/>
            <p:nvPr/>
          </p:nvSpPr>
          <p:spPr>
            <a:xfrm>
              <a:off x="-1842014" y="3333541"/>
              <a:ext cx="316280" cy="339487"/>
            </a:xfrm>
            <a:custGeom>
              <a:avLst/>
              <a:gdLst/>
              <a:ahLst/>
              <a:cxnLst/>
              <a:rect l="l" t="t" r="r" b="b"/>
              <a:pathLst>
                <a:path w="8000" h="8587" extrusionOk="0">
                  <a:moveTo>
                    <a:pt x="6238" y="1"/>
                  </a:moveTo>
                  <a:lnTo>
                    <a:pt x="6074" y="9"/>
                  </a:lnTo>
                  <a:lnTo>
                    <a:pt x="5901" y="26"/>
                  </a:lnTo>
                  <a:lnTo>
                    <a:pt x="5728" y="52"/>
                  </a:lnTo>
                  <a:lnTo>
                    <a:pt x="5555" y="96"/>
                  </a:lnTo>
                  <a:lnTo>
                    <a:pt x="5374" y="147"/>
                  </a:lnTo>
                  <a:lnTo>
                    <a:pt x="5192" y="199"/>
                  </a:lnTo>
                  <a:lnTo>
                    <a:pt x="5011" y="268"/>
                  </a:lnTo>
                  <a:lnTo>
                    <a:pt x="4821" y="346"/>
                  </a:lnTo>
                  <a:lnTo>
                    <a:pt x="4640" y="432"/>
                  </a:lnTo>
                  <a:lnTo>
                    <a:pt x="4450" y="528"/>
                  </a:lnTo>
                  <a:lnTo>
                    <a:pt x="4251" y="631"/>
                  </a:lnTo>
                  <a:lnTo>
                    <a:pt x="4061" y="743"/>
                  </a:lnTo>
                  <a:lnTo>
                    <a:pt x="3871" y="864"/>
                  </a:lnTo>
                  <a:lnTo>
                    <a:pt x="3672" y="994"/>
                  </a:lnTo>
                  <a:lnTo>
                    <a:pt x="3482" y="1124"/>
                  </a:lnTo>
                  <a:lnTo>
                    <a:pt x="3292" y="1270"/>
                  </a:lnTo>
                  <a:lnTo>
                    <a:pt x="3093" y="1426"/>
                  </a:lnTo>
                  <a:lnTo>
                    <a:pt x="2903" y="1590"/>
                  </a:lnTo>
                  <a:lnTo>
                    <a:pt x="2713" y="1754"/>
                  </a:lnTo>
                  <a:lnTo>
                    <a:pt x="2532" y="1935"/>
                  </a:lnTo>
                  <a:lnTo>
                    <a:pt x="2342" y="2117"/>
                  </a:lnTo>
                  <a:lnTo>
                    <a:pt x="2161" y="2307"/>
                  </a:lnTo>
                  <a:lnTo>
                    <a:pt x="1979" y="2506"/>
                  </a:lnTo>
                  <a:lnTo>
                    <a:pt x="1806" y="2713"/>
                  </a:lnTo>
                  <a:lnTo>
                    <a:pt x="1634" y="2912"/>
                  </a:lnTo>
                  <a:lnTo>
                    <a:pt x="1478" y="3119"/>
                  </a:lnTo>
                  <a:lnTo>
                    <a:pt x="1323" y="3326"/>
                  </a:lnTo>
                  <a:lnTo>
                    <a:pt x="1176" y="3542"/>
                  </a:lnTo>
                  <a:lnTo>
                    <a:pt x="1046" y="3749"/>
                  </a:lnTo>
                  <a:lnTo>
                    <a:pt x="917" y="3957"/>
                  </a:lnTo>
                  <a:lnTo>
                    <a:pt x="796" y="4164"/>
                  </a:lnTo>
                  <a:lnTo>
                    <a:pt x="683" y="4371"/>
                  </a:lnTo>
                  <a:lnTo>
                    <a:pt x="580" y="4579"/>
                  </a:lnTo>
                  <a:lnTo>
                    <a:pt x="485" y="4786"/>
                  </a:lnTo>
                  <a:lnTo>
                    <a:pt x="398" y="4993"/>
                  </a:lnTo>
                  <a:lnTo>
                    <a:pt x="312" y="5201"/>
                  </a:lnTo>
                  <a:lnTo>
                    <a:pt x="243" y="5399"/>
                  </a:lnTo>
                  <a:lnTo>
                    <a:pt x="182" y="5598"/>
                  </a:lnTo>
                  <a:lnTo>
                    <a:pt x="131" y="5788"/>
                  </a:lnTo>
                  <a:lnTo>
                    <a:pt x="87" y="5978"/>
                  </a:lnTo>
                  <a:lnTo>
                    <a:pt x="53" y="6168"/>
                  </a:lnTo>
                  <a:lnTo>
                    <a:pt x="27" y="6350"/>
                  </a:lnTo>
                  <a:lnTo>
                    <a:pt x="10" y="6531"/>
                  </a:lnTo>
                  <a:lnTo>
                    <a:pt x="1" y="6704"/>
                  </a:lnTo>
                  <a:lnTo>
                    <a:pt x="1" y="6876"/>
                  </a:lnTo>
                  <a:lnTo>
                    <a:pt x="10" y="7032"/>
                  </a:lnTo>
                  <a:lnTo>
                    <a:pt x="36" y="7196"/>
                  </a:lnTo>
                  <a:lnTo>
                    <a:pt x="61" y="7343"/>
                  </a:lnTo>
                  <a:lnTo>
                    <a:pt x="105" y="7490"/>
                  </a:lnTo>
                  <a:lnTo>
                    <a:pt x="148" y="7628"/>
                  </a:lnTo>
                  <a:lnTo>
                    <a:pt x="208" y="7758"/>
                  </a:lnTo>
                  <a:lnTo>
                    <a:pt x="277" y="7878"/>
                  </a:lnTo>
                  <a:lnTo>
                    <a:pt x="355" y="7991"/>
                  </a:lnTo>
                  <a:lnTo>
                    <a:pt x="450" y="8094"/>
                  </a:lnTo>
                  <a:lnTo>
                    <a:pt x="545" y="8198"/>
                  </a:lnTo>
                  <a:lnTo>
                    <a:pt x="657" y="8284"/>
                  </a:lnTo>
                  <a:lnTo>
                    <a:pt x="770" y="8354"/>
                  </a:lnTo>
                  <a:lnTo>
                    <a:pt x="899" y="8423"/>
                  </a:lnTo>
                  <a:lnTo>
                    <a:pt x="1029" y="8474"/>
                  </a:lnTo>
                  <a:lnTo>
                    <a:pt x="1158" y="8518"/>
                  </a:lnTo>
                  <a:lnTo>
                    <a:pt x="1305" y="8552"/>
                  </a:lnTo>
                  <a:lnTo>
                    <a:pt x="1452" y="8570"/>
                  </a:lnTo>
                  <a:lnTo>
                    <a:pt x="1608" y="8578"/>
                  </a:lnTo>
                  <a:lnTo>
                    <a:pt x="1763" y="8587"/>
                  </a:lnTo>
                  <a:lnTo>
                    <a:pt x="1927" y="8570"/>
                  </a:lnTo>
                  <a:lnTo>
                    <a:pt x="2091" y="8552"/>
                  </a:lnTo>
                  <a:lnTo>
                    <a:pt x="2264" y="8526"/>
                  </a:lnTo>
                  <a:lnTo>
                    <a:pt x="2446" y="8483"/>
                  </a:lnTo>
                  <a:lnTo>
                    <a:pt x="2618" y="8440"/>
                  </a:lnTo>
                  <a:lnTo>
                    <a:pt x="2800" y="8379"/>
                  </a:lnTo>
                  <a:lnTo>
                    <a:pt x="2990" y="8310"/>
                  </a:lnTo>
                  <a:lnTo>
                    <a:pt x="3171" y="8233"/>
                  </a:lnTo>
                  <a:lnTo>
                    <a:pt x="3361" y="8146"/>
                  </a:lnTo>
                  <a:lnTo>
                    <a:pt x="3551" y="8051"/>
                  </a:lnTo>
                  <a:lnTo>
                    <a:pt x="3750" y="7956"/>
                  </a:lnTo>
                  <a:lnTo>
                    <a:pt x="3940" y="7844"/>
                  </a:lnTo>
                  <a:lnTo>
                    <a:pt x="4130" y="7723"/>
                  </a:lnTo>
                  <a:lnTo>
                    <a:pt x="4329" y="7593"/>
                  </a:lnTo>
                  <a:lnTo>
                    <a:pt x="4519" y="7455"/>
                  </a:lnTo>
                  <a:lnTo>
                    <a:pt x="4709" y="7308"/>
                  </a:lnTo>
                  <a:lnTo>
                    <a:pt x="4907" y="7153"/>
                  </a:lnTo>
                  <a:lnTo>
                    <a:pt x="5097" y="6997"/>
                  </a:lnTo>
                  <a:lnTo>
                    <a:pt x="5287" y="6825"/>
                  </a:lnTo>
                  <a:lnTo>
                    <a:pt x="5469" y="6652"/>
                  </a:lnTo>
                  <a:lnTo>
                    <a:pt x="5659" y="6462"/>
                  </a:lnTo>
                  <a:lnTo>
                    <a:pt x="5840" y="6272"/>
                  </a:lnTo>
                  <a:lnTo>
                    <a:pt x="6022" y="6073"/>
                  </a:lnTo>
                  <a:lnTo>
                    <a:pt x="6194" y="5874"/>
                  </a:lnTo>
                  <a:lnTo>
                    <a:pt x="6367" y="5667"/>
                  </a:lnTo>
                  <a:lnTo>
                    <a:pt x="6523" y="5460"/>
                  </a:lnTo>
                  <a:lnTo>
                    <a:pt x="6678" y="5253"/>
                  </a:lnTo>
                  <a:lnTo>
                    <a:pt x="6816" y="5045"/>
                  </a:lnTo>
                  <a:lnTo>
                    <a:pt x="6955" y="4829"/>
                  </a:lnTo>
                  <a:lnTo>
                    <a:pt x="7084" y="4622"/>
                  </a:lnTo>
                  <a:lnTo>
                    <a:pt x="7205" y="4415"/>
                  </a:lnTo>
                  <a:lnTo>
                    <a:pt x="7317" y="4207"/>
                  </a:lnTo>
                  <a:lnTo>
                    <a:pt x="7421" y="4000"/>
                  </a:lnTo>
                  <a:lnTo>
                    <a:pt x="7516" y="3793"/>
                  </a:lnTo>
                  <a:lnTo>
                    <a:pt x="7602" y="3585"/>
                  </a:lnTo>
                  <a:lnTo>
                    <a:pt x="7689" y="3387"/>
                  </a:lnTo>
                  <a:lnTo>
                    <a:pt x="7758" y="3179"/>
                  </a:lnTo>
                  <a:lnTo>
                    <a:pt x="7818" y="2989"/>
                  </a:lnTo>
                  <a:lnTo>
                    <a:pt x="7870" y="2791"/>
                  </a:lnTo>
                  <a:lnTo>
                    <a:pt x="7913" y="2601"/>
                  </a:lnTo>
                  <a:lnTo>
                    <a:pt x="7948" y="2411"/>
                  </a:lnTo>
                  <a:lnTo>
                    <a:pt x="7974" y="2229"/>
                  </a:lnTo>
                  <a:lnTo>
                    <a:pt x="7991" y="2048"/>
                  </a:lnTo>
                  <a:lnTo>
                    <a:pt x="8000" y="1875"/>
                  </a:lnTo>
                  <a:lnTo>
                    <a:pt x="8000" y="1711"/>
                  </a:lnTo>
                  <a:lnTo>
                    <a:pt x="7991" y="1547"/>
                  </a:lnTo>
                  <a:lnTo>
                    <a:pt x="7965" y="1391"/>
                  </a:lnTo>
                  <a:lnTo>
                    <a:pt x="7939" y="1236"/>
                  </a:lnTo>
                  <a:lnTo>
                    <a:pt x="7896" y="1089"/>
                  </a:lnTo>
                  <a:lnTo>
                    <a:pt x="7844" y="959"/>
                  </a:lnTo>
                  <a:lnTo>
                    <a:pt x="7792" y="821"/>
                  </a:lnTo>
                  <a:lnTo>
                    <a:pt x="7723" y="700"/>
                  </a:lnTo>
                  <a:lnTo>
                    <a:pt x="7637" y="588"/>
                  </a:lnTo>
                  <a:lnTo>
                    <a:pt x="7551" y="484"/>
                  </a:lnTo>
                  <a:lnTo>
                    <a:pt x="7456" y="389"/>
                  </a:lnTo>
                  <a:lnTo>
                    <a:pt x="7343" y="303"/>
                  </a:lnTo>
                  <a:lnTo>
                    <a:pt x="7231" y="225"/>
                  </a:lnTo>
                  <a:lnTo>
                    <a:pt x="7101" y="156"/>
                  </a:lnTo>
                  <a:lnTo>
                    <a:pt x="6972" y="104"/>
                  </a:lnTo>
                  <a:lnTo>
                    <a:pt x="6834" y="61"/>
                  </a:lnTo>
                  <a:lnTo>
                    <a:pt x="6695" y="35"/>
                  </a:lnTo>
                  <a:lnTo>
                    <a:pt x="6549" y="9"/>
                  </a:lnTo>
                  <a:lnTo>
                    <a:pt x="6393"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28"/>
            <p:cNvSpPr/>
            <p:nvPr/>
          </p:nvSpPr>
          <p:spPr>
            <a:xfrm>
              <a:off x="-1821851" y="3350976"/>
              <a:ext cx="275638" cy="298173"/>
            </a:xfrm>
            <a:custGeom>
              <a:avLst/>
              <a:gdLst/>
              <a:ahLst/>
              <a:cxnLst/>
              <a:rect l="l" t="t" r="r" b="b"/>
              <a:pathLst>
                <a:path w="6972" h="7542" extrusionOk="0">
                  <a:moveTo>
                    <a:pt x="5702" y="0"/>
                  </a:moveTo>
                  <a:lnTo>
                    <a:pt x="5572" y="9"/>
                  </a:lnTo>
                  <a:lnTo>
                    <a:pt x="5434" y="26"/>
                  </a:lnTo>
                  <a:lnTo>
                    <a:pt x="5287" y="52"/>
                  </a:lnTo>
                  <a:lnTo>
                    <a:pt x="5140" y="78"/>
                  </a:lnTo>
                  <a:lnTo>
                    <a:pt x="4993" y="121"/>
                  </a:lnTo>
                  <a:lnTo>
                    <a:pt x="4838" y="173"/>
                  </a:lnTo>
                  <a:lnTo>
                    <a:pt x="4682" y="233"/>
                  </a:lnTo>
                  <a:lnTo>
                    <a:pt x="4527" y="294"/>
                  </a:lnTo>
                  <a:lnTo>
                    <a:pt x="4371" y="372"/>
                  </a:lnTo>
                  <a:lnTo>
                    <a:pt x="4207" y="449"/>
                  </a:lnTo>
                  <a:lnTo>
                    <a:pt x="4043" y="544"/>
                  </a:lnTo>
                  <a:lnTo>
                    <a:pt x="3870" y="639"/>
                  </a:lnTo>
                  <a:lnTo>
                    <a:pt x="3706" y="743"/>
                  </a:lnTo>
                  <a:lnTo>
                    <a:pt x="3542" y="855"/>
                  </a:lnTo>
                  <a:lnTo>
                    <a:pt x="3369" y="976"/>
                  </a:lnTo>
                  <a:lnTo>
                    <a:pt x="3205" y="1106"/>
                  </a:lnTo>
                  <a:lnTo>
                    <a:pt x="3033" y="1235"/>
                  </a:lnTo>
                  <a:lnTo>
                    <a:pt x="2860" y="1374"/>
                  </a:lnTo>
                  <a:lnTo>
                    <a:pt x="2696" y="1520"/>
                  </a:lnTo>
                  <a:lnTo>
                    <a:pt x="2532" y="1676"/>
                  </a:lnTo>
                  <a:lnTo>
                    <a:pt x="2359" y="1831"/>
                  </a:lnTo>
                  <a:lnTo>
                    <a:pt x="2195" y="1996"/>
                  </a:lnTo>
                  <a:lnTo>
                    <a:pt x="2031" y="2168"/>
                  </a:lnTo>
                  <a:lnTo>
                    <a:pt x="1875" y="2350"/>
                  </a:lnTo>
                  <a:lnTo>
                    <a:pt x="1720" y="2531"/>
                  </a:lnTo>
                  <a:lnTo>
                    <a:pt x="1564" y="2712"/>
                  </a:lnTo>
                  <a:lnTo>
                    <a:pt x="1426" y="2894"/>
                  </a:lnTo>
                  <a:lnTo>
                    <a:pt x="1288" y="3084"/>
                  </a:lnTo>
                  <a:lnTo>
                    <a:pt x="1150" y="3265"/>
                  </a:lnTo>
                  <a:lnTo>
                    <a:pt x="1029" y="3447"/>
                  </a:lnTo>
                  <a:lnTo>
                    <a:pt x="908" y="3637"/>
                  </a:lnTo>
                  <a:lnTo>
                    <a:pt x="795" y="3818"/>
                  </a:lnTo>
                  <a:lnTo>
                    <a:pt x="692" y="4000"/>
                  </a:lnTo>
                  <a:lnTo>
                    <a:pt x="597" y="4181"/>
                  </a:lnTo>
                  <a:lnTo>
                    <a:pt x="510" y="4362"/>
                  </a:lnTo>
                  <a:lnTo>
                    <a:pt x="424" y="4544"/>
                  </a:lnTo>
                  <a:lnTo>
                    <a:pt x="346" y="4716"/>
                  </a:lnTo>
                  <a:lnTo>
                    <a:pt x="277" y="4889"/>
                  </a:lnTo>
                  <a:lnTo>
                    <a:pt x="217" y="5062"/>
                  </a:lnTo>
                  <a:lnTo>
                    <a:pt x="165" y="5235"/>
                  </a:lnTo>
                  <a:lnTo>
                    <a:pt x="122" y="5399"/>
                  </a:lnTo>
                  <a:lnTo>
                    <a:pt x="78" y="5563"/>
                  </a:lnTo>
                  <a:lnTo>
                    <a:pt x="52" y="5718"/>
                  </a:lnTo>
                  <a:lnTo>
                    <a:pt x="27" y="5874"/>
                  </a:lnTo>
                  <a:lnTo>
                    <a:pt x="9" y="6021"/>
                  </a:lnTo>
                  <a:lnTo>
                    <a:pt x="1" y="6159"/>
                  </a:lnTo>
                  <a:lnTo>
                    <a:pt x="9" y="6297"/>
                  </a:lnTo>
                  <a:lnTo>
                    <a:pt x="18" y="6435"/>
                  </a:lnTo>
                  <a:lnTo>
                    <a:pt x="35" y="6556"/>
                  </a:lnTo>
                  <a:lnTo>
                    <a:pt x="61" y="6677"/>
                  </a:lnTo>
                  <a:lnTo>
                    <a:pt x="96" y="6798"/>
                  </a:lnTo>
                  <a:lnTo>
                    <a:pt x="139" y="6902"/>
                  </a:lnTo>
                  <a:lnTo>
                    <a:pt x="191" y="7006"/>
                  </a:lnTo>
                  <a:lnTo>
                    <a:pt x="251" y="7101"/>
                  </a:lnTo>
                  <a:lnTo>
                    <a:pt x="320" y="7187"/>
                  </a:lnTo>
                  <a:lnTo>
                    <a:pt x="398" y="7265"/>
                  </a:lnTo>
                  <a:lnTo>
                    <a:pt x="484" y="7334"/>
                  </a:lnTo>
                  <a:lnTo>
                    <a:pt x="579" y="7386"/>
                  </a:lnTo>
                  <a:lnTo>
                    <a:pt x="683" y="7437"/>
                  </a:lnTo>
                  <a:lnTo>
                    <a:pt x="787" y="7481"/>
                  </a:lnTo>
                  <a:lnTo>
                    <a:pt x="899" y="7507"/>
                  </a:lnTo>
                  <a:lnTo>
                    <a:pt x="1020" y="7524"/>
                  </a:lnTo>
                  <a:lnTo>
                    <a:pt x="1141" y="7541"/>
                  </a:lnTo>
                  <a:lnTo>
                    <a:pt x="1270" y="7541"/>
                  </a:lnTo>
                  <a:lnTo>
                    <a:pt x="1400" y="7532"/>
                  </a:lnTo>
                  <a:lnTo>
                    <a:pt x="1538" y="7515"/>
                  </a:lnTo>
                  <a:lnTo>
                    <a:pt x="1685" y="7498"/>
                  </a:lnTo>
                  <a:lnTo>
                    <a:pt x="1832" y="7463"/>
                  </a:lnTo>
                  <a:lnTo>
                    <a:pt x="1979" y="7420"/>
                  </a:lnTo>
                  <a:lnTo>
                    <a:pt x="2134" y="7368"/>
                  </a:lnTo>
                  <a:lnTo>
                    <a:pt x="2290" y="7308"/>
                  </a:lnTo>
                  <a:lnTo>
                    <a:pt x="2445" y="7247"/>
                  </a:lnTo>
                  <a:lnTo>
                    <a:pt x="2601" y="7170"/>
                  </a:lnTo>
                  <a:lnTo>
                    <a:pt x="2765" y="7092"/>
                  </a:lnTo>
                  <a:lnTo>
                    <a:pt x="2929" y="6997"/>
                  </a:lnTo>
                  <a:lnTo>
                    <a:pt x="3102" y="6902"/>
                  </a:lnTo>
                  <a:lnTo>
                    <a:pt x="3266" y="6798"/>
                  </a:lnTo>
                  <a:lnTo>
                    <a:pt x="3430" y="6686"/>
                  </a:lnTo>
                  <a:lnTo>
                    <a:pt x="3603" y="6565"/>
                  </a:lnTo>
                  <a:lnTo>
                    <a:pt x="3767" y="6444"/>
                  </a:lnTo>
                  <a:lnTo>
                    <a:pt x="3940" y="6306"/>
                  </a:lnTo>
                  <a:lnTo>
                    <a:pt x="4112" y="6168"/>
                  </a:lnTo>
                  <a:lnTo>
                    <a:pt x="4276" y="6021"/>
                  </a:lnTo>
                  <a:lnTo>
                    <a:pt x="4441" y="5865"/>
                  </a:lnTo>
                  <a:lnTo>
                    <a:pt x="4613" y="5710"/>
                  </a:lnTo>
                  <a:lnTo>
                    <a:pt x="4777" y="5546"/>
                  </a:lnTo>
                  <a:lnTo>
                    <a:pt x="4942" y="5373"/>
                  </a:lnTo>
                  <a:lnTo>
                    <a:pt x="5097" y="5192"/>
                  </a:lnTo>
                  <a:lnTo>
                    <a:pt x="5253" y="5010"/>
                  </a:lnTo>
                  <a:lnTo>
                    <a:pt x="5408" y="4829"/>
                  </a:lnTo>
                  <a:lnTo>
                    <a:pt x="5546" y="4647"/>
                  </a:lnTo>
                  <a:lnTo>
                    <a:pt x="5684" y="4466"/>
                  </a:lnTo>
                  <a:lnTo>
                    <a:pt x="5823" y="4276"/>
                  </a:lnTo>
                  <a:lnTo>
                    <a:pt x="5944" y="4095"/>
                  </a:lnTo>
                  <a:lnTo>
                    <a:pt x="6065" y="3905"/>
                  </a:lnTo>
                  <a:lnTo>
                    <a:pt x="6177" y="3723"/>
                  </a:lnTo>
                  <a:lnTo>
                    <a:pt x="6280" y="3542"/>
                  </a:lnTo>
                  <a:lnTo>
                    <a:pt x="6376" y="3360"/>
                  </a:lnTo>
                  <a:lnTo>
                    <a:pt x="6462" y="3179"/>
                  </a:lnTo>
                  <a:lnTo>
                    <a:pt x="6548" y="2998"/>
                  </a:lnTo>
                  <a:lnTo>
                    <a:pt x="6626" y="2825"/>
                  </a:lnTo>
                  <a:lnTo>
                    <a:pt x="6695" y="2652"/>
                  </a:lnTo>
                  <a:lnTo>
                    <a:pt x="6756" y="2479"/>
                  </a:lnTo>
                  <a:lnTo>
                    <a:pt x="6807" y="2306"/>
                  </a:lnTo>
                  <a:lnTo>
                    <a:pt x="6851" y="2142"/>
                  </a:lnTo>
                  <a:lnTo>
                    <a:pt x="6894" y="1987"/>
                  </a:lnTo>
                  <a:lnTo>
                    <a:pt x="6920" y="1823"/>
                  </a:lnTo>
                  <a:lnTo>
                    <a:pt x="6946" y="1676"/>
                  </a:lnTo>
                  <a:lnTo>
                    <a:pt x="6963" y="1520"/>
                  </a:lnTo>
                  <a:lnTo>
                    <a:pt x="6972" y="1382"/>
                  </a:lnTo>
                  <a:lnTo>
                    <a:pt x="6963" y="1244"/>
                  </a:lnTo>
                  <a:lnTo>
                    <a:pt x="6954" y="1106"/>
                  </a:lnTo>
                  <a:lnTo>
                    <a:pt x="6937" y="985"/>
                  </a:lnTo>
                  <a:lnTo>
                    <a:pt x="6911" y="864"/>
                  </a:lnTo>
                  <a:lnTo>
                    <a:pt x="6877" y="743"/>
                  </a:lnTo>
                  <a:lnTo>
                    <a:pt x="6833" y="639"/>
                  </a:lnTo>
                  <a:lnTo>
                    <a:pt x="6781" y="536"/>
                  </a:lnTo>
                  <a:lnTo>
                    <a:pt x="6721" y="441"/>
                  </a:lnTo>
                  <a:lnTo>
                    <a:pt x="6652" y="363"/>
                  </a:lnTo>
                  <a:lnTo>
                    <a:pt x="6574" y="285"/>
                  </a:lnTo>
                  <a:lnTo>
                    <a:pt x="6488" y="216"/>
                  </a:lnTo>
                  <a:lnTo>
                    <a:pt x="6393" y="156"/>
                  </a:lnTo>
                  <a:lnTo>
                    <a:pt x="6289" y="104"/>
                  </a:lnTo>
                  <a:lnTo>
                    <a:pt x="6185" y="69"/>
                  </a:lnTo>
                  <a:lnTo>
                    <a:pt x="6073" y="35"/>
                  </a:lnTo>
                  <a:lnTo>
                    <a:pt x="5952" y="17"/>
                  </a:lnTo>
                  <a:lnTo>
                    <a:pt x="5831"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8"/>
            <p:cNvSpPr/>
            <p:nvPr/>
          </p:nvSpPr>
          <p:spPr>
            <a:xfrm>
              <a:off x="-1787693" y="3393318"/>
              <a:ext cx="205266" cy="196726"/>
            </a:xfrm>
            <a:custGeom>
              <a:avLst/>
              <a:gdLst/>
              <a:ahLst/>
              <a:cxnLst/>
              <a:rect l="l" t="t" r="r" b="b"/>
              <a:pathLst>
                <a:path w="5192" h="4976" extrusionOk="0">
                  <a:moveTo>
                    <a:pt x="3862" y="579"/>
                  </a:moveTo>
                  <a:lnTo>
                    <a:pt x="3931" y="588"/>
                  </a:lnTo>
                  <a:lnTo>
                    <a:pt x="4000" y="596"/>
                  </a:lnTo>
                  <a:lnTo>
                    <a:pt x="4069" y="622"/>
                  </a:lnTo>
                  <a:lnTo>
                    <a:pt x="4138" y="657"/>
                  </a:lnTo>
                  <a:lnTo>
                    <a:pt x="4199" y="691"/>
                  </a:lnTo>
                  <a:lnTo>
                    <a:pt x="4259" y="734"/>
                  </a:lnTo>
                  <a:lnTo>
                    <a:pt x="4265" y="741"/>
                  </a:lnTo>
                  <a:lnTo>
                    <a:pt x="4265" y="741"/>
                  </a:lnTo>
                  <a:lnTo>
                    <a:pt x="2717" y="2228"/>
                  </a:lnTo>
                  <a:lnTo>
                    <a:pt x="2717" y="2228"/>
                  </a:lnTo>
                  <a:lnTo>
                    <a:pt x="2713" y="2212"/>
                  </a:lnTo>
                  <a:lnTo>
                    <a:pt x="2696" y="2108"/>
                  </a:lnTo>
                  <a:lnTo>
                    <a:pt x="2687" y="2013"/>
                  </a:lnTo>
                  <a:lnTo>
                    <a:pt x="2678" y="1927"/>
                  </a:lnTo>
                  <a:lnTo>
                    <a:pt x="2687" y="1831"/>
                  </a:lnTo>
                  <a:lnTo>
                    <a:pt x="2687" y="1745"/>
                  </a:lnTo>
                  <a:lnTo>
                    <a:pt x="2704" y="1659"/>
                  </a:lnTo>
                  <a:lnTo>
                    <a:pt x="2721" y="1581"/>
                  </a:lnTo>
                  <a:lnTo>
                    <a:pt x="2747" y="1495"/>
                  </a:lnTo>
                  <a:lnTo>
                    <a:pt x="2782" y="1417"/>
                  </a:lnTo>
                  <a:lnTo>
                    <a:pt x="2816" y="1339"/>
                  </a:lnTo>
                  <a:lnTo>
                    <a:pt x="2860" y="1270"/>
                  </a:lnTo>
                  <a:lnTo>
                    <a:pt x="2903" y="1192"/>
                  </a:lnTo>
                  <a:lnTo>
                    <a:pt x="2955" y="1123"/>
                  </a:lnTo>
                  <a:lnTo>
                    <a:pt x="3076" y="985"/>
                  </a:lnTo>
                  <a:lnTo>
                    <a:pt x="3153" y="899"/>
                  </a:lnTo>
                  <a:lnTo>
                    <a:pt x="3231" y="829"/>
                  </a:lnTo>
                  <a:lnTo>
                    <a:pt x="3317" y="769"/>
                  </a:lnTo>
                  <a:lnTo>
                    <a:pt x="3395" y="717"/>
                  </a:lnTo>
                  <a:lnTo>
                    <a:pt x="3473" y="674"/>
                  </a:lnTo>
                  <a:lnTo>
                    <a:pt x="3559" y="631"/>
                  </a:lnTo>
                  <a:lnTo>
                    <a:pt x="3637" y="605"/>
                  </a:lnTo>
                  <a:lnTo>
                    <a:pt x="3715" y="588"/>
                  </a:lnTo>
                  <a:lnTo>
                    <a:pt x="3784" y="579"/>
                  </a:lnTo>
                  <a:close/>
                  <a:moveTo>
                    <a:pt x="2209" y="3002"/>
                  </a:moveTo>
                  <a:lnTo>
                    <a:pt x="2229" y="3084"/>
                  </a:lnTo>
                  <a:lnTo>
                    <a:pt x="2246" y="3248"/>
                  </a:lnTo>
                  <a:lnTo>
                    <a:pt x="2246" y="3404"/>
                  </a:lnTo>
                  <a:lnTo>
                    <a:pt x="2246" y="3481"/>
                  </a:lnTo>
                  <a:lnTo>
                    <a:pt x="2229" y="3550"/>
                  </a:lnTo>
                  <a:lnTo>
                    <a:pt x="2212" y="3628"/>
                  </a:lnTo>
                  <a:lnTo>
                    <a:pt x="2186" y="3697"/>
                  </a:lnTo>
                  <a:lnTo>
                    <a:pt x="2160" y="3766"/>
                  </a:lnTo>
                  <a:lnTo>
                    <a:pt x="2125" y="3827"/>
                  </a:lnTo>
                  <a:lnTo>
                    <a:pt x="2082" y="3896"/>
                  </a:lnTo>
                  <a:lnTo>
                    <a:pt x="2039" y="3965"/>
                  </a:lnTo>
                  <a:lnTo>
                    <a:pt x="1918" y="4095"/>
                  </a:lnTo>
                  <a:lnTo>
                    <a:pt x="1797" y="4216"/>
                  </a:lnTo>
                  <a:lnTo>
                    <a:pt x="1728" y="4267"/>
                  </a:lnTo>
                  <a:lnTo>
                    <a:pt x="1659" y="4319"/>
                  </a:lnTo>
                  <a:lnTo>
                    <a:pt x="1590" y="4362"/>
                  </a:lnTo>
                  <a:lnTo>
                    <a:pt x="1512" y="4397"/>
                  </a:lnTo>
                  <a:lnTo>
                    <a:pt x="1434" y="4432"/>
                  </a:lnTo>
                  <a:lnTo>
                    <a:pt x="1365" y="4457"/>
                  </a:lnTo>
                  <a:lnTo>
                    <a:pt x="1288" y="4475"/>
                  </a:lnTo>
                  <a:lnTo>
                    <a:pt x="1210" y="4483"/>
                  </a:lnTo>
                  <a:lnTo>
                    <a:pt x="1141" y="4483"/>
                  </a:lnTo>
                  <a:lnTo>
                    <a:pt x="1063" y="4475"/>
                  </a:lnTo>
                  <a:lnTo>
                    <a:pt x="994" y="4457"/>
                  </a:lnTo>
                  <a:lnTo>
                    <a:pt x="925" y="4423"/>
                  </a:lnTo>
                  <a:lnTo>
                    <a:pt x="856" y="4388"/>
                  </a:lnTo>
                  <a:lnTo>
                    <a:pt x="806" y="4346"/>
                  </a:lnTo>
                  <a:lnTo>
                    <a:pt x="806" y="4346"/>
                  </a:lnTo>
                  <a:lnTo>
                    <a:pt x="2209" y="3002"/>
                  </a:lnTo>
                  <a:close/>
                  <a:moveTo>
                    <a:pt x="5036" y="0"/>
                  </a:moveTo>
                  <a:lnTo>
                    <a:pt x="4472" y="542"/>
                  </a:lnTo>
                  <a:lnTo>
                    <a:pt x="4472" y="542"/>
                  </a:lnTo>
                  <a:lnTo>
                    <a:pt x="4466" y="536"/>
                  </a:lnTo>
                  <a:lnTo>
                    <a:pt x="4380" y="467"/>
                  </a:lnTo>
                  <a:lnTo>
                    <a:pt x="4276" y="406"/>
                  </a:lnTo>
                  <a:lnTo>
                    <a:pt x="4173" y="354"/>
                  </a:lnTo>
                  <a:lnTo>
                    <a:pt x="4060" y="311"/>
                  </a:lnTo>
                  <a:lnTo>
                    <a:pt x="3948" y="294"/>
                  </a:lnTo>
                  <a:lnTo>
                    <a:pt x="3827" y="277"/>
                  </a:lnTo>
                  <a:lnTo>
                    <a:pt x="3698" y="277"/>
                  </a:lnTo>
                  <a:lnTo>
                    <a:pt x="3568" y="294"/>
                  </a:lnTo>
                  <a:lnTo>
                    <a:pt x="3438" y="320"/>
                  </a:lnTo>
                  <a:lnTo>
                    <a:pt x="3309" y="354"/>
                  </a:lnTo>
                  <a:lnTo>
                    <a:pt x="3179" y="415"/>
                  </a:lnTo>
                  <a:lnTo>
                    <a:pt x="3041" y="484"/>
                  </a:lnTo>
                  <a:lnTo>
                    <a:pt x="2911" y="562"/>
                  </a:lnTo>
                  <a:lnTo>
                    <a:pt x="2782" y="657"/>
                  </a:lnTo>
                  <a:lnTo>
                    <a:pt x="2652" y="769"/>
                  </a:lnTo>
                  <a:lnTo>
                    <a:pt x="2523" y="890"/>
                  </a:lnTo>
                  <a:lnTo>
                    <a:pt x="2419" y="1011"/>
                  </a:lnTo>
                  <a:lnTo>
                    <a:pt x="2324" y="1132"/>
                  </a:lnTo>
                  <a:lnTo>
                    <a:pt x="2246" y="1253"/>
                  </a:lnTo>
                  <a:lnTo>
                    <a:pt x="2186" y="1365"/>
                  </a:lnTo>
                  <a:lnTo>
                    <a:pt x="2134" y="1486"/>
                  </a:lnTo>
                  <a:lnTo>
                    <a:pt x="2091" y="1607"/>
                  </a:lnTo>
                  <a:lnTo>
                    <a:pt x="2065" y="1736"/>
                  </a:lnTo>
                  <a:lnTo>
                    <a:pt x="2048" y="1857"/>
                  </a:lnTo>
                  <a:lnTo>
                    <a:pt x="2039" y="1978"/>
                  </a:lnTo>
                  <a:lnTo>
                    <a:pt x="2039" y="2108"/>
                  </a:lnTo>
                  <a:lnTo>
                    <a:pt x="2048" y="2237"/>
                  </a:lnTo>
                  <a:lnTo>
                    <a:pt x="2065" y="2367"/>
                  </a:lnTo>
                  <a:lnTo>
                    <a:pt x="2082" y="2497"/>
                  </a:lnTo>
                  <a:lnTo>
                    <a:pt x="2108" y="2626"/>
                  </a:lnTo>
                  <a:lnTo>
                    <a:pt x="2149" y="2773"/>
                  </a:lnTo>
                  <a:lnTo>
                    <a:pt x="680" y="4185"/>
                  </a:lnTo>
                  <a:lnTo>
                    <a:pt x="648" y="4121"/>
                  </a:lnTo>
                  <a:lnTo>
                    <a:pt x="622" y="4043"/>
                  </a:lnTo>
                  <a:lnTo>
                    <a:pt x="605" y="3965"/>
                  </a:lnTo>
                  <a:lnTo>
                    <a:pt x="605" y="3879"/>
                  </a:lnTo>
                  <a:lnTo>
                    <a:pt x="605" y="3801"/>
                  </a:lnTo>
                  <a:lnTo>
                    <a:pt x="614" y="3715"/>
                  </a:lnTo>
                  <a:lnTo>
                    <a:pt x="640" y="3628"/>
                  </a:lnTo>
                  <a:lnTo>
                    <a:pt x="666" y="3533"/>
                  </a:lnTo>
                  <a:lnTo>
                    <a:pt x="700" y="3447"/>
                  </a:lnTo>
                  <a:lnTo>
                    <a:pt x="735" y="3360"/>
                  </a:lnTo>
                  <a:lnTo>
                    <a:pt x="830" y="3179"/>
                  </a:lnTo>
                  <a:lnTo>
                    <a:pt x="942" y="2998"/>
                  </a:lnTo>
                  <a:lnTo>
                    <a:pt x="769" y="2929"/>
                  </a:lnTo>
                  <a:lnTo>
                    <a:pt x="78" y="3827"/>
                  </a:lnTo>
                  <a:lnTo>
                    <a:pt x="165" y="3974"/>
                  </a:lnTo>
                  <a:lnTo>
                    <a:pt x="251" y="4129"/>
                  </a:lnTo>
                  <a:lnTo>
                    <a:pt x="311" y="4216"/>
                  </a:lnTo>
                  <a:lnTo>
                    <a:pt x="381" y="4302"/>
                  </a:lnTo>
                  <a:lnTo>
                    <a:pt x="458" y="4397"/>
                  </a:lnTo>
                  <a:lnTo>
                    <a:pt x="459" y="4397"/>
                  </a:lnTo>
                  <a:lnTo>
                    <a:pt x="459" y="4397"/>
                  </a:lnTo>
                  <a:lnTo>
                    <a:pt x="0" y="4838"/>
                  </a:lnTo>
                  <a:lnTo>
                    <a:pt x="147" y="4976"/>
                  </a:lnTo>
                  <a:lnTo>
                    <a:pt x="606" y="4536"/>
                  </a:lnTo>
                  <a:lnTo>
                    <a:pt x="606" y="4536"/>
                  </a:lnTo>
                  <a:lnTo>
                    <a:pt x="657" y="4578"/>
                  </a:lnTo>
                  <a:lnTo>
                    <a:pt x="769" y="4647"/>
                  </a:lnTo>
                  <a:lnTo>
                    <a:pt x="882" y="4708"/>
                  </a:lnTo>
                  <a:lnTo>
                    <a:pt x="994" y="4743"/>
                  </a:lnTo>
                  <a:lnTo>
                    <a:pt x="1106" y="4768"/>
                  </a:lnTo>
                  <a:lnTo>
                    <a:pt x="1227" y="4777"/>
                  </a:lnTo>
                  <a:lnTo>
                    <a:pt x="1348" y="4777"/>
                  </a:lnTo>
                  <a:lnTo>
                    <a:pt x="1469" y="4760"/>
                  </a:lnTo>
                  <a:lnTo>
                    <a:pt x="1590" y="4734"/>
                  </a:lnTo>
                  <a:lnTo>
                    <a:pt x="1702" y="4699"/>
                  </a:lnTo>
                  <a:lnTo>
                    <a:pt x="1823" y="4647"/>
                  </a:lnTo>
                  <a:lnTo>
                    <a:pt x="1935" y="4587"/>
                  </a:lnTo>
                  <a:lnTo>
                    <a:pt x="2048" y="4509"/>
                  </a:lnTo>
                  <a:lnTo>
                    <a:pt x="2160" y="4432"/>
                  </a:lnTo>
                  <a:lnTo>
                    <a:pt x="2264" y="4337"/>
                  </a:lnTo>
                  <a:lnTo>
                    <a:pt x="2367" y="4233"/>
                  </a:lnTo>
                  <a:lnTo>
                    <a:pt x="2462" y="4129"/>
                  </a:lnTo>
                  <a:lnTo>
                    <a:pt x="2549" y="4017"/>
                  </a:lnTo>
                  <a:lnTo>
                    <a:pt x="2626" y="3913"/>
                  </a:lnTo>
                  <a:lnTo>
                    <a:pt x="2687" y="3801"/>
                  </a:lnTo>
                  <a:lnTo>
                    <a:pt x="2739" y="3697"/>
                  </a:lnTo>
                  <a:lnTo>
                    <a:pt x="2782" y="3585"/>
                  </a:lnTo>
                  <a:lnTo>
                    <a:pt x="2816" y="3473"/>
                  </a:lnTo>
                  <a:lnTo>
                    <a:pt x="2834" y="3360"/>
                  </a:lnTo>
                  <a:lnTo>
                    <a:pt x="2851" y="3239"/>
                  </a:lnTo>
                  <a:lnTo>
                    <a:pt x="2860" y="3119"/>
                  </a:lnTo>
                  <a:lnTo>
                    <a:pt x="2860" y="2998"/>
                  </a:lnTo>
                  <a:lnTo>
                    <a:pt x="2842" y="2868"/>
                  </a:lnTo>
                  <a:lnTo>
                    <a:pt x="2825" y="2738"/>
                  </a:lnTo>
                  <a:lnTo>
                    <a:pt x="2808" y="2600"/>
                  </a:lnTo>
                  <a:lnTo>
                    <a:pt x="2774" y="2461"/>
                  </a:lnTo>
                  <a:lnTo>
                    <a:pt x="2774" y="2461"/>
                  </a:lnTo>
                  <a:lnTo>
                    <a:pt x="4392" y="913"/>
                  </a:lnTo>
                  <a:lnTo>
                    <a:pt x="4392" y="913"/>
                  </a:lnTo>
                  <a:lnTo>
                    <a:pt x="4423" y="976"/>
                  </a:lnTo>
                  <a:lnTo>
                    <a:pt x="4449" y="1063"/>
                  </a:lnTo>
                  <a:lnTo>
                    <a:pt x="4475" y="1158"/>
                  </a:lnTo>
                  <a:lnTo>
                    <a:pt x="4475" y="1253"/>
                  </a:lnTo>
                  <a:lnTo>
                    <a:pt x="4475" y="1356"/>
                  </a:lnTo>
                  <a:lnTo>
                    <a:pt x="4466" y="1460"/>
                  </a:lnTo>
                  <a:lnTo>
                    <a:pt x="4440" y="1564"/>
                  </a:lnTo>
                  <a:lnTo>
                    <a:pt x="4414" y="1676"/>
                  </a:lnTo>
                  <a:lnTo>
                    <a:pt x="4371" y="1780"/>
                  </a:lnTo>
                  <a:lnTo>
                    <a:pt x="4328" y="1892"/>
                  </a:lnTo>
                  <a:lnTo>
                    <a:pt x="4216" y="2117"/>
                  </a:lnTo>
                  <a:lnTo>
                    <a:pt x="4095" y="2333"/>
                  </a:lnTo>
                  <a:lnTo>
                    <a:pt x="4276" y="2410"/>
                  </a:lnTo>
                  <a:lnTo>
                    <a:pt x="4691" y="1849"/>
                  </a:lnTo>
                  <a:lnTo>
                    <a:pt x="4993" y="1426"/>
                  </a:lnTo>
                  <a:lnTo>
                    <a:pt x="4915" y="1227"/>
                  </a:lnTo>
                  <a:lnTo>
                    <a:pt x="4872" y="1115"/>
                  </a:lnTo>
                  <a:lnTo>
                    <a:pt x="4812" y="994"/>
                  </a:lnTo>
                  <a:lnTo>
                    <a:pt x="4743" y="873"/>
                  </a:lnTo>
                  <a:lnTo>
                    <a:pt x="4665" y="760"/>
                  </a:lnTo>
                  <a:lnTo>
                    <a:pt x="4614" y="700"/>
                  </a:lnTo>
                  <a:lnTo>
                    <a:pt x="4614" y="700"/>
                  </a:lnTo>
                  <a:lnTo>
                    <a:pt x="5192" y="147"/>
                  </a:lnTo>
                  <a:lnTo>
                    <a:pt x="5036"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8"/>
            <p:cNvSpPr/>
            <p:nvPr/>
          </p:nvSpPr>
          <p:spPr>
            <a:xfrm>
              <a:off x="-4213758" y="1264042"/>
              <a:ext cx="853126" cy="2916457"/>
            </a:xfrm>
            <a:custGeom>
              <a:avLst/>
              <a:gdLst/>
              <a:ahLst/>
              <a:cxnLst/>
              <a:rect l="l" t="t" r="r" b="b"/>
              <a:pathLst>
                <a:path w="21579" h="73769" extrusionOk="0">
                  <a:moveTo>
                    <a:pt x="3024" y="0"/>
                  </a:moveTo>
                  <a:lnTo>
                    <a:pt x="2679" y="78"/>
                  </a:lnTo>
                  <a:lnTo>
                    <a:pt x="2515" y="121"/>
                  </a:lnTo>
                  <a:lnTo>
                    <a:pt x="2359" y="173"/>
                  </a:lnTo>
                  <a:lnTo>
                    <a:pt x="2212" y="225"/>
                  </a:lnTo>
                  <a:lnTo>
                    <a:pt x="2057" y="285"/>
                  </a:lnTo>
                  <a:lnTo>
                    <a:pt x="1919" y="346"/>
                  </a:lnTo>
                  <a:lnTo>
                    <a:pt x="1780" y="415"/>
                  </a:lnTo>
                  <a:lnTo>
                    <a:pt x="1651" y="484"/>
                  </a:lnTo>
                  <a:lnTo>
                    <a:pt x="1521" y="570"/>
                  </a:lnTo>
                  <a:lnTo>
                    <a:pt x="1400" y="657"/>
                  </a:lnTo>
                  <a:lnTo>
                    <a:pt x="1279" y="752"/>
                  </a:lnTo>
                  <a:lnTo>
                    <a:pt x="1176" y="855"/>
                  </a:lnTo>
                  <a:lnTo>
                    <a:pt x="1063" y="968"/>
                  </a:lnTo>
                  <a:lnTo>
                    <a:pt x="960" y="1089"/>
                  </a:lnTo>
                  <a:lnTo>
                    <a:pt x="865" y="1218"/>
                  </a:lnTo>
                  <a:lnTo>
                    <a:pt x="778" y="1365"/>
                  </a:lnTo>
                  <a:lnTo>
                    <a:pt x="692" y="1512"/>
                  </a:lnTo>
                  <a:lnTo>
                    <a:pt x="606" y="1667"/>
                  </a:lnTo>
                  <a:lnTo>
                    <a:pt x="528" y="1840"/>
                  </a:lnTo>
                  <a:lnTo>
                    <a:pt x="459" y="2021"/>
                  </a:lnTo>
                  <a:lnTo>
                    <a:pt x="390" y="2220"/>
                  </a:lnTo>
                  <a:lnTo>
                    <a:pt x="329" y="2419"/>
                  </a:lnTo>
                  <a:lnTo>
                    <a:pt x="277" y="2643"/>
                  </a:lnTo>
                  <a:lnTo>
                    <a:pt x="226" y="2868"/>
                  </a:lnTo>
                  <a:lnTo>
                    <a:pt x="174" y="3118"/>
                  </a:lnTo>
                  <a:lnTo>
                    <a:pt x="139" y="3378"/>
                  </a:lnTo>
                  <a:lnTo>
                    <a:pt x="96" y="3645"/>
                  </a:lnTo>
                  <a:lnTo>
                    <a:pt x="70" y="3930"/>
                  </a:lnTo>
                  <a:lnTo>
                    <a:pt x="44" y="4233"/>
                  </a:lnTo>
                  <a:lnTo>
                    <a:pt x="18" y="4552"/>
                  </a:lnTo>
                  <a:lnTo>
                    <a:pt x="1" y="4881"/>
                  </a:lnTo>
                  <a:lnTo>
                    <a:pt x="174" y="70132"/>
                  </a:lnTo>
                  <a:lnTo>
                    <a:pt x="191" y="70443"/>
                  </a:lnTo>
                  <a:lnTo>
                    <a:pt x="217" y="70737"/>
                  </a:lnTo>
                  <a:lnTo>
                    <a:pt x="251" y="71013"/>
                  </a:lnTo>
                  <a:lnTo>
                    <a:pt x="303" y="71290"/>
                  </a:lnTo>
                  <a:lnTo>
                    <a:pt x="372" y="71549"/>
                  </a:lnTo>
                  <a:lnTo>
                    <a:pt x="433" y="71799"/>
                  </a:lnTo>
                  <a:lnTo>
                    <a:pt x="580" y="72275"/>
                  </a:lnTo>
                  <a:lnTo>
                    <a:pt x="1012" y="72655"/>
                  </a:lnTo>
                  <a:lnTo>
                    <a:pt x="1392" y="72966"/>
                  </a:lnTo>
                  <a:lnTo>
                    <a:pt x="1729" y="73216"/>
                  </a:lnTo>
                  <a:lnTo>
                    <a:pt x="1875" y="73320"/>
                  </a:lnTo>
                  <a:lnTo>
                    <a:pt x="2014" y="73415"/>
                  </a:lnTo>
                  <a:lnTo>
                    <a:pt x="2152" y="73492"/>
                  </a:lnTo>
                  <a:lnTo>
                    <a:pt x="2273" y="73562"/>
                  </a:lnTo>
                  <a:lnTo>
                    <a:pt x="2394" y="73622"/>
                  </a:lnTo>
                  <a:lnTo>
                    <a:pt x="2497" y="73665"/>
                  </a:lnTo>
                  <a:lnTo>
                    <a:pt x="2601" y="73700"/>
                  </a:lnTo>
                  <a:lnTo>
                    <a:pt x="2705" y="73734"/>
                  </a:lnTo>
                  <a:lnTo>
                    <a:pt x="2800" y="73752"/>
                  </a:lnTo>
                  <a:lnTo>
                    <a:pt x="2895" y="73760"/>
                  </a:lnTo>
                  <a:lnTo>
                    <a:pt x="2981" y="73769"/>
                  </a:lnTo>
                  <a:lnTo>
                    <a:pt x="3067" y="73769"/>
                  </a:lnTo>
                  <a:lnTo>
                    <a:pt x="3154" y="73760"/>
                  </a:lnTo>
                  <a:lnTo>
                    <a:pt x="3240" y="73752"/>
                  </a:lnTo>
                  <a:lnTo>
                    <a:pt x="3413" y="73708"/>
                  </a:lnTo>
                  <a:lnTo>
                    <a:pt x="3586" y="73665"/>
                  </a:lnTo>
                  <a:lnTo>
                    <a:pt x="3784" y="73605"/>
                  </a:lnTo>
                  <a:lnTo>
                    <a:pt x="3992" y="73544"/>
                  </a:lnTo>
                  <a:lnTo>
                    <a:pt x="4234" y="73492"/>
                  </a:lnTo>
                  <a:lnTo>
                    <a:pt x="4501" y="73441"/>
                  </a:lnTo>
                  <a:lnTo>
                    <a:pt x="17985" y="67454"/>
                  </a:lnTo>
                  <a:lnTo>
                    <a:pt x="18184" y="67359"/>
                  </a:lnTo>
                  <a:lnTo>
                    <a:pt x="18374" y="67239"/>
                  </a:lnTo>
                  <a:lnTo>
                    <a:pt x="18504" y="67152"/>
                  </a:lnTo>
                  <a:lnTo>
                    <a:pt x="18633" y="67049"/>
                  </a:lnTo>
                  <a:lnTo>
                    <a:pt x="18754" y="66945"/>
                  </a:lnTo>
                  <a:lnTo>
                    <a:pt x="18875" y="66833"/>
                  </a:lnTo>
                  <a:lnTo>
                    <a:pt x="18996" y="66712"/>
                  </a:lnTo>
                  <a:lnTo>
                    <a:pt x="19108" y="66582"/>
                  </a:lnTo>
                  <a:lnTo>
                    <a:pt x="19229" y="66452"/>
                  </a:lnTo>
                  <a:lnTo>
                    <a:pt x="19341" y="66314"/>
                  </a:lnTo>
                  <a:lnTo>
                    <a:pt x="19445" y="66167"/>
                  </a:lnTo>
                  <a:lnTo>
                    <a:pt x="19549" y="66012"/>
                  </a:lnTo>
                  <a:lnTo>
                    <a:pt x="19652" y="65856"/>
                  </a:lnTo>
                  <a:lnTo>
                    <a:pt x="19756" y="65692"/>
                  </a:lnTo>
                  <a:lnTo>
                    <a:pt x="19851" y="65520"/>
                  </a:lnTo>
                  <a:lnTo>
                    <a:pt x="19946" y="65347"/>
                  </a:lnTo>
                  <a:lnTo>
                    <a:pt x="20033" y="65165"/>
                  </a:lnTo>
                  <a:lnTo>
                    <a:pt x="20119" y="64984"/>
                  </a:lnTo>
                  <a:lnTo>
                    <a:pt x="20197" y="64803"/>
                  </a:lnTo>
                  <a:lnTo>
                    <a:pt x="20274" y="64613"/>
                  </a:lnTo>
                  <a:lnTo>
                    <a:pt x="20421" y="64215"/>
                  </a:lnTo>
                  <a:lnTo>
                    <a:pt x="20482" y="64017"/>
                  </a:lnTo>
                  <a:lnTo>
                    <a:pt x="20542" y="63818"/>
                  </a:lnTo>
                  <a:lnTo>
                    <a:pt x="20603" y="63611"/>
                  </a:lnTo>
                  <a:lnTo>
                    <a:pt x="20646" y="63403"/>
                  </a:lnTo>
                  <a:lnTo>
                    <a:pt x="20698" y="63196"/>
                  </a:lnTo>
                  <a:lnTo>
                    <a:pt x="20732" y="62989"/>
                  </a:lnTo>
                  <a:lnTo>
                    <a:pt x="20767" y="62781"/>
                  </a:lnTo>
                  <a:lnTo>
                    <a:pt x="20801" y="62565"/>
                  </a:lnTo>
                  <a:lnTo>
                    <a:pt x="20819" y="62349"/>
                  </a:lnTo>
                  <a:lnTo>
                    <a:pt x="20836" y="62142"/>
                  </a:lnTo>
                  <a:lnTo>
                    <a:pt x="20853" y="61926"/>
                  </a:lnTo>
                  <a:lnTo>
                    <a:pt x="20853" y="61710"/>
                  </a:lnTo>
                  <a:lnTo>
                    <a:pt x="21233" y="32237"/>
                  </a:lnTo>
                  <a:lnTo>
                    <a:pt x="21285" y="32177"/>
                  </a:lnTo>
                  <a:lnTo>
                    <a:pt x="21320" y="32099"/>
                  </a:lnTo>
                  <a:lnTo>
                    <a:pt x="21345" y="32013"/>
                  </a:lnTo>
                  <a:lnTo>
                    <a:pt x="21354" y="31918"/>
                  </a:lnTo>
                  <a:lnTo>
                    <a:pt x="21458" y="24446"/>
                  </a:lnTo>
                  <a:lnTo>
                    <a:pt x="21449" y="24351"/>
                  </a:lnTo>
                  <a:lnTo>
                    <a:pt x="21423" y="24273"/>
                  </a:lnTo>
                  <a:lnTo>
                    <a:pt x="21389" y="24204"/>
                  </a:lnTo>
                  <a:lnTo>
                    <a:pt x="21345" y="24152"/>
                  </a:lnTo>
                  <a:lnTo>
                    <a:pt x="21363" y="22563"/>
                  </a:lnTo>
                  <a:lnTo>
                    <a:pt x="21406" y="22511"/>
                  </a:lnTo>
                  <a:lnTo>
                    <a:pt x="21449" y="22433"/>
                  </a:lnTo>
                  <a:lnTo>
                    <a:pt x="21466" y="22347"/>
                  </a:lnTo>
                  <a:lnTo>
                    <a:pt x="21484" y="22260"/>
                  </a:lnTo>
                  <a:lnTo>
                    <a:pt x="21579" y="14788"/>
                  </a:lnTo>
                  <a:lnTo>
                    <a:pt x="21570" y="14693"/>
                  </a:lnTo>
                  <a:lnTo>
                    <a:pt x="21544" y="14607"/>
                  </a:lnTo>
                  <a:lnTo>
                    <a:pt x="21510" y="14538"/>
                  </a:lnTo>
                  <a:lnTo>
                    <a:pt x="21466" y="14486"/>
                  </a:lnTo>
                  <a:lnTo>
                    <a:pt x="21579" y="5554"/>
                  </a:lnTo>
                  <a:lnTo>
                    <a:pt x="21579" y="5330"/>
                  </a:lnTo>
                  <a:lnTo>
                    <a:pt x="21570" y="5105"/>
                  </a:lnTo>
                  <a:lnTo>
                    <a:pt x="21561" y="4881"/>
                  </a:lnTo>
                  <a:lnTo>
                    <a:pt x="21536" y="4665"/>
                  </a:lnTo>
                  <a:lnTo>
                    <a:pt x="21510" y="4449"/>
                  </a:lnTo>
                  <a:lnTo>
                    <a:pt x="21475" y="4233"/>
                  </a:lnTo>
                  <a:lnTo>
                    <a:pt x="21432" y="4017"/>
                  </a:lnTo>
                  <a:lnTo>
                    <a:pt x="21380" y="3809"/>
                  </a:lnTo>
                  <a:lnTo>
                    <a:pt x="21328" y="3611"/>
                  </a:lnTo>
                  <a:lnTo>
                    <a:pt x="21259" y="3412"/>
                  </a:lnTo>
                  <a:lnTo>
                    <a:pt x="21199" y="3213"/>
                  </a:lnTo>
                  <a:lnTo>
                    <a:pt x="21121" y="3023"/>
                  </a:lnTo>
                  <a:lnTo>
                    <a:pt x="21035" y="2842"/>
                  </a:lnTo>
                  <a:lnTo>
                    <a:pt x="20948" y="2661"/>
                  </a:lnTo>
                  <a:lnTo>
                    <a:pt x="20862" y="2488"/>
                  </a:lnTo>
                  <a:lnTo>
                    <a:pt x="20758" y="2315"/>
                  </a:lnTo>
                  <a:lnTo>
                    <a:pt x="20654" y="2151"/>
                  </a:lnTo>
                  <a:lnTo>
                    <a:pt x="20559" y="2004"/>
                  </a:lnTo>
                  <a:lnTo>
                    <a:pt x="20456" y="1866"/>
                  </a:lnTo>
                  <a:lnTo>
                    <a:pt x="20361" y="1745"/>
                  </a:lnTo>
                  <a:lnTo>
                    <a:pt x="20266" y="1633"/>
                  </a:lnTo>
                  <a:lnTo>
                    <a:pt x="20162" y="1529"/>
                  </a:lnTo>
                  <a:lnTo>
                    <a:pt x="20067" y="1434"/>
                  </a:lnTo>
                  <a:lnTo>
                    <a:pt x="19963" y="1356"/>
                  </a:lnTo>
                  <a:lnTo>
                    <a:pt x="19860" y="1287"/>
                  </a:lnTo>
                  <a:lnTo>
                    <a:pt x="19747" y="1218"/>
                  </a:lnTo>
                  <a:lnTo>
                    <a:pt x="19635" y="1166"/>
                  </a:lnTo>
                  <a:lnTo>
                    <a:pt x="19523" y="1123"/>
                  </a:lnTo>
                  <a:lnTo>
                    <a:pt x="19393" y="1089"/>
                  </a:lnTo>
                  <a:lnTo>
                    <a:pt x="19272" y="1063"/>
                  </a:lnTo>
                  <a:lnTo>
                    <a:pt x="19134" y="1037"/>
                  </a:lnTo>
                  <a:lnTo>
                    <a:pt x="18987" y="1028"/>
                  </a:lnTo>
                  <a:lnTo>
                    <a:pt x="3024" y="0"/>
                  </a:lnTo>
                  <a:close/>
                </a:path>
              </a:pathLst>
            </a:custGeom>
            <a:solidFill>
              <a:srgbClr val="D0D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8"/>
            <p:cNvSpPr/>
            <p:nvPr/>
          </p:nvSpPr>
          <p:spPr>
            <a:xfrm>
              <a:off x="-4213758" y="1264042"/>
              <a:ext cx="853126" cy="2916457"/>
            </a:xfrm>
            <a:custGeom>
              <a:avLst/>
              <a:gdLst/>
              <a:ahLst/>
              <a:cxnLst/>
              <a:rect l="l" t="t" r="r" b="b"/>
              <a:pathLst>
                <a:path w="21579" h="73769" fill="none" extrusionOk="0">
                  <a:moveTo>
                    <a:pt x="21579" y="5554"/>
                  </a:moveTo>
                  <a:lnTo>
                    <a:pt x="21579" y="5554"/>
                  </a:lnTo>
                  <a:lnTo>
                    <a:pt x="21579" y="5330"/>
                  </a:lnTo>
                  <a:lnTo>
                    <a:pt x="21570" y="5105"/>
                  </a:lnTo>
                  <a:lnTo>
                    <a:pt x="21561" y="4881"/>
                  </a:lnTo>
                  <a:lnTo>
                    <a:pt x="21536" y="4665"/>
                  </a:lnTo>
                  <a:lnTo>
                    <a:pt x="21510" y="4449"/>
                  </a:lnTo>
                  <a:lnTo>
                    <a:pt x="21475" y="4233"/>
                  </a:lnTo>
                  <a:lnTo>
                    <a:pt x="21432" y="4017"/>
                  </a:lnTo>
                  <a:lnTo>
                    <a:pt x="21380" y="3809"/>
                  </a:lnTo>
                  <a:lnTo>
                    <a:pt x="21328" y="3611"/>
                  </a:lnTo>
                  <a:lnTo>
                    <a:pt x="21259" y="3412"/>
                  </a:lnTo>
                  <a:lnTo>
                    <a:pt x="21199" y="3213"/>
                  </a:lnTo>
                  <a:lnTo>
                    <a:pt x="21121" y="3023"/>
                  </a:lnTo>
                  <a:lnTo>
                    <a:pt x="21035" y="2842"/>
                  </a:lnTo>
                  <a:lnTo>
                    <a:pt x="20948" y="2661"/>
                  </a:lnTo>
                  <a:lnTo>
                    <a:pt x="20862" y="2488"/>
                  </a:lnTo>
                  <a:lnTo>
                    <a:pt x="20758" y="2315"/>
                  </a:lnTo>
                  <a:lnTo>
                    <a:pt x="20758" y="2315"/>
                  </a:lnTo>
                  <a:lnTo>
                    <a:pt x="20654" y="2151"/>
                  </a:lnTo>
                  <a:lnTo>
                    <a:pt x="20559" y="2004"/>
                  </a:lnTo>
                  <a:lnTo>
                    <a:pt x="20456" y="1866"/>
                  </a:lnTo>
                  <a:lnTo>
                    <a:pt x="20361" y="1745"/>
                  </a:lnTo>
                  <a:lnTo>
                    <a:pt x="20266" y="1633"/>
                  </a:lnTo>
                  <a:lnTo>
                    <a:pt x="20162" y="1529"/>
                  </a:lnTo>
                  <a:lnTo>
                    <a:pt x="20067" y="1434"/>
                  </a:lnTo>
                  <a:lnTo>
                    <a:pt x="19963" y="1356"/>
                  </a:lnTo>
                  <a:lnTo>
                    <a:pt x="19860" y="1287"/>
                  </a:lnTo>
                  <a:lnTo>
                    <a:pt x="19747" y="1218"/>
                  </a:lnTo>
                  <a:lnTo>
                    <a:pt x="19635" y="1166"/>
                  </a:lnTo>
                  <a:lnTo>
                    <a:pt x="19523" y="1123"/>
                  </a:lnTo>
                  <a:lnTo>
                    <a:pt x="19393" y="1089"/>
                  </a:lnTo>
                  <a:lnTo>
                    <a:pt x="19272" y="1063"/>
                  </a:lnTo>
                  <a:lnTo>
                    <a:pt x="19134" y="1037"/>
                  </a:lnTo>
                  <a:lnTo>
                    <a:pt x="18987" y="1028"/>
                  </a:lnTo>
                  <a:lnTo>
                    <a:pt x="3024" y="0"/>
                  </a:lnTo>
                  <a:lnTo>
                    <a:pt x="3024" y="0"/>
                  </a:lnTo>
                  <a:lnTo>
                    <a:pt x="2679" y="78"/>
                  </a:lnTo>
                  <a:lnTo>
                    <a:pt x="2515" y="121"/>
                  </a:lnTo>
                  <a:lnTo>
                    <a:pt x="2359" y="173"/>
                  </a:lnTo>
                  <a:lnTo>
                    <a:pt x="2212" y="225"/>
                  </a:lnTo>
                  <a:lnTo>
                    <a:pt x="2057" y="285"/>
                  </a:lnTo>
                  <a:lnTo>
                    <a:pt x="1919" y="346"/>
                  </a:lnTo>
                  <a:lnTo>
                    <a:pt x="1780" y="415"/>
                  </a:lnTo>
                  <a:lnTo>
                    <a:pt x="1651" y="484"/>
                  </a:lnTo>
                  <a:lnTo>
                    <a:pt x="1521" y="570"/>
                  </a:lnTo>
                  <a:lnTo>
                    <a:pt x="1400" y="657"/>
                  </a:lnTo>
                  <a:lnTo>
                    <a:pt x="1279" y="752"/>
                  </a:lnTo>
                  <a:lnTo>
                    <a:pt x="1176" y="855"/>
                  </a:lnTo>
                  <a:lnTo>
                    <a:pt x="1063" y="968"/>
                  </a:lnTo>
                  <a:lnTo>
                    <a:pt x="960" y="1089"/>
                  </a:lnTo>
                  <a:lnTo>
                    <a:pt x="865" y="1218"/>
                  </a:lnTo>
                  <a:lnTo>
                    <a:pt x="778" y="1365"/>
                  </a:lnTo>
                  <a:lnTo>
                    <a:pt x="692" y="1512"/>
                  </a:lnTo>
                  <a:lnTo>
                    <a:pt x="606" y="1667"/>
                  </a:lnTo>
                  <a:lnTo>
                    <a:pt x="528" y="1840"/>
                  </a:lnTo>
                  <a:lnTo>
                    <a:pt x="459" y="2021"/>
                  </a:lnTo>
                  <a:lnTo>
                    <a:pt x="390" y="2220"/>
                  </a:lnTo>
                  <a:lnTo>
                    <a:pt x="329" y="2419"/>
                  </a:lnTo>
                  <a:lnTo>
                    <a:pt x="277" y="2643"/>
                  </a:lnTo>
                  <a:lnTo>
                    <a:pt x="226" y="2868"/>
                  </a:lnTo>
                  <a:lnTo>
                    <a:pt x="174" y="3118"/>
                  </a:lnTo>
                  <a:lnTo>
                    <a:pt x="139" y="3378"/>
                  </a:lnTo>
                  <a:lnTo>
                    <a:pt x="96" y="3645"/>
                  </a:lnTo>
                  <a:lnTo>
                    <a:pt x="70" y="3930"/>
                  </a:lnTo>
                  <a:lnTo>
                    <a:pt x="44" y="4233"/>
                  </a:lnTo>
                  <a:lnTo>
                    <a:pt x="18" y="4552"/>
                  </a:lnTo>
                  <a:lnTo>
                    <a:pt x="1" y="4881"/>
                  </a:lnTo>
                  <a:lnTo>
                    <a:pt x="174" y="70132"/>
                  </a:lnTo>
                  <a:lnTo>
                    <a:pt x="174" y="70132"/>
                  </a:lnTo>
                  <a:lnTo>
                    <a:pt x="191" y="70443"/>
                  </a:lnTo>
                  <a:lnTo>
                    <a:pt x="217" y="70737"/>
                  </a:lnTo>
                  <a:lnTo>
                    <a:pt x="251" y="71013"/>
                  </a:lnTo>
                  <a:lnTo>
                    <a:pt x="303" y="71290"/>
                  </a:lnTo>
                  <a:lnTo>
                    <a:pt x="372" y="71549"/>
                  </a:lnTo>
                  <a:lnTo>
                    <a:pt x="433" y="71799"/>
                  </a:lnTo>
                  <a:lnTo>
                    <a:pt x="580" y="72275"/>
                  </a:lnTo>
                  <a:lnTo>
                    <a:pt x="580" y="72275"/>
                  </a:lnTo>
                  <a:lnTo>
                    <a:pt x="1012" y="72655"/>
                  </a:lnTo>
                  <a:lnTo>
                    <a:pt x="1392" y="72966"/>
                  </a:lnTo>
                  <a:lnTo>
                    <a:pt x="1729" y="73216"/>
                  </a:lnTo>
                  <a:lnTo>
                    <a:pt x="1875" y="73320"/>
                  </a:lnTo>
                  <a:lnTo>
                    <a:pt x="2014" y="73415"/>
                  </a:lnTo>
                  <a:lnTo>
                    <a:pt x="2152" y="73492"/>
                  </a:lnTo>
                  <a:lnTo>
                    <a:pt x="2273" y="73562"/>
                  </a:lnTo>
                  <a:lnTo>
                    <a:pt x="2394" y="73622"/>
                  </a:lnTo>
                  <a:lnTo>
                    <a:pt x="2497" y="73665"/>
                  </a:lnTo>
                  <a:lnTo>
                    <a:pt x="2601" y="73700"/>
                  </a:lnTo>
                  <a:lnTo>
                    <a:pt x="2705" y="73734"/>
                  </a:lnTo>
                  <a:lnTo>
                    <a:pt x="2800" y="73752"/>
                  </a:lnTo>
                  <a:lnTo>
                    <a:pt x="2895" y="73760"/>
                  </a:lnTo>
                  <a:lnTo>
                    <a:pt x="2981" y="73769"/>
                  </a:lnTo>
                  <a:lnTo>
                    <a:pt x="3067" y="73769"/>
                  </a:lnTo>
                  <a:lnTo>
                    <a:pt x="3154" y="73760"/>
                  </a:lnTo>
                  <a:lnTo>
                    <a:pt x="3240" y="73752"/>
                  </a:lnTo>
                  <a:lnTo>
                    <a:pt x="3413" y="73708"/>
                  </a:lnTo>
                  <a:lnTo>
                    <a:pt x="3586" y="73665"/>
                  </a:lnTo>
                  <a:lnTo>
                    <a:pt x="3784" y="73605"/>
                  </a:lnTo>
                  <a:lnTo>
                    <a:pt x="3992" y="73544"/>
                  </a:lnTo>
                  <a:lnTo>
                    <a:pt x="4234" y="73492"/>
                  </a:lnTo>
                  <a:lnTo>
                    <a:pt x="4501" y="73441"/>
                  </a:lnTo>
                  <a:lnTo>
                    <a:pt x="17985" y="67454"/>
                  </a:lnTo>
                  <a:lnTo>
                    <a:pt x="17985" y="67454"/>
                  </a:lnTo>
                  <a:lnTo>
                    <a:pt x="18184" y="67359"/>
                  </a:lnTo>
                  <a:lnTo>
                    <a:pt x="18374" y="67239"/>
                  </a:lnTo>
                  <a:lnTo>
                    <a:pt x="18374" y="67239"/>
                  </a:lnTo>
                  <a:lnTo>
                    <a:pt x="18504" y="67152"/>
                  </a:lnTo>
                  <a:lnTo>
                    <a:pt x="18633" y="67049"/>
                  </a:lnTo>
                  <a:lnTo>
                    <a:pt x="18754" y="66945"/>
                  </a:lnTo>
                  <a:lnTo>
                    <a:pt x="18875" y="66833"/>
                  </a:lnTo>
                  <a:lnTo>
                    <a:pt x="18996" y="66712"/>
                  </a:lnTo>
                  <a:lnTo>
                    <a:pt x="19108" y="66582"/>
                  </a:lnTo>
                  <a:lnTo>
                    <a:pt x="19229" y="66452"/>
                  </a:lnTo>
                  <a:lnTo>
                    <a:pt x="19341" y="66314"/>
                  </a:lnTo>
                  <a:lnTo>
                    <a:pt x="19445" y="66167"/>
                  </a:lnTo>
                  <a:lnTo>
                    <a:pt x="19549" y="66012"/>
                  </a:lnTo>
                  <a:lnTo>
                    <a:pt x="19652" y="65856"/>
                  </a:lnTo>
                  <a:lnTo>
                    <a:pt x="19756" y="65692"/>
                  </a:lnTo>
                  <a:lnTo>
                    <a:pt x="19851" y="65520"/>
                  </a:lnTo>
                  <a:lnTo>
                    <a:pt x="19946" y="65347"/>
                  </a:lnTo>
                  <a:lnTo>
                    <a:pt x="20033" y="65165"/>
                  </a:lnTo>
                  <a:lnTo>
                    <a:pt x="20119" y="64984"/>
                  </a:lnTo>
                  <a:lnTo>
                    <a:pt x="20197" y="64803"/>
                  </a:lnTo>
                  <a:lnTo>
                    <a:pt x="20274" y="64613"/>
                  </a:lnTo>
                  <a:lnTo>
                    <a:pt x="20421" y="64215"/>
                  </a:lnTo>
                  <a:lnTo>
                    <a:pt x="20482" y="64017"/>
                  </a:lnTo>
                  <a:lnTo>
                    <a:pt x="20542" y="63818"/>
                  </a:lnTo>
                  <a:lnTo>
                    <a:pt x="20603" y="63611"/>
                  </a:lnTo>
                  <a:lnTo>
                    <a:pt x="20646" y="63403"/>
                  </a:lnTo>
                  <a:lnTo>
                    <a:pt x="20698" y="63196"/>
                  </a:lnTo>
                  <a:lnTo>
                    <a:pt x="20732" y="62989"/>
                  </a:lnTo>
                  <a:lnTo>
                    <a:pt x="20767" y="62781"/>
                  </a:lnTo>
                  <a:lnTo>
                    <a:pt x="20801" y="62565"/>
                  </a:lnTo>
                  <a:lnTo>
                    <a:pt x="20819" y="62349"/>
                  </a:lnTo>
                  <a:lnTo>
                    <a:pt x="20836" y="62142"/>
                  </a:lnTo>
                  <a:lnTo>
                    <a:pt x="20853" y="61926"/>
                  </a:lnTo>
                  <a:lnTo>
                    <a:pt x="20853" y="61710"/>
                  </a:lnTo>
                  <a:lnTo>
                    <a:pt x="21233" y="32237"/>
                  </a:lnTo>
                  <a:lnTo>
                    <a:pt x="21233" y="32237"/>
                  </a:lnTo>
                  <a:lnTo>
                    <a:pt x="21285" y="32177"/>
                  </a:lnTo>
                  <a:lnTo>
                    <a:pt x="21320" y="32099"/>
                  </a:lnTo>
                  <a:lnTo>
                    <a:pt x="21345" y="32013"/>
                  </a:lnTo>
                  <a:lnTo>
                    <a:pt x="21354" y="31918"/>
                  </a:lnTo>
                  <a:lnTo>
                    <a:pt x="21458" y="24446"/>
                  </a:lnTo>
                  <a:lnTo>
                    <a:pt x="21458" y="24446"/>
                  </a:lnTo>
                  <a:lnTo>
                    <a:pt x="21449" y="24351"/>
                  </a:lnTo>
                  <a:lnTo>
                    <a:pt x="21423" y="24273"/>
                  </a:lnTo>
                  <a:lnTo>
                    <a:pt x="21389" y="24204"/>
                  </a:lnTo>
                  <a:lnTo>
                    <a:pt x="21345" y="24152"/>
                  </a:lnTo>
                  <a:lnTo>
                    <a:pt x="21363" y="22563"/>
                  </a:lnTo>
                  <a:lnTo>
                    <a:pt x="21363" y="22563"/>
                  </a:lnTo>
                  <a:lnTo>
                    <a:pt x="21406" y="22511"/>
                  </a:lnTo>
                  <a:lnTo>
                    <a:pt x="21449" y="22433"/>
                  </a:lnTo>
                  <a:lnTo>
                    <a:pt x="21466" y="22347"/>
                  </a:lnTo>
                  <a:lnTo>
                    <a:pt x="21484" y="22260"/>
                  </a:lnTo>
                  <a:lnTo>
                    <a:pt x="21579" y="14788"/>
                  </a:lnTo>
                  <a:lnTo>
                    <a:pt x="21579" y="14788"/>
                  </a:lnTo>
                  <a:lnTo>
                    <a:pt x="21570" y="14693"/>
                  </a:lnTo>
                  <a:lnTo>
                    <a:pt x="21544" y="14607"/>
                  </a:lnTo>
                  <a:lnTo>
                    <a:pt x="21510" y="14538"/>
                  </a:lnTo>
                  <a:lnTo>
                    <a:pt x="21466" y="14486"/>
                  </a:lnTo>
                  <a:lnTo>
                    <a:pt x="21579" y="55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8"/>
            <p:cNvSpPr/>
            <p:nvPr/>
          </p:nvSpPr>
          <p:spPr>
            <a:xfrm>
              <a:off x="-3350076" y="1838090"/>
              <a:ext cx="25302" cy="322092"/>
            </a:xfrm>
            <a:custGeom>
              <a:avLst/>
              <a:gdLst/>
              <a:ahLst/>
              <a:cxnLst/>
              <a:rect l="l" t="t" r="r" b="b"/>
              <a:pathLst>
                <a:path w="640" h="8147" extrusionOk="0">
                  <a:moveTo>
                    <a:pt x="415" y="1"/>
                  </a:moveTo>
                  <a:lnTo>
                    <a:pt x="329" y="9"/>
                  </a:lnTo>
                  <a:lnTo>
                    <a:pt x="286" y="18"/>
                  </a:lnTo>
                  <a:lnTo>
                    <a:pt x="242" y="35"/>
                  </a:lnTo>
                  <a:lnTo>
                    <a:pt x="199" y="70"/>
                  </a:lnTo>
                  <a:lnTo>
                    <a:pt x="165" y="113"/>
                  </a:lnTo>
                  <a:lnTo>
                    <a:pt x="139" y="173"/>
                  </a:lnTo>
                  <a:lnTo>
                    <a:pt x="121" y="234"/>
                  </a:lnTo>
                  <a:lnTo>
                    <a:pt x="104" y="294"/>
                  </a:lnTo>
                  <a:lnTo>
                    <a:pt x="96" y="372"/>
                  </a:lnTo>
                  <a:lnTo>
                    <a:pt x="0" y="7818"/>
                  </a:lnTo>
                  <a:lnTo>
                    <a:pt x="0" y="7887"/>
                  </a:lnTo>
                  <a:lnTo>
                    <a:pt x="18" y="7948"/>
                  </a:lnTo>
                  <a:lnTo>
                    <a:pt x="35" y="8008"/>
                  </a:lnTo>
                  <a:lnTo>
                    <a:pt x="61" y="8060"/>
                  </a:lnTo>
                  <a:lnTo>
                    <a:pt x="96" y="8094"/>
                  </a:lnTo>
                  <a:lnTo>
                    <a:pt x="139" y="8129"/>
                  </a:lnTo>
                  <a:lnTo>
                    <a:pt x="182" y="8146"/>
                  </a:lnTo>
                  <a:lnTo>
                    <a:pt x="225" y="8146"/>
                  </a:lnTo>
                  <a:lnTo>
                    <a:pt x="303" y="8138"/>
                  </a:lnTo>
                  <a:lnTo>
                    <a:pt x="355" y="8129"/>
                  </a:lnTo>
                  <a:lnTo>
                    <a:pt x="398" y="8103"/>
                  </a:lnTo>
                  <a:lnTo>
                    <a:pt x="432" y="8060"/>
                  </a:lnTo>
                  <a:lnTo>
                    <a:pt x="467" y="8017"/>
                  </a:lnTo>
                  <a:lnTo>
                    <a:pt x="501" y="7965"/>
                  </a:lnTo>
                  <a:lnTo>
                    <a:pt x="519" y="7904"/>
                  </a:lnTo>
                  <a:lnTo>
                    <a:pt x="536" y="7835"/>
                  </a:lnTo>
                  <a:lnTo>
                    <a:pt x="545" y="7766"/>
                  </a:lnTo>
                  <a:lnTo>
                    <a:pt x="640" y="346"/>
                  </a:lnTo>
                  <a:lnTo>
                    <a:pt x="640" y="277"/>
                  </a:lnTo>
                  <a:lnTo>
                    <a:pt x="622" y="208"/>
                  </a:lnTo>
                  <a:lnTo>
                    <a:pt x="605" y="156"/>
                  </a:lnTo>
                  <a:lnTo>
                    <a:pt x="579" y="104"/>
                  </a:lnTo>
                  <a:lnTo>
                    <a:pt x="545" y="61"/>
                  </a:lnTo>
                  <a:lnTo>
                    <a:pt x="501" y="27"/>
                  </a:lnTo>
                  <a:lnTo>
                    <a:pt x="458" y="9"/>
                  </a:lnTo>
                  <a:lnTo>
                    <a:pt x="415" y="1"/>
                  </a:lnTo>
                  <a:close/>
                </a:path>
              </a:pathLst>
            </a:custGeom>
            <a:solidFill>
              <a:srgbClr val="F5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8"/>
            <p:cNvSpPr/>
            <p:nvPr/>
          </p:nvSpPr>
          <p:spPr>
            <a:xfrm>
              <a:off x="-3354860" y="2217863"/>
              <a:ext cx="25302" cy="322408"/>
            </a:xfrm>
            <a:custGeom>
              <a:avLst/>
              <a:gdLst/>
              <a:ahLst/>
              <a:cxnLst/>
              <a:rect l="l" t="t" r="r" b="b"/>
              <a:pathLst>
                <a:path w="640" h="8155" extrusionOk="0">
                  <a:moveTo>
                    <a:pt x="415" y="0"/>
                  </a:moveTo>
                  <a:lnTo>
                    <a:pt x="329" y="9"/>
                  </a:lnTo>
                  <a:lnTo>
                    <a:pt x="286" y="26"/>
                  </a:lnTo>
                  <a:lnTo>
                    <a:pt x="242" y="52"/>
                  </a:lnTo>
                  <a:lnTo>
                    <a:pt x="208" y="87"/>
                  </a:lnTo>
                  <a:lnTo>
                    <a:pt x="173" y="130"/>
                  </a:lnTo>
                  <a:lnTo>
                    <a:pt x="139" y="190"/>
                  </a:lnTo>
                  <a:lnTo>
                    <a:pt x="121" y="251"/>
                  </a:lnTo>
                  <a:lnTo>
                    <a:pt x="104" y="320"/>
                  </a:lnTo>
                  <a:lnTo>
                    <a:pt x="96" y="389"/>
                  </a:lnTo>
                  <a:lnTo>
                    <a:pt x="1" y="7835"/>
                  </a:lnTo>
                  <a:lnTo>
                    <a:pt x="9" y="7904"/>
                  </a:lnTo>
                  <a:lnTo>
                    <a:pt x="18" y="7973"/>
                  </a:lnTo>
                  <a:lnTo>
                    <a:pt x="44" y="8025"/>
                  </a:lnTo>
                  <a:lnTo>
                    <a:pt x="70" y="8077"/>
                  </a:lnTo>
                  <a:lnTo>
                    <a:pt x="104" y="8111"/>
                  </a:lnTo>
                  <a:lnTo>
                    <a:pt x="139" y="8137"/>
                  </a:lnTo>
                  <a:lnTo>
                    <a:pt x="182" y="8154"/>
                  </a:lnTo>
                  <a:lnTo>
                    <a:pt x="225" y="8154"/>
                  </a:lnTo>
                  <a:lnTo>
                    <a:pt x="303" y="8137"/>
                  </a:lnTo>
                  <a:lnTo>
                    <a:pt x="355" y="8120"/>
                  </a:lnTo>
                  <a:lnTo>
                    <a:pt x="398" y="8094"/>
                  </a:lnTo>
                  <a:lnTo>
                    <a:pt x="432" y="8051"/>
                  </a:lnTo>
                  <a:lnTo>
                    <a:pt x="467" y="8008"/>
                  </a:lnTo>
                  <a:lnTo>
                    <a:pt x="493" y="7947"/>
                  </a:lnTo>
                  <a:lnTo>
                    <a:pt x="519" y="7887"/>
                  </a:lnTo>
                  <a:lnTo>
                    <a:pt x="536" y="7818"/>
                  </a:lnTo>
                  <a:lnTo>
                    <a:pt x="536" y="7748"/>
                  </a:lnTo>
                  <a:lnTo>
                    <a:pt x="640" y="328"/>
                  </a:lnTo>
                  <a:lnTo>
                    <a:pt x="631" y="259"/>
                  </a:lnTo>
                  <a:lnTo>
                    <a:pt x="622" y="190"/>
                  </a:lnTo>
                  <a:lnTo>
                    <a:pt x="605" y="138"/>
                  </a:lnTo>
                  <a:lnTo>
                    <a:pt x="571" y="87"/>
                  </a:lnTo>
                  <a:lnTo>
                    <a:pt x="545" y="52"/>
                  </a:lnTo>
                  <a:lnTo>
                    <a:pt x="502" y="17"/>
                  </a:lnTo>
                  <a:lnTo>
                    <a:pt x="458" y="0"/>
                  </a:lnTo>
                  <a:close/>
                </a:path>
              </a:pathLst>
            </a:custGeom>
            <a:solidFill>
              <a:srgbClr val="F5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8"/>
            <p:cNvSpPr/>
            <p:nvPr/>
          </p:nvSpPr>
          <p:spPr>
            <a:xfrm>
              <a:off x="-4175132" y="1271554"/>
              <a:ext cx="846602" cy="2906929"/>
            </a:xfrm>
            <a:custGeom>
              <a:avLst/>
              <a:gdLst/>
              <a:ahLst/>
              <a:cxnLst/>
              <a:rect l="l" t="t" r="r" b="b"/>
              <a:pathLst>
                <a:path w="21414" h="73528" extrusionOk="0">
                  <a:moveTo>
                    <a:pt x="2704" y="0"/>
                  </a:moveTo>
                  <a:lnTo>
                    <a:pt x="2557" y="9"/>
                  </a:lnTo>
                  <a:lnTo>
                    <a:pt x="2410" y="35"/>
                  </a:lnTo>
                  <a:lnTo>
                    <a:pt x="2272" y="69"/>
                  </a:lnTo>
                  <a:lnTo>
                    <a:pt x="2134" y="112"/>
                  </a:lnTo>
                  <a:lnTo>
                    <a:pt x="1995" y="173"/>
                  </a:lnTo>
                  <a:lnTo>
                    <a:pt x="1866" y="251"/>
                  </a:lnTo>
                  <a:lnTo>
                    <a:pt x="1736" y="328"/>
                  </a:lnTo>
                  <a:lnTo>
                    <a:pt x="1607" y="423"/>
                  </a:lnTo>
                  <a:lnTo>
                    <a:pt x="1486" y="527"/>
                  </a:lnTo>
                  <a:lnTo>
                    <a:pt x="1365" y="639"/>
                  </a:lnTo>
                  <a:lnTo>
                    <a:pt x="1253" y="760"/>
                  </a:lnTo>
                  <a:lnTo>
                    <a:pt x="1140" y="899"/>
                  </a:lnTo>
                  <a:lnTo>
                    <a:pt x="1028" y="1037"/>
                  </a:lnTo>
                  <a:lnTo>
                    <a:pt x="924" y="1192"/>
                  </a:lnTo>
                  <a:lnTo>
                    <a:pt x="829" y="1348"/>
                  </a:lnTo>
                  <a:lnTo>
                    <a:pt x="734" y="1520"/>
                  </a:lnTo>
                  <a:lnTo>
                    <a:pt x="648" y="1693"/>
                  </a:lnTo>
                  <a:lnTo>
                    <a:pt x="561" y="1883"/>
                  </a:lnTo>
                  <a:lnTo>
                    <a:pt x="484" y="2073"/>
                  </a:lnTo>
                  <a:lnTo>
                    <a:pt x="406" y="2272"/>
                  </a:lnTo>
                  <a:lnTo>
                    <a:pt x="337" y="2479"/>
                  </a:lnTo>
                  <a:lnTo>
                    <a:pt x="276" y="2695"/>
                  </a:lnTo>
                  <a:lnTo>
                    <a:pt x="216" y="2911"/>
                  </a:lnTo>
                  <a:lnTo>
                    <a:pt x="173" y="3136"/>
                  </a:lnTo>
                  <a:lnTo>
                    <a:pt x="121" y="3369"/>
                  </a:lnTo>
                  <a:lnTo>
                    <a:pt x="86" y="3602"/>
                  </a:lnTo>
                  <a:lnTo>
                    <a:pt x="52" y="3844"/>
                  </a:lnTo>
                  <a:lnTo>
                    <a:pt x="35" y="4086"/>
                  </a:lnTo>
                  <a:lnTo>
                    <a:pt x="17" y="4336"/>
                  </a:lnTo>
                  <a:lnTo>
                    <a:pt x="0" y="4596"/>
                  </a:lnTo>
                  <a:lnTo>
                    <a:pt x="0" y="4855"/>
                  </a:lnTo>
                  <a:lnTo>
                    <a:pt x="173" y="69571"/>
                  </a:lnTo>
                  <a:lnTo>
                    <a:pt x="173" y="69830"/>
                  </a:lnTo>
                  <a:lnTo>
                    <a:pt x="190" y="70080"/>
                  </a:lnTo>
                  <a:lnTo>
                    <a:pt x="207" y="70322"/>
                  </a:lnTo>
                  <a:lnTo>
                    <a:pt x="233" y="70556"/>
                  </a:lnTo>
                  <a:lnTo>
                    <a:pt x="259" y="70789"/>
                  </a:lnTo>
                  <a:lnTo>
                    <a:pt x="302" y="71005"/>
                  </a:lnTo>
                  <a:lnTo>
                    <a:pt x="346" y="71221"/>
                  </a:lnTo>
                  <a:lnTo>
                    <a:pt x="389" y="71428"/>
                  </a:lnTo>
                  <a:lnTo>
                    <a:pt x="449" y="71627"/>
                  </a:lnTo>
                  <a:lnTo>
                    <a:pt x="510" y="71817"/>
                  </a:lnTo>
                  <a:lnTo>
                    <a:pt x="570" y="71998"/>
                  </a:lnTo>
                  <a:lnTo>
                    <a:pt x="648" y="72171"/>
                  </a:lnTo>
                  <a:lnTo>
                    <a:pt x="717" y="72335"/>
                  </a:lnTo>
                  <a:lnTo>
                    <a:pt x="803" y="72491"/>
                  </a:lnTo>
                  <a:lnTo>
                    <a:pt x="890" y="72629"/>
                  </a:lnTo>
                  <a:lnTo>
                    <a:pt x="976" y="72767"/>
                  </a:lnTo>
                  <a:lnTo>
                    <a:pt x="1071" y="72888"/>
                  </a:lnTo>
                  <a:lnTo>
                    <a:pt x="1175" y="73009"/>
                  </a:lnTo>
                  <a:lnTo>
                    <a:pt x="1278" y="73112"/>
                  </a:lnTo>
                  <a:lnTo>
                    <a:pt x="1382" y="73199"/>
                  </a:lnTo>
                  <a:lnTo>
                    <a:pt x="1494" y="73285"/>
                  </a:lnTo>
                  <a:lnTo>
                    <a:pt x="1607" y="73354"/>
                  </a:lnTo>
                  <a:lnTo>
                    <a:pt x="1728" y="73415"/>
                  </a:lnTo>
                  <a:lnTo>
                    <a:pt x="1849" y="73458"/>
                  </a:lnTo>
                  <a:lnTo>
                    <a:pt x="1969" y="73493"/>
                  </a:lnTo>
                  <a:lnTo>
                    <a:pt x="2099" y="73518"/>
                  </a:lnTo>
                  <a:lnTo>
                    <a:pt x="2229" y="73527"/>
                  </a:lnTo>
                  <a:lnTo>
                    <a:pt x="2358" y="73527"/>
                  </a:lnTo>
                  <a:lnTo>
                    <a:pt x="2496" y="73510"/>
                  </a:lnTo>
                  <a:lnTo>
                    <a:pt x="2626" y="73484"/>
                  </a:lnTo>
                  <a:lnTo>
                    <a:pt x="2764" y="73441"/>
                  </a:lnTo>
                  <a:lnTo>
                    <a:pt x="2911" y="73389"/>
                  </a:lnTo>
                  <a:lnTo>
                    <a:pt x="17915" y="66798"/>
                  </a:lnTo>
                  <a:lnTo>
                    <a:pt x="18053" y="66738"/>
                  </a:lnTo>
                  <a:lnTo>
                    <a:pt x="18192" y="66660"/>
                  </a:lnTo>
                  <a:lnTo>
                    <a:pt x="18330" y="66573"/>
                  </a:lnTo>
                  <a:lnTo>
                    <a:pt x="18468" y="66470"/>
                  </a:lnTo>
                  <a:lnTo>
                    <a:pt x="18598" y="66366"/>
                  </a:lnTo>
                  <a:lnTo>
                    <a:pt x="18727" y="66254"/>
                  </a:lnTo>
                  <a:lnTo>
                    <a:pt x="18857" y="66133"/>
                  </a:lnTo>
                  <a:lnTo>
                    <a:pt x="18978" y="65995"/>
                  </a:lnTo>
                  <a:lnTo>
                    <a:pt x="19099" y="65856"/>
                  </a:lnTo>
                  <a:lnTo>
                    <a:pt x="19220" y="65710"/>
                  </a:lnTo>
                  <a:lnTo>
                    <a:pt x="19332" y="65554"/>
                  </a:lnTo>
                  <a:lnTo>
                    <a:pt x="19444" y="65399"/>
                  </a:lnTo>
                  <a:lnTo>
                    <a:pt x="19557" y="65226"/>
                  </a:lnTo>
                  <a:lnTo>
                    <a:pt x="19660" y="65053"/>
                  </a:lnTo>
                  <a:lnTo>
                    <a:pt x="19764" y="64880"/>
                  </a:lnTo>
                  <a:lnTo>
                    <a:pt x="19859" y="64690"/>
                  </a:lnTo>
                  <a:lnTo>
                    <a:pt x="19945" y="64500"/>
                  </a:lnTo>
                  <a:lnTo>
                    <a:pt x="20040" y="64310"/>
                  </a:lnTo>
                  <a:lnTo>
                    <a:pt x="20118" y="64112"/>
                  </a:lnTo>
                  <a:lnTo>
                    <a:pt x="20196" y="63904"/>
                  </a:lnTo>
                  <a:lnTo>
                    <a:pt x="20273" y="63706"/>
                  </a:lnTo>
                  <a:lnTo>
                    <a:pt x="20343" y="63490"/>
                  </a:lnTo>
                  <a:lnTo>
                    <a:pt x="20403" y="63282"/>
                  </a:lnTo>
                  <a:lnTo>
                    <a:pt x="20455" y="63066"/>
                  </a:lnTo>
                  <a:lnTo>
                    <a:pt x="20507" y="62850"/>
                  </a:lnTo>
                  <a:lnTo>
                    <a:pt x="20559" y="62626"/>
                  </a:lnTo>
                  <a:lnTo>
                    <a:pt x="20593" y="62410"/>
                  </a:lnTo>
                  <a:lnTo>
                    <a:pt x="20628" y="62185"/>
                  </a:lnTo>
                  <a:lnTo>
                    <a:pt x="20654" y="61961"/>
                  </a:lnTo>
                  <a:lnTo>
                    <a:pt x="20671" y="61736"/>
                  </a:lnTo>
                  <a:lnTo>
                    <a:pt x="20688" y="61512"/>
                  </a:lnTo>
                  <a:lnTo>
                    <a:pt x="20697" y="61287"/>
                  </a:lnTo>
                  <a:lnTo>
                    <a:pt x="21414" y="5511"/>
                  </a:lnTo>
                  <a:lnTo>
                    <a:pt x="21414" y="5287"/>
                  </a:lnTo>
                  <a:lnTo>
                    <a:pt x="21405" y="5071"/>
                  </a:lnTo>
                  <a:lnTo>
                    <a:pt x="21396" y="4846"/>
                  </a:lnTo>
                  <a:lnTo>
                    <a:pt x="21370" y="4630"/>
                  </a:lnTo>
                  <a:lnTo>
                    <a:pt x="21345" y="4423"/>
                  </a:lnTo>
                  <a:lnTo>
                    <a:pt x="21301" y="4216"/>
                  </a:lnTo>
                  <a:lnTo>
                    <a:pt x="21267" y="4008"/>
                  </a:lnTo>
                  <a:lnTo>
                    <a:pt x="21215" y="3810"/>
                  </a:lnTo>
                  <a:lnTo>
                    <a:pt x="21163" y="3611"/>
                  </a:lnTo>
                  <a:lnTo>
                    <a:pt x="21094" y="3421"/>
                  </a:lnTo>
                  <a:lnTo>
                    <a:pt x="21034" y="3239"/>
                  </a:lnTo>
                  <a:lnTo>
                    <a:pt x="20956" y="3058"/>
                  </a:lnTo>
                  <a:lnTo>
                    <a:pt x="20878" y="2885"/>
                  </a:lnTo>
                  <a:lnTo>
                    <a:pt x="20800" y="2712"/>
                  </a:lnTo>
                  <a:lnTo>
                    <a:pt x="20714" y="2548"/>
                  </a:lnTo>
                  <a:lnTo>
                    <a:pt x="20619" y="2393"/>
                  </a:lnTo>
                  <a:lnTo>
                    <a:pt x="20524" y="2246"/>
                  </a:lnTo>
                  <a:lnTo>
                    <a:pt x="20420" y="2099"/>
                  </a:lnTo>
                  <a:lnTo>
                    <a:pt x="20308" y="1961"/>
                  </a:lnTo>
                  <a:lnTo>
                    <a:pt x="20204" y="1840"/>
                  </a:lnTo>
                  <a:lnTo>
                    <a:pt x="20083" y="1719"/>
                  </a:lnTo>
                  <a:lnTo>
                    <a:pt x="19971" y="1607"/>
                  </a:lnTo>
                  <a:lnTo>
                    <a:pt x="19850" y="1503"/>
                  </a:lnTo>
                  <a:lnTo>
                    <a:pt x="19721" y="1408"/>
                  </a:lnTo>
                  <a:lnTo>
                    <a:pt x="19591" y="1322"/>
                  </a:lnTo>
                  <a:lnTo>
                    <a:pt x="19461" y="1244"/>
                  </a:lnTo>
                  <a:lnTo>
                    <a:pt x="19323" y="1175"/>
                  </a:lnTo>
                  <a:lnTo>
                    <a:pt x="19185" y="1123"/>
                  </a:lnTo>
                  <a:lnTo>
                    <a:pt x="19047" y="1071"/>
                  </a:lnTo>
                  <a:lnTo>
                    <a:pt x="18900" y="1037"/>
                  </a:lnTo>
                  <a:lnTo>
                    <a:pt x="18762" y="1011"/>
                  </a:lnTo>
                  <a:lnTo>
                    <a:pt x="18615" y="994"/>
                  </a:lnTo>
                  <a:lnTo>
                    <a:pt x="2851" y="0"/>
                  </a:lnTo>
                  <a:close/>
                </a:path>
              </a:pathLst>
            </a:custGeom>
            <a:solidFill>
              <a:srgbClr val="F5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8"/>
            <p:cNvSpPr/>
            <p:nvPr/>
          </p:nvSpPr>
          <p:spPr>
            <a:xfrm>
              <a:off x="-4175132" y="1271554"/>
              <a:ext cx="846602" cy="2906929"/>
            </a:xfrm>
            <a:custGeom>
              <a:avLst/>
              <a:gdLst/>
              <a:ahLst/>
              <a:cxnLst/>
              <a:rect l="l" t="t" r="r" b="b"/>
              <a:pathLst>
                <a:path w="21414" h="73528" fill="none" extrusionOk="0">
                  <a:moveTo>
                    <a:pt x="2911" y="73389"/>
                  </a:moveTo>
                  <a:lnTo>
                    <a:pt x="17915" y="66798"/>
                  </a:lnTo>
                  <a:lnTo>
                    <a:pt x="17915" y="66798"/>
                  </a:lnTo>
                  <a:lnTo>
                    <a:pt x="18053" y="66738"/>
                  </a:lnTo>
                  <a:lnTo>
                    <a:pt x="18192" y="66660"/>
                  </a:lnTo>
                  <a:lnTo>
                    <a:pt x="18330" y="66573"/>
                  </a:lnTo>
                  <a:lnTo>
                    <a:pt x="18468" y="66470"/>
                  </a:lnTo>
                  <a:lnTo>
                    <a:pt x="18598" y="66366"/>
                  </a:lnTo>
                  <a:lnTo>
                    <a:pt x="18727" y="66254"/>
                  </a:lnTo>
                  <a:lnTo>
                    <a:pt x="18857" y="66133"/>
                  </a:lnTo>
                  <a:lnTo>
                    <a:pt x="18978" y="65995"/>
                  </a:lnTo>
                  <a:lnTo>
                    <a:pt x="19099" y="65856"/>
                  </a:lnTo>
                  <a:lnTo>
                    <a:pt x="19220" y="65710"/>
                  </a:lnTo>
                  <a:lnTo>
                    <a:pt x="19332" y="65554"/>
                  </a:lnTo>
                  <a:lnTo>
                    <a:pt x="19444" y="65399"/>
                  </a:lnTo>
                  <a:lnTo>
                    <a:pt x="19557" y="65226"/>
                  </a:lnTo>
                  <a:lnTo>
                    <a:pt x="19660" y="65053"/>
                  </a:lnTo>
                  <a:lnTo>
                    <a:pt x="19764" y="64880"/>
                  </a:lnTo>
                  <a:lnTo>
                    <a:pt x="19859" y="64690"/>
                  </a:lnTo>
                  <a:lnTo>
                    <a:pt x="19945" y="64500"/>
                  </a:lnTo>
                  <a:lnTo>
                    <a:pt x="20040" y="64310"/>
                  </a:lnTo>
                  <a:lnTo>
                    <a:pt x="20118" y="64112"/>
                  </a:lnTo>
                  <a:lnTo>
                    <a:pt x="20196" y="63904"/>
                  </a:lnTo>
                  <a:lnTo>
                    <a:pt x="20273" y="63706"/>
                  </a:lnTo>
                  <a:lnTo>
                    <a:pt x="20343" y="63490"/>
                  </a:lnTo>
                  <a:lnTo>
                    <a:pt x="20403" y="63282"/>
                  </a:lnTo>
                  <a:lnTo>
                    <a:pt x="20455" y="63066"/>
                  </a:lnTo>
                  <a:lnTo>
                    <a:pt x="20507" y="62850"/>
                  </a:lnTo>
                  <a:lnTo>
                    <a:pt x="20559" y="62626"/>
                  </a:lnTo>
                  <a:lnTo>
                    <a:pt x="20593" y="62410"/>
                  </a:lnTo>
                  <a:lnTo>
                    <a:pt x="20628" y="62185"/>
                  </a:lnTo>
                  <a:lnTo>
                    <a:pt x="20654" y="61961"/>
                  </a:lnTo>
                  <a:lnTo>
                    <a:pt x="20671" y="61736"/>
                  </a:lnTo>
                  <a:lnTo>
                    <a:pt x="20688" y="61512"/>
                  </a:lnTo>
                  <a:lnTo>
                    <a:pt x="20697" y="61287"/>
                  </a:lnTo>
                  <a:lnTo>
                    <a:pt x="21414" y="5511"/>
                  </a:lnTo>
                  <a:lnTo>
                    <a:pt x="21414" y="5511"/>
                  </a:lnTo>
                  <a:lnTo>
                    <a:pt x="21414" y="5287"/>
                  </a:lnTo>
                  <a:lnTo>
                    <a:pt x="21405" y="5071"/>
                  </a:lnTo>
                  <a:lnTo>
                    <a:pt x="21396" y="4846"/>
                  </a:lnTo>
                  <a:lnTo>
                    <a:pt x="21370" y="4630"/>
                  </a:lnTo>
                  <a:lnTo>
                    <a:pt x="21345" y="4423"/>
                  </a:lnTo>
                  <a:lnTo>
                    <a:pt x="21301" y="4216"/>
                  </a:lnTo>
                  <a:lnTo>
                    <a:pt x="21267" y="4008"/>
                  </a:lnTo>
                  <a:lnTo>
                    <a:pt x="21215" y="3810"/>
                  </a:lnTo>
                  <a:lnTo>
                    <a:pt x="21163" y="3611"/>
                  </a:lnTo>
                  <a:lnTo>
                    <a:pt x="21094" y="3421"/>
                  </a:lnTo>
                  <a:lnTo>
                    <a:pt x="21034" y="3239"/>
                  </a:lnTo>
                  <a:lnTo>
                    <a:pt x="20956" y="3058"/>
                  </a:lnTo>
                  <a:lnTo>
                    <a:pt x="20878" y="2885"/>
                  </a:lnTo>
                  <a:lnTo>
                    <a:pt x="20800" y="2712"/>
                  </a:lnTo>
                  <a:lnTo>
                    <a:pt x="20714" y="2548"/>
                  </a:lnTo>
                  <a:lnTo>
                    <a:pt x="20619" y="2393"/>
                  </a:lnTo>
                  <a:lnTo>
                    <a:pt x="20524" y="2246"/>
                  </a:lnTo>
                  <a:lnTo>
                    <a:pt x="20420" y="2099"/>
                  </a:lnTo>
                  <a:lnTo>
                    <a:pt x="20308" y="1961"/>
                  </a:lnTo>
                  <a:lnTo>
                    <a:pt x="20204" y="1840"/>
                  </a:lnTo>
                  <a:lnTo>
                    <a:pt x="20083" y="1719"/>
                  </a:lnTo>
                  <a:lnTo>
                    <a:pt x="19971" y="1607"/>
                  </a:lnTo>
                  <a:lnTo>
                    <a:pt x="19850" y="1503"/>
                  </a:lnTo>
                  <a:lnTo>
                    <a:pt x="19721" y="1408"/>
                  </a:lnTo>
                  <a:lnTo>
                    <a:pt x="19591" y="1322"/>
                  </a:lnTo>
                  <a:lnTo>
                    <a:pt x="19461" y="1244"/>
                  </a:lnTo>
                  <a:lnTo>
                    <a:pt x="19323" y="1175"/>
                  </a:lnTo>
                  <a:lnTo>
                    <a:pt x="19185" y="1123"/>
                  </a:lnTo>
                  <a:lnTo>
                    <a:pt x="19047" y="1071"/>
                  </a:lnTo>
                  <a:lnTo>
                    <a:pt x="18900" y="1037"/>
                  </a:lnTo>
                  <a:lnTo>
                    <a:pt x="18762" y="1011"/>
                  </a:lnTo>
                  <a:lnTo>
                    <a:pt x="18615" y="994"/>
                  </a:lnTo>
                  <a:lnTo>
                    <a:pt x="2851" y="0"/>
                  </a:lnTo>
                  <a:lnTo>
                    <a:pt x="2851" y="0"/>
                  </a:lnTo>
                  <a:lnTo>
                    <a:pt x="2704" y="0"/>
                  </a:lnTo>
                  <a:lnTo>
                    <a:pt x="2557" y="9"/>
                  </a:lnTo>
                  <a:lnTo>
                    <a:pt x="2410" y="35"/>
                  </a:lnTo>
                  <a:lnTo>
                    <a:pt x="2272" y="69"/>
                  </a:lnTo>
                  <a:lnTo>
                    <a:pt x="2134" y="112"/>
                  </a:lnTo>
                  <a:lnTo>
                    <a:pt x="1995" y="173"/>
                  </a:lnTo>
                  <a:lnTo>
                    <a:pt x="1866" y="251"/>
                  </a:lnTo>
                  <a:lnTo>
                    <a:pt x="1736" y="328"/>
                  </a:lnTo>
                  <a:lnTo>
                    <a:pt x="1607" y="423"/>
                  </a:lnTo>
                  <a:lnTo>
                    <a:pt x="1486" y="527"/>
                  </a:lnTo>
                  <a:lnTo>
                    <a:pt x="1365" y="639"/>
                  </a:lnTo>
                  <a:lnTo>
                    <a:pt x="1253" y="760"/>
                  </a:lnTo>
                  <a:lnTo>
                    <a:pt x="1140" y="899"/>
                  </a:lnTo>
                  <a:lnTo>
                    <a:pt x="1028" y="1037"/>
                  </a:lnTo>
                  <a:lnTo>
                    <a:pt x="924" y="1192"/>
                  </a:lnTo>
                  <a:lnTo>
                    <a:pt x="829" y="1348"/>
                  </a:lnTo>
                  <a:lnTo>
                    <a:pt x="734" y="1520"/>
                  </a:lnTo>
                  <a:lnTo>
                    <a:pt x="648" y="1693"/>
                  </a:lnTo>
                  <a:lnTo>
                    <a:pt x="561" y="1883"/>
                  </a:lnTo>
                  <a:lnTo>
                    <a:pt x="484" y="2073"/>
                  </a:lnTo>
                  <a:lnTo>
                    <a:pt x="406" y="2272"/>
                  </a:lnTo>
                  <a:lnTo>
                    <a:pt x="337" y="2479"/>
                  </a:lnTo>
                  <a:lnTo>
                    <a:pt x="276" y="2695"/>
                  </a:lnTo>
                  <a:lnTo>
                    <a:pt x="216" y="2911"/>
                  </a:lnTo>
                  <a:lnTo>
                    <a:pt x="173" y="3136"/>
                  </a:lnTo>
                  <a:lnTo>
                    <a:pt x="121" y="3369"/>
                  </a:lnTo>
                  <a:lnTo>
                    <a:pt x="86" y="3602"/>
                  </a:lnTo>
                  <a:lnTo>
                    <a:pt x="52" y="3844"/>
                  </a:lnTo>
                  <a:lnTo>
                    <a:pt x="35" y="4086"/>
                  </a:lnTo>
                  <a:lnTo>
                    <a:pt x="17" y="4336"/>
                  </a:lnTo>
                  <a:lnTo>
                    <a:pt x="0" y="4596"/>
                  </a:lnTo>
                  <a:lnTo>
                    <a:pt x="0" y="4855"/>
                  </a:lnTo>
                  <a:lnTo>
                    <a:pt x="173" y="69571"/>
                  </a:lnTo>
                  <a:lnTo>
                    <a:pt x="173" y="69571"/>
                  </a:lnTo>
                  <a:lnTo>
                    <a:pt x="173" y="69830"/>
                  </a:lnTo>
                  <a:lnTo>
                    <a:pt x="190" y="70080"/>
                  </a:lnTo>
                  <a:lnTo>
                    <a:pt x="207" y="70322"/>
                  </a:lnTo>
                  <a:lnTo>
                    <a:pt x="233" y="70556"/>
                  </a:lnTo>
                  <a:lnTo>
                    <a:pt x="259" y="70789"/>
                  </a:lnTo>
                  <a:lnTo>
                    <a:pt x="302" y="71005"/>
                  </a:lnTo>
                  <a:lnTo>
                    <a:pt x="346" y="71221"/>
                  </a:lnTo>
                  <a:lnTo>
                    <a:pt x="389" y="71428"/>
                  </a:lnTo>
                  <a:lnTo>
                    <a:pt x="449" y="71627"/>
                  </a:lnTo>
                  <a:lnTo>
                    <a:pt x="510" y="71817"/>
                  </a:lnTo>
                  <a:lnTo>
                    <a:pt x="570" y="71998"/>
                  </a:lnTo>
                  <a:lnTo>
                    <a:pt x="648" y="72171"/>
                  </a:lnTo>
                  <a:lnTo>
                    <a:pt x="717" y="72335"/>
                  </a:lnTo>
                  <a:lnTo>
                    <a:pt x="803" y="72491"/>
                  </a:lnTo>
                  <a:lnTo>
                    <a:pt x="890" y="72629"/>
                  </a:lnTo>
                  <a:lnTo>
                    <a:pt x="976" y="72767"/>
                  </a:lnTo>
                  <a:lnTo>
                    <a:pt x="1071" y="72888"/>
                  </a:lnTo>
                  <a:lnTo>
                    <a:pt x="1175" y="73009"/>
                  </a:lnTo>
                  <a:lnTo>
                    <a:pt x="1278" y="73112"/>
                  </a:lnTo>
                  <a:lnTo>
                    <a:pt x="1382" y="73199"/>
                  </a:lnTo>
                  <a:lnTo>
                    <a:pt x="1494" y="73285"/>
                  </a:lnTo>
                  <a:lnTo>
                    <a:pt x="1607" y="73354"/>
                  </a:lnTo>
                  <a:lnTo>
                    <a:pt x="1728" y="73415"/>
                  </a:lnTo>
                  <a:lnTo>
                    <a:pt x="1849" y="73458"/>
                  </a:lnTo>
                  <a:lnTo>
                    <a:pt x="1969" y="73493"/>
                  </a:lnTo>
                  <a:lnTo>
                    <a:pt x="2099" y="73518"/>
                  </a:lnTo>
                  <a:lnTo>
                    <a:pt x="2229" y="73527"/>
                  </a:lnTo>
                  <a:lnTo>
                    <a:pt x="2358" y="73527"/>
                  </a:lnTo>
                  <a:lnTo>
                    <a:pt x="2496" y="73510"/>
                  </a:lnTo>
                  <a:lnTo>
                    <a:pt x="2626" y="73484"/>
                  </a:lnTo>
                  <a:lnTo>
                    <a:pt x="2764" y="73441"/>
                  </a:lnTo>
                  <a:lnTo>
                    <a:pt x="2911" y="7338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8"/>
            <p:cNvSpPr/>
            <p:nvPr/>
          </p:nvSpPr>
          <p:spPr>
            <a:xfrm>
              <a:off x="-4178888" y="1265070"/>
              <a:ext cx="854114" cy="2920213"/>
            </a:xfrm>
            <a:custGeom>
              <a:avLst/>
              <a:gdLst/>
              <a:ahLst/>
              <a:cxnLst/>
              <a:rect l="l" t="t" r="r" b="b"/>
              <a:pathLst>
                <a:path w="21604" h="73864" extrusionOk="0">
                  <a:moveTo>
                    <a:pt x="2946" y="328"/>
                  </a:moveTo>
                  <a:lnTo>
                    <a:pt x="18701" y="1304"/>
                  </a:lnTo>
                  <a:lnTo>
                    <a:pt x="18840" y="1322"/>
                  </a:lnTo>
                  <a:lnTo>
                    <a:pt x="18978" y="1348"/>
                  </a:lnTo>
                  <a:lnTo>
                    <a:pt x="19116" y="1373"/>
                  </a:lnTo>
                  <a:lnTo>
                    <a:pt x="19246" y="1425"/>
                  </a:lnTo>
                  <a:lnTo>
                    <a:pt x="19375" y="1477"/>
                  </a:lnTo>
                  <a:lnTo>
                    <a:pt x="19505" y="1538"/>
                  </a:lnTo>
                  <a:lnTo>
                    <a:pt x="19634" y="1607"/>
                  </a:lnTo>
                  <a:lnTo>
                    <a:pt x="19764" y="1693"/>
                  </a:lnTo>
                  <a:lnTo>
                    <a:pt x="19885" y="1779"/>
                  </a:lnTo>
                  <a:lnTo>
                    <a:pt x="19997" y="1883"/>
                  </a:lnTo>
                  <a:lnTo>
                    <a:pt x="20118" y="1995"/>
                  </a:lnTo>
                  <a:lnTo>
                    <a:pt x="20230" y="2108"/>
                  </a:lnTo>
                  <a:lnTo>
                    <a:pt x="20343" y="2237"/>
                  </a:lnTo>
                  <a:lnTo>
                    <a:pt x="20446" y="2367"/>
                  </a:lnTo>
                  <a:lnTo>
                    <a:pt x="20550" y="2514"/>
                  </a:lnTo>
                  <a:lnTo>
                    <a:pt x="20645" y="2661"/>
                  </a:lnTo>
                  <a:lnTo>
                    <a:pt x="20740" y="2825"/>
                  </a:lnTo>
                  <a:lnTo>
                    <a:pt x="20826" y="2980"/>
                  </a:lnTo>
                  <a:lnTo>
                    <a:pt x="20904" y="3153"/>
                  </a:lnTo>
                  <a:lnTo>
                    <a:pt x="20982" y="3326"/>
                  </a:lnTo>
                  <a:lnTo>
                    <a:pt x="21051" y="3498"/>
                  </a:lnTo>
                  <a:lnTo>
                    <a:pt x="21120" y="3680"/>
                  </a:lnTo>
                  <a:lnTo>
                    <a:pt x="21180" y="3870"/>
                  </a:lnTo>
                  <a:lnTo>
                    <a:pt x="21232" y="4060"/>
                  </a:lnTo>
                  <a:lnTo>
                    <a:pt x="21275" y="4250"/>
                  </a:lnTo>
                  <a:lnTo>
                    <a:pt x="21310" y="4449"/>
                  </a:lnTo>
                  <a:lnTo>
                    <a:pt x="21345" y="4647"/>
                  </a:lnTo>
                  <a:lnTo>
                    <a:pt x="21370" y="4846"/>
                  </a:lnTo>
                  <a:lnTo>
                    <a:pt x="21396" y="5053"/>
                  </a:lnTo>
                  <a:lnTo>
                    <a:pt x="21405" y="5252"/>
                  </a:lnTo>
                  <a:lnTo>
                    <a:pt x="21414" y="5459"/>
                  </a:lnTo>
                  <a:lnTo>
                    <a:pt x="21414" y="5675"/>
                  </a:lnTo>
                  <a:lnTo>
                    <a:pt x="20697" y="61486"/>
                  </a:lnTo>
                  <a:lnTo>
                    <a:pt x="20688" y="61701"/>
                  </a:lnTo>
                  <a:lnTo>
                    <a:pt x="20679" y="61926"/>
                  </a:lnTo>
                  <a:lnTo>
                    <a:pt x="20662" y="62142"/>
                  </a:lnTo>
                  <a:lnTo>
                    <a:pt x="20636" y="62358"/>
                  </a:lnTo>
                  <a:lnTo>
                    <a:pt x="20602" y="62565"/>
                  </a:lnTo>
                  <a:lnTo>
                    <a:pt x="20567" y="62781"/>
                  </a:lnTo>
                  <a:lnTo>
                    <a:pt x="20515" y="62997"/>
                  </a:lnTo>
                  <a:lnTo>
                    <a:pt x="20472" y="63205"/>
                  </a:lnTo>
                  <a:lnTo>
                    <a:pt x="20412" y="63412"/>
                  </a:lnTo>
                  <a:lnTo>
                    <a:pt x="20351" y="63619"/>
                  </a:lnTo>
                  <a:lnTo>
                    <a:pt x="20291" y="63818"/>
                  </a:lnTo>
                  <a:lnTo>
                    <a:pt x="20222" y="64025"/>
                  </a:lnTo>
                  <a:lnTo>
                    <a:pt x="20144" y="64215"/>
                  </a:lnTo>
                  <a:lnTo>
                    <a:pt x="20057" y="64405"/>
                  </a:lnTo>
                  <a:lnTo>
                    <a:pt x="19980" y="64595"/>
                  </a:lnTo>
                  <a:lnTo>
                    <a:pt x="19885" y="64777"/>
                  </a:lnTo>
                  <a:lnTo>
                    <a:pt x="19798" y="64958"/>
                  </a:lnTo>
                  <a:lnTo>
                    <a:pt x="19695" y="65131"/>
                  </a:lnTo>
                  <a:lnTo>
                    <a:pt x="19600" y="65304"/>
                  </a:lnTo>
                  <a:lnTo>
                    <a:pt x="19487" y="65459"/>
                  </a:lnTo>
                  <a:lnTo>
                    <a:pt x="19384" y="65615"/>
                  </a:lnTo>
                  <a:lnTo>
                    <a:pt x="19271" y="65770"/>
                  </a:lnTo>
                  <a:lnTo>
                    <a:pt x="19159" y="65908"/>
                  </a:lnTo>
                  <a:lnTo>
                    <a:pt x="19038" y="66046"/>
                  </a:lnTo>
                  <a:lnTo>
                    <a:pt x="18917" y="66167"/>
                  </a:lnTo>
                  <a:lnTo>
                    <a:pt x="18796" y="66288"/>
                  </a:lnTo>
                  <a:lnTo>
                    <a:pt x="18667" y="66401"/>
                  </a:lnTo>
                  <a:lnTo>
                    <a:pt x="18546" y="66504"/>
                  </a:lnTo>
                  <a:lnTo>
                    <a:pt x="18408" y="66599"/>
                  </a:lnTo>
                  <a:lnTo>
                    <a:pt x="18278" y="66677"/>
                  </a:lnTo>
                  <a:lnTo>
                    <a:pt x="18148" y="66755"/>
                  </a:lnTo>
                  <a:lnTo>
                    <a:pt x="18010" y="66815"/>
                  </a:lnTo>
                  <a:lnTo>
                    <a:pt x="3006" y="73389"/>
                  </a:lnTo>
                  <a:lnTo>
                    <a:pt x="2868" y="73441"/>
                  </a:lnTo>
                  <a:lnTo>
                    <a:pt x="2730" y="73484"/>
                  </a:lnTo>
                  <a:lnTo>
                    <a:pt x="2600" y="73510"/>
                  </a:lnTo>
                  <a:lnTo>
                    <a:pt x="2470" y="73518"/>
                  </a:lnTo>
                  <a:lnTo>
                    <a:pt x="2341" y="73527"/>
                  </a:lnTo>
                  <a:lnTo>
                    <a:pt x="2220" y="73510"/>
                  </a:lnTo>
                  <a:lnTo>
                    <a:pt x="2099" y="73492"/>
                  </a:lnTo>
                  <a:lnTo>
                    <a:pt x="1978" y="73458"/>
                  </a:lnTo>
                  <a:lnTo>
                    <a:pt x="1857" y="73406"/>
                  </a:lnTo>
                  <a:lnTo>
                    <a:pt x="1745" y="73354"/>
                  </a:lnTo>
                  <a:lnTo>
                    <a:pt x="1633" y="73285"/>
                  </a:lnTo>
                  <a:lnTo>
                    <a:pt x="1529" y="73207"/>
                  </a:lnTo>
                  <a:lnTo>
                    <a:pt x="1425" y="73112"/>
                  </a:lnTo>
                  <a:lnTo>
                    <a:pt x="1330" y="73017"/>
                  </a:lnTo>
                  <a:lnTo>
                    <a:pt x="1227" y="72905"/>
                  </a:lnTo>
                  <a:lnTo>
                    <a:pt x="1140" y="72784"/>
                  </a:lnTo>
                  <a:lnTo>
                    <a:pt x="1054" y="72655"/>
                  </a:lnTo>
                  <a:lnTo>
                    <a:pt x="967" y="72516"/>
                  </a:lnTo>
                  <a:lnTo>
                    <a:pt x="890" y="72369"/>
                  </a:lnTo>
                  <a:lnTo>
                    <a:pt x="812" y="72205"/>
                  </a:lnTo>
                  <a:lnTo>
                    <a:pt x="743" y="72041"/>
                  </a:lnTo>
                  <a:lnTo>
                    <a:pt x="682" y="71868"/>
                  </a:lnTo>
                  <a:lnTo>
                    <a:pt x="622" y="71687"/>
                  </a:lnTo>
                  <a:lnTo>
                    <a:pt x="570" y="71488"/>
                  </a:lnTo>
                  <a:lnTo>
                    <a:pt x="518" y="71290"/>
                  </a:lnTo>
                  <a:lnTo>
                    <a:pt x="484" y="71082"/>
                  </a:lnTo>
                  <a:lnTo>
                    <a:pt x="441" y="70875"/>
                  </a:lnTo>
                  <a:lnTo>
                    <a:pt x="415" y="70650"/>
                  </a:lnTo>
                  <a:lnTo>
                    <a:pt x="389" y="70426"/>
                  </a:lnTo>
                  <a:lnTo>
                    <a:pt x="371" y="70184"/>
                  </a:lnTo>
                  <a:lnTo>
                    <a:pt x="363" y="69942"/>
                  </a:lnTo>
                  <a:lnTo>
                    <a:pt x="354" y="69700"/>
                  </a:lnTo>
                  <a:lnTo>
                    <a:pt x="190" y="5019"/>
                  </a:lnTo>
                  <a:lnTo>
                    <a:pt x="190" y="4794"/>
                  </a:lnTo>
                  <a:lnTo>
                    <a:pt x="199" y="4570"/>
                  </a:lnTo>
                  <a:lnTo>
                    <a:pt x="216" y="4345"/>
                  </a:lnTo>
                  <a:lnTo>
                    <a:pt x="233" y="4129"/>
                  </a:lnTo>
                  <a:lnTo>
                    <a:pt x="259" y="3913"/>
                  </a:lnTo>
                  <a:lnTo>
                    <a:pt x="294" y="3697"/>
                  </a:lnTo>
                  <a:lnTo>
                    <a:pt x="328" y="3490"/>
                  </a:lnTo>
                  <a:lnTo>
                    <a:pt x="371" y="3291"/>
                  </a:lnTo>
                  <a:lnTo>
                    <a:pt x="415" y="3092"/>
                  </a:lnTo>
                  <a:lnTo>
                    <a:pt x="466" y="2902"/>
                  </a:lnTo>
                  <a:lnTo>
                    <a:pt x="527" y="2712"/>
                  </a:lnTo>
                  <a:lnTo>
                    <a:pt x="587" y="2531"/>
                  </a:lnTo>
                  <a:lnTo>
                    <a:pt x="648" y="2358"/>
                  </a:lnTo>
                  <a:lnTo>
                    <a:pt x="717" y="2185"/>
                  </a:lnTo>
                  <a:lnTo>
                    <a:pt x="795" y="2021"/>
                  </a:lnTo>
                  <a:lnTo>
                    <a:pt x="872" y="1857"/>
                  </a:lnTo>
                  <a:lnTo>
                    <a:pt x="950" y="1710"/>
                  </a:lnTo>
                  <a:lnTo>
                    <a:pt x="1037" y="1564"/>
                  </a:lnTo>
                  <a:lnTo>
                    <a:pt x="1123" y="1425"/>
                  </a:lnTo>
                  <a:lnTo>
                    <a:pt x="1218" y="1287"/>
                  </a:lnTo>
                  <a:lnTo>
                    <a:pt x="1313" y="1166"/>
                  </a:lnTo>
                  <a:lnTo>
                    <a:pt x="1417" y="1054"/>
                  </a:lnTo>
                  <a:lnTo>
                    <a:pt x="1520" y="942"/>
                  </a:lnTo>
                  <a:lnTo>
                    <a:pt x="1624" y="838"/>
                  </a:lnTo>
                  <a:lnTo>
                    <a:pt x="1728" y="752"/>
                  </a:lnTo>
                  <a:lnTo>
                    <a:pt x="1840" y="665"/>
                  </a:lnTo>
                  <a:lnTo>
                    <a:pt x="1952" y="587"/>
                  </a:lnTo>
                  <a:lnTo>
                    <a:pt x="2073" y="527"/>
                  </a:lnTo>
                  <a:lnTo>
                    <a:pt x="2194" y="466"/>
                  </a:lnTo>
                  <a:lnTo>
                    <a:pt x="2315" y="423"/>
                  </a:lnTo>
                  <a:lnTo>
                    <a:pt x="2436" y="380"/>
                  </a:lnTo>
                  <a:lnTo>
                    <a:pt x="2557" y="354"/>
                  </a:lnTo>
                  <a:lnTo>
                    <a:pt x="2652" y="337"/>
                  </a:lnTo>
                  <a:lnTo>
                    <a:pt x="2747" y="328"/>
                  </a:lnTo>
                  <a:close/>
                  <a:moveTo>
                    <a:pt x="2790" y="0"/>
                  </a:moveTo>
                  <a:lnTo>
                    <a:pt x="2643" y="9"/>
                  </a:lnTo>
                  <a:lnTo>
                    <a:pt x="2496" y="35"/>
                  </a:lnTo>
                  <a:lnTo>
                    <a:pt x="2350" y="69"/>
                  </a:lnTo>
                  <a:lnTo>
                    <a:pt x="2203" y="121"/>
                  </a:lnTo>
                  <a:lnTo>
                    <a:pt x="2064" y="181"/>
                  </a:lnTo>
                  <a:lnTo>
                    <a:pt x="1926" y="251"/>
                  </a:lnTo>
                  <a:lnTo>
                    <a:pt x="1797" y="337"/>
                  </a:lnTo>
                  <a:lnTo>
                    <a:pt x="1659" y="432"/>
                  </a:lnTo>
                  <a:lnTo>
                    <a:pt x="1538" y="544"/>
                  </a:lnTo>
                  <a:lnTo>
                    <a:pt x="1408" y="657"/>
                  </a:lnTo>
                  <a:lnTo>
                    <a:pt x="1296" y="786"/>
                  </a:lnTo>
                  <a:lnTo>
                    <a:pt x="1175" y="924"/>
                  </a:lnTo>
                  <a:lnTo>
                    <a:pt x="1062" y="1071"/>
                  </a:lnTo>
                  <a:lnTo>
                    <a:pt x="959" y="1227"/>
                  </a:lnTo>
                  <a:lnTo>
                    <a:pt x="855" y="1399"/>
                  </a:lnTo>
                  <a:lnTo>
                    <a:pt x="760" y="1572"/>
                  </a:lnTo>
                  <a:lnTo>
                    <a:pt x="665" y="1754"/>
                  </a:lnTo>
                  <a:lnTo>
                    <a:pt x="579" y="1944"/>
                  </a:lnTo>
                  <a:lnTo>
                    <a:pt x="501" y="2142"/>
                  </a:lnTo>
                  <a:lnTo>
                    <a:pt x="423" y="2350"/>
                  </a:lnTo>
                  <a:lnTo>
                    <a:pt x="354" y="2566"/>
                  </a:lnTo>
                  <a:lnTo>
                    <a:pt x="285" y="2781"/>
                  </a:lnTo>
                  <a:lnTo>
                    <a:pt x="225" y="3006"/>
                  </a:lnTo>
                  <a:lnTo>
                    <a:pt x="173" y="3239"/>
                  </a:lnTo>
                  <a:lnTo>
                    <a:pt x="130" y="3481"/>
                  </a:lnTo>
                  <a:lnTo>
                    <a:pt x="86" y="3723"/>
                  </a:lnTo>
                  <a:lnTo>
                    <a:pt x="60" y="3974"/>
                  </a:lnTo>
                  <a:lnTo>
                    <a:pt x="35" y="4224"/>
                  </a:lnTo>
                  <a:lnTo>
                    <a:pt x="17" y="4483"/>
                  </a:lnTo>
                  <a:lnTo>
                    <a:pt x="0" y="4751"/>
                  </a:lnTo>
                  <a:lnTo>
                    <a:pt x="0" y="5019"/>
                  </a:lnTo>
                  <a:lnTo>
                    <a:pt x="173" y="69769"/>
                  </a:lnTo>
                  <a:lnTo>
                    <a:pt x="181" y="70037"/>
                  </a:lnTo>
                  <a:lnTo>
                    <a:pt x="190" y="70296"/>
                  </a:lnTo>
                  <a:lnTo>
                    <a:pt x="207" y="70547"/>
                  </a:lnTo>
                  <a:lnTo>
                    <a:pt x="233" y="70789"/>
                  </a:lnTo>
                  <a:lnTo>
                    <a:pt x="268" y="71031"/>
                  </a:lnTo>
                  <a:lnTo>
                    <a:pt x="302" y="71255"/>
                  </a:lnTo>
                  <a:lnTo>
                    <a:pt x="354" y="71480"/>
                  </a:lnTo>
                  <a:lnTo>
                    <a:pt x="406" y="71687"/>
                  </a:lnTo>
                  <a:lnTo>
                    <a:pt x="458" y="71894"/>
                  </a:lnTo>
                  <a:lnTo>
                    <a:pt x="518" y="72093"/>
                  </a:lnTo>
                  <a:lnTo>
                    <a:pt x="587" y="72283"/>
                  </a:lnTo>
                  <a:lnTo>
                    <a:pt x="665" y="72456"/>
                  </a:lnTo>
                  <a:lnTo>
                    <a:pt x="743" y="72629"/>
                  </a:lnTo>
                  <a:lnTo>
                    <a:pt x="829" y="72784"/>
                  </a:lnTo>
                  <a:lnTo>
                    <a:pt x="916" y="72931"/>
                  </a:lnTo>
                  <a:lnTo>
                    <a:pt x="1011" y="73069"/>
                  </a:lnTo>
                  <a:lnTo>
                    <a:pt x="1106" y="73199"/>
                  </a:lnTo>
                  <a:lnTo>
                    <a:pt x="1209" y="73320"/>
                  </a:lnTo>
                  <a:lnTo>
                    <a:pt x="1322" y="73423"/>
                  </a:lnTo>
                  <a:lnTo>
                    <a:pt x="1425" y="73527"/>
                  </a:lnTo>
                  <a:lnTo>
                    <a:pt x="1546" y="73605"/>
                  </a:lnTo>
                  <a:lnTo>
                    <a:pt x="1659" y="73682"/>
                  </a:lnTo>
                  <a:lnTo>
                    <a:pt x="1779" y="73743"/>
                  </a:lnTo>
                  <a:lnTo>
                    <a:pt x="1909" y="73795"/>
                  </a:lnTo>
                  <a:lnTo>
                    <a:pt x="2039" y="73829"/>
                  </a:lnTo>
                  <a:lnTo>
                    <a:pt x="2168" y="73855"/>
                  </a:lnTo>
                  <a:lnTo>
                    <a:pt x="2298" y="73864"/>
                  </a:lnTo>
                  <a:lnTo>
                    <a:pt x="2436" y="73864"/>
                  </a:lnTo>
                  <a:lnTo>
                    <a:pt x="2574" y="73847"/>
                  </a:lnTo>
                  <a:lnTo>
                    <a:pt x="2712" y="73812"/>
                  </a:lnTo>
                  <a:lnTo>
                    <a:pt x="2859" y="73777"/>
                  </a:lnTo>
                  <a:lnTo>
                    <a:pt x="3006" y="73717"/>
                  </a:lnTo>
                  <a:lnTo>
                    <a:pt x="18010" y="67109"/>
                  </a:lnTo>
                  <a:lnTo>
                    <a:pt x="18200" y="67014"/>
                  </a:lnTo>
                  <a:lnTo>
                    <a:pt x="18399" y="66902"/>
                  </a:lnTo>
                  <a:lnTo>
                    <a:pt x="18529" y="66807"/>
                  </a:lnTo>
                  <a:lnTo>
                    <a:pt x="18649" y="66712"/>
                  </a:lnTo>
                  <a:lnTo>
                    <a:pt x="18770" y="66608"/>
                  </a:lnTo>
                  <a:lnTo>
                    <a:pt x="18900" y="66496"/>
                  </a:lnTo>
                  <a:lnTo>
                    <a:pt x="19012" y="66375"/>
                  </a:lnTo>
                  <a:lnTo>
                    <a:pt x="19133" y="66254"/>
                  </a:lnTo>
                  <a:lnTo>
                    <a:pt x="19246" y="66116"/>
                  </a:lnTo>
                  <a:lnTo>
                    <a:pt x="19358" y="65977"/>
                  </a:lnTo>
                  <a:lnTo>
                    <a:pt x="19470" y="65830"/>
                  </a:lnTo>
                  <a:lnTo>
                    <a:pt x="19574" y="65684"/>
                  </a:lnTo>
                  <a:lnTo>
                    <a:pt x="19677" y="65519"/>
                  </a:lnTo>
                  <a:lnTo>
                    <a:pt x="19781" y="65364"/>
                  </a:lnTo>
                  <a:lnTo>
                    <a:pt x="19876" y="65191"/>
                  </a:lnTo>
                  <a:lnTo>
                    <a:pt x="19971" y="65018"/>
                  </a:lnTo>
                  <a:lnTo>
                    <a:pt x="20057" y="64846"/>
                  </a:lnTo>
                  <a:lnTo>
                    <a:pt x="20144" y="64664"/>
                  </a:lnTo>
                  <a:lnTo>
                    <a:pt x="20222" y="64474"/>
                  </a:lnTo>
                  <a:lnTo>
                    <a:pt x="20299" y="64293"/>
                  </a:lnTo>
                  <a:lnTo>
                    <a:pt x="20446" y="63904"/>
                  </a:lnTo>
                  <a:lnTo>
                    <a:pt x="20507" y="63706"/>
                  </a:lnTo>
                  <a:lnTo>
                    <a:pt x="20567" y="63507"/>
                  </a:lnTo>
                  <a:lnTo>
                    <a:pt x="20619" y="63300"/>
                  </a:lnTo>
                  <a:lnTo>
                    <a:pt x="20671" y="63092"/>
                  </a:lnTo>
                  <a:lnTo>
                    <a:pt x="20714" y="62885"/>
                  </a:lnTo>
                  <a:lnTo>
                    <a:pt x="20757" y="62678"/>
                  </a:lnTo>
                  <a:lnTo>
                    <a:pt x="20792" y="62470"/>
                  </a:lnTo>
                  <a:lnTo>
                    <a:pt x="20818" y="62263"/>
                  </a:lnTo>
                  <a:lnTo>
                    <a:pt x="20844" y="62047"/>
                  </a:lnTo>
                  <a:lnTo>
                    <a:pt x="20861" y="61840"/>
                  </a:lnTo>
                  <a:lnTo>
                    <a:pt x="20878" y="61624"/>
                  </a:lnTo>
                  <a:lnTo>
                    <a:pt x="20878" y="61416"/>
                  </a:lnTo>
                  <a:lnTo>
                    <a:pt x="21604" y="5675"/>
                  </a:lnTo>
                  <a:lnTo>
                    <a:pt x="21604" y="5451"/>
                  </a:lnTo>
                  <a:lnTo>
                    <a:pt x="21595" y="5235"/>
                  </a:lnTo>
                  <a:lnTo>
                    <a:pt x="21586" y="5010"/>
                  </a:lnTo>
                  <a:lnTo>
                    <a:pt x="21561" y="4794"/>
                  </a:lnTo>
                  <a:lnTo>
                    <a:pt x="21535" y="4578"/>
                  </a:lnTo>
                  <a:lnTo>
                    <a:pt x="21500" y="4371"/>
                  </a:lnTo>
                  <a:lnTo>
                    <a:pt x="21457" y="4155"/>
                  </a:lnTo>
                  <a:lnTo>
                    <a:pt x="21405" y="3956"/>
                  </a:lnTo>
                  <a:lnTo>
                    <a:pt x="21353" y="3749"/>
                  </a:lnTo>
                  <a:lnTo>
                    <a:pt x="21284" y="3550"/>
                  </a:lnTo>
                  <a:lnTo>
                    <a:pt x="21224" y="3360"/>
                  </a:lnTo>
                  <a:lnTo>
                    <a:pt x="21146" y="3170"/>
                  </a:lnTo>
                  <a:lnTo>
                    <a:pt x="21060" y="2989"/>
                  </a:lnTo>
                  <a:lnTo>
                    <a:pt x="20973" y="2807"/>
                  </a:lnTo>
                  <a:lnTo>
                    <a:pt x="20878" y="2635"/>
                  </a:lnTo>
                  <a:lnTo>
                    <a:pt x="20783" y="2462"/>
                  </a:lnTo>
                  <a:lnTo>
                    <a:pt x="20679" y="2306"/>
                  </a:lnTo>
                  <a:lnTo>
                    <a:pt x="20567" y="2151"/>
                  </a:lnTo>
                  <a:lnTo>
                    <a:pt x="20455" y="2004"/>
                  </a:lnTo>
                  <a:lnTo>
                    <a:pt x="20343" y="1874"/>
                  </a:lnTo>
                  <a:lnTo>
                    <a:pt x="20222" y="1745"/>
                  </a:lnTo>
                  <a:lnTo>
                    <a:pt x="20092" y="1633"/>
                  </a:lnTo>
                  <a:lnTo>
                    <a:pt x="19962" y="1520"/>
                  </a:lnTo>
                  <a:lnTo>
                    <a:pt x="19833" y="1425"/>
                  </a:lnTo>
                  <a:lnTo>
                    <a:pt x="19703" y="1339"/>
                  </a:lnTo>
                  <a:lnTo>
                    <a:pt x="19565" y="1261"/>
                  </a:lnTo>
                  <a:lnTo>
                    <a:pt x="19427" y="1192"/>
                  </a:lnTo>
                  <a:lnTo>
                    <a:pt x="19289" y="1132"/>
                  </a:lnTo>
                  <a:lnTo>
                    <a:pt x="19142" y="1088"/>
                  </a:lnTo>
                  <a:lnTo>
                    <a:pt x="19004" y="1054"/>
                  </a:lnTo>
                  <a:lnTo>
                    <a:pt x="18857" y="1028"/>
                  </a:lnTo>
                  <a:lnTo>
                    <a:pt x="18710" y="1011"/>
                  </a:lnTo>
                  <a:lnTo>
                    <a:pt x="2946" y="0"/>
                  </a:lnTo>
                  <a:close/>
                </a:path>
              </a:pathLst>
            </a:custGeom>
            <a:solidFill>
              <a:srgbClr val="CE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28"/>
            <p:cNvSpPr/>
            <p:nvPr/>
          </p:nvSpPr>
          <p:spPr>
            <a:xfrm>
              <a:off x="-4178888" y="1265070"/>
              <a:ext cx="854114" cy="2920213"/>
            </a:xfrm>
            <a:custGeom>
              <a:avLst/>
              <a:gdLst/>
              <a:ahLst/>
              <a:cxnLst/>
              <a:rect l="l" t="t" r="r" b="b"/>
              <a:pathLst>
                <a:path w="21604" h="73864" fill="none" extrusionOk="0">
                  <a:moveTo>
                    <a:pt x="18010" y="67109"/>
                  </a:moveTo>
                  <a:lnTo>
                    <a:pt x="3006" y="73717"/>
                  </a:lnTo>
                  <a:lnTo>
                    <a:pt x="3006" y="73717"/>
                  </a:lnTo>
                  <a:lnTo>
                    <a:pt x="2859" y="73777"/>
                  </a:lnTo>
                  <a:lnTo>
                    <a:pt x="2712" y="73812"/>
                  </a:lnTo>
                  <a:lnTo>
                    <a:pt x="2574" y="73847"/>
                  </a:lnTo>
                  <a:lnTo>
                    <a:pt x="2436" y="73864"/>
                  </a:lnTo>
                  <a:lnTo>
                    <a:pt x="2298" y="73864"/>
                  </a:lnTo>
                  <a:lnTo>
                    <a:pt x="2168" y="73855"/>
                  </a:lnTo>
                  <a:lnTo>
                    <a:pt x="2039" y="73829"/>
                  </a:lnTo>
                  <a:lnTo>
                    <a:pt x="1909" y="73795"/>
                  </a:lnTo>
                  <a:lnTo>
                    <a:pt x="1779" y="73743"/>
                  </a:lnTo>
                  <a:lnTo>
                    <a:pt x="1659" y="73682"/>
                  </a:lnTo>
                  <a:lnTo>
                    <a:pt x="1546" y="73605"/>
                  </a:lnTo>
                  <a:lnTo>
                    <a:pt x="1425" y="73527"/>
                  </a:lnTo>
                  <a:lnTo>
                    <a:pt x="1322" y="73423"/>
                  </a:lnTo>
                  <a:lnTo>
                    <a:pt x="1209" y="73320"/>
                  </a:lnTo>
                  <a:lnTo>
                    <a:pt x="1106" y="73199"/>
                  </a:lnTo>
                  <a:lnTo>
                    <a:pt x="1011" y="73069"/>
                  </a:lnTo>
                  <a:lnTo>
                    <a:pt x="916" y="72931"/>
                  </a:lnTo>
                  <a:lnTo>
                    <a:pt x="829" y="72784"/>
                  </a:lnTo>
                  <a:lnTo>
                    <a:pt x="743" y="72629"/>
                  </a:lnTo>
                  <a:lnTo>
                    <a:pt x="665" y="72456"/>
                  </a:lnTo>
                  <a:lnTo>
                    <a:pt x="587" y="72283"/>
                  </a:lnTo>
                  <a:lnTo>
                    <a:pt x="518" y="72093"/>
                  </a:lnTo>
                  <a:lnTo>
                    <a:pt x="458" y="71894"/>
                  </a:lnTo>
                  <a:lnTo>
                    <a:pt x="406" y="71687"/>
                  </a:lnTo>
                  <a:lnTo>
                    <a:pt x="354" y="71480"/>
                  </a:lnTo>
                  <a:lnTo>
                    <a:pt x="302" y="71255"/>
                  </a:lnTo>
                  <a:lnTo>
                    <a:pt x="268" y="71031"/>
                  </a:lnTo>
                  <a:lnTo>
                    <a:pt x="233" y="70789"/>
                  </a:lnTo>
                  <a:lnTo>
                    <a:pt x="207" y="70547"/>
                  </a:lnTo>
                  <a:lnTo>
                    <a:pt x="190" y="70296"/>
                  </a:lnTo>
                  <a:lnTo>
                    <a:pt x="181" y="70037"/>
                  </a:lnTo>
                  <a:lnTo>
                    <a:pt x="173" y="69769"/>
                  </a:lnTo>
                  <a:lnTo>
                    <a:pt x="0" y="5019"/>
                  </a:lnTo>
                  <a:lnTo>
                    <a:pt x="0" y="5019"/>
                  </a:lnTo>
                  <a:lnTo>
                    <a:pt x="0" y="4751"/>
                  </a:lnTo>
                  <a:lnTo>
                    <a:pt x="17" y="4483"/>
                  </a:lnTo>
                  <a:lnTo>
                    <a:pt x="35" y="4224"/>
                  </a:lnTo>
                  <a:lnTo>
                    <a:pt x="60" y="3974"/>
                  </a:lnTo>
                  <a:lnTo>
                    <a:pt x="86" y="3723"/>
                  </a:lnTo>
                  <a:lnTo>
                    <a:pt x="130" y="3481"/>
                  </a:lnTo>
                  <a:lnTo>
                    <a:pt x="173" y="3239"/>
                  </a:lnTo>
                  <a:lnTo>
                    <a:pt x="225" y="3006"/>
                  </a:lnTo>
                  <a:lnTo>
                    <a:pt x="285" y="2781"/>
                  </a:lnTo>
                  <a:lnTo>
                    <a:pt x="354" y="2566"/>
                  </a:lnTo>
                  <a:lnTo>
                    <a:pt x="423" y="2350"/>
                  </a:lnTo>
                  <a:lnTo>
                    <a:pt x="501" y="2142"/>
                  </a:lnTo>
                  <a:lnTo>
                    <a:pt x="579" y="1944"/>
                  </a:lnTo>
                  <a:lnTo>
                    <a:pt x="665" y="1754"/>
                  </a:lnTo>
                  <a:lnTo>
                    <a:pt x="760" y="1572"/>
                  </a:lnTo>
                  <a:lnTo>
                    <a:pt x="855" y="1399"/>
                  </a:lnTo>
                  <a:lnTo>
                    <a:pt x="959" y="1227"/>
                  </a:lnTo>
                  <a:lnTo>
                    <a:pt x="1062" y="1071"/>
                  </a:lnTo>
                  <a:lnTo>
                    <a:pt x="1175" y="924"/>
                  </a:lnTo>
                  <a:lnTo>
                    <a:pt x="1296" y="786"/>
                  </a:lnTo>
                  <a:lnTo>
                    <a:pt x="1408" y="657"/>
                  </a:lnTo>
                  <a:lnTo>
                    <a:pt x="1538" y="544"/>
                  </a:lnTo>
                  <a:lnTo>
                    <a:pt x="1659" y="432"/>
                  </a:lnTo>
                  <a:lnTo>
                    <a:pt x="1797" y="337"/>
                  </a:lnTo>
                  <a:lnTo>
                    <a:pt x="1926" y="251"/>
                  </a:lnTo>
                  <a:lnTo>
                    <a:pt x="2064" y="181"/>
                  </a:lnTo>
                  <a:lnTo>
                    <a:pt x="2203" y="121"/>
                  </a:lnTo>
                  <a:lnTo>
                    <a:pt x="2350" y="69"/>
                  </a:lnTo>
                  <a:lnTo>
                    <a:pt x="2496" y="35"/>
                  </a:lnTo>
                  <a:lnTo>
                    <a:pt x="2643" y="9"/>
                  </a:lnTo>
                  <a:lnTo>
                    <a:pt x="2790" y="0"/>
                  </a:lnTo>
                  <a:lnTo>
                    <a:pt x="2946" y="0"/>
                  </a:lnTo>
                  <a:lnTo>
                    <a:pt x="18710" y="1011"/>
                  </a:lnTo>
                  <a:lnTo>
                    <a:pt x="18710" y="1011"/>
                  </a:lnTo>
                  <a:lnTo>
                    <a:pt x="18857" y="1028"/>
                  </a:lnTo>
                  <a:lnTo>
                    <a:pt x="19004" y="1054"/>
                  </a:lnTo>
                  <a:lnTo>
                    <a:pt x="19142" y="1088"/>
                  </a:lnTo>
                  <a:lnTo>
                    <a:pt x="19289" y="1132"/>
                  </a:lnTo>
                  <a:lnTo>
                    <a:pt x="19427" y="1192"/>
                  </a:lnTo>
                  <a:lnTo>
                    <a:pt x="19565" y="1261"/>
                  </a:lnTo>
                  <a:lnTo>
                    <a:pt x="19703" y="1339"/>
                  </a:lnTo>
                  <a:lnTo>
                    <a:pt x="19833" y="1425"/>
                  </a:lnTo>
                  <a:lnTo>
                    <a:pt x="19962" y="1520"/>
                  </a:lnTo>
                  <a:lnTo>
                    <a:pt x="20092" y="1633"/>
                  </a:lnTo>
                  <a:lnTo>
                    <a:pt x="20222" y="1745"/>
                  </a:lnTo>
                  <a:lnTo>
                    <a:pt x="20343" y="1874"/>
                  </a:lnTo>
                  <a:lnTo>
                    <a:pt x="20455" y="2004"/>
                  </a:lnTo>
                  <a:lnTo>
                    <a:pt x="20567" y="2151"/>
                  </a:lnTo>
                  <a:lnTo>
                    <a:pt x="20679" y="2306"/>
                  </a:lnTo>
                  <a:lnTo>
                    <a:pt x="20783" y="2462"/>
                  </a:lnTo>
                  <a:lnTo>
                    <a:pt x="20783" y="2462"/>
                  </a:lnTo>
                  <a:lnTo>
                    <a:pt x="20878" y="2635"/>
                  </a:lnTo>
                  <a:lnTo>
                    <a:pt x="20973" y="2807"/>
                  </a:lnTo>
                  <a:lnTo>
                    <a:pt x="21060" y="2989"/>
                  </a:lnTo>
                  <a:lnTo>
                    <a:pt x="21146" y="3170"/>
                  </a:lnTo>
                  <a:lnTo>
                    <a:pt x="21224" y="3360"/>
                  </a:lnTo>
                  <a:lnTo>
                    <a:pt x="21284" y="3550"/>
                  </a:lnTo>
                  <a:lnTo>
                    <a:pt x="21353" y="3749"/>
                  </a:lnTo>
                  <a:lnTo>
                    <a:pt x="21405" y="3956"/>
                  </a:lnTo>
                  <a:lnTo>
                    <a:pt x="21457" y="4155"/>
                  </a:lnTo>
                  <a:lnTo>
                    <a:pt x="21500" y="4371"/>
                  </a:lnTo>
                  <a:lnTo>
                    <a:pt x="21535" y="4578"/>
                  </a:lnTo>
                  <a:lnTo>
                    <a:pt x="21561" y="4794"/>
                  </a:lnTo>
                  <a:lnTo>
                    <a:pt x="21586" y="5010"/>
                  </a:lnTo>
                  <a:lnTo>
                    <a:pt x="21595" y="5235"/>
                  </a:lnTo>
                  <a:lnTo>
                    <a:pt x="21604" y="5451"/>
                  </a:lnTo>
                  <a:lnTo>
                    <a:pt x="21604" y="5675"/>
                  </a:lnTo>
                  <a:lnTo>
                    <a:pt x="20878" y="61416"/>
                  </a:lnTo>
                  <a:lnTo>
                    <a:pt x="20878" y="61416"/>
                  </a:lnTo>
                  <a:lnTo>
                    <a:pt x="20878" y="61624"/>
                  </a:lnTo>
                  <a:lnTo>
                    <a:pt x="20861" y="61840"/>
                  </a:lnTo>
                  <a:lnTo>
                    <a:pt x="20844" y="62047"/>
                  </a:lnTo>
                  <a:lnTo>
                    <a:pt x="20818" y="62263"/>
                  </a:lnTo>
                  <a:lnTo>
                    <a:pt x="20792" y="62470"/>
                  </a:lnTo>
                  <a:lnTo>
                    <a:pt x="20757" y="62678"/>
                  </a:lnTo>
                  <a:lnTo>
                    <a:pt x="20714" y="62885"/>
                  </a:lnTo>
                  <a:lnTo>
                    <a:pt x="20671" y="63092"/>
                  </a:lnTo>
                  <a:lnTo>
                    <a:pt x="20619" y="63300"/>
                  </a:lnTo>
                  <a:lnTo>
                    <a:pt x="20567" y="63507"/>
                  </a:lnTo>
                  <a:lnTo>
                    <a:pt x="20507" y="63706"/>
                  </a:lnTo>
                  <a:lnTo>
                    <a:pt x="20446" y="63904"/>
                  </a:lnTo>
                  <a:lnTo>
                    <a:pt x="20299" y="64293"/>
                  </a:lnTo>
                  <a:lnTo>
                    <a:pt x="20222" y="64474"/>
                  </a:lnTo>
                  <a:lnTo>
                    <a:pt x="20144" y="64664"/>
                  </a:lnTo>
                  <a:lnTo>
                    <a:pt x="20057" y="64846"/>
                  </a:lnTo>
                  <a:lnTo>
                    <a:pt x="19971" y="65018"/>
                  </a:lnTo>
                  <a:lnTo>
                    <a:pt x="19876" y="65191"/>
                  </a:lnTo>
                  <a:lnTo>
                    <a:pt x="19781" y="65364"/>
                  </a:lnTo>
                  <a:lnTo>
                    <a:pt x="19677" y="65519"/>
                  </a:lnTo>
                  <a:lnTo>
                    <a:pt x="19574" y="65684"/>
                  </a:lnTo>
                  <a:lnTo>
                    <a:pt x="19470" y="65830"/>
                  </a:lnTo>
                  <a:lnTo>
                    <a:pt x="19358" y="65977"/>
                  </a:lnTo>
                  <a:lnTo>
                    <a:pt x="19246" y="66116"/>
                  </a:lnTo>
                  <a:lnTo>
                    <a:pt x="19133" y="66254"/>
                  </a:lnTo>
                  <a:lnTo>
                    <a:pt x="19012" y="66375"/>
                  </a:lnTo>
                  <a:lnTo>
                    <a:pt x="18900" y="66496"/>
                  </a:lnTo>
                  <a:lnTo>
                    <a:pt x="18770" y="66608"/>
                  </a:lnTo>
                  <a:lnTo>
                    <a:pt x="18649" y="66712"/>
                  </a:lnTo>
                  <a:lnTo>
                    <a:pt x="18529" y="66807"/>
                  </a:lnTo>
                  <a:lnTo>
                    <a:pt x="18399" y="66902"/>
                  </a:lnTo>
                  <a:lnTo>
                    <a:pt x="18399" y="66902"/>
                  </a:lnTo>
                  <a:lnTo>
                    <a:pt x="18200" y="67014"/>
                  </a:lnTo>
                  <a:lnTo>
                    <a:pt x="18010" y="6710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28"/>
            <p:cNvSpPr/>
            <p:nvPr/>
          </p:nvSpPr>
          <p:spPr>
            <a:xfrm>
              <a:off x="-4171376" y="1278037"/>
              <a:ext cx="839091" cy="2894950"/>
            </a:xfrm>
            <a:custGeom>
              <a:avLst/>
              <a:gdLst/>
              <a:ahLst/>
              <a:cxnLst/>
              <a:rect l="l" t="t" r="r" b="b"/>
              <a:pathLst>
                <a:path w="21224" h="73225" fill="none" extrusionOk="0">
                  <a:moveTo>
                    <a:pt x="0" y="4691"/>
                  </a:moveTo>
                  <a:lnTo>
                    <a:pt x="164" y="69372"/>
                  </a:lnTo>
                  <a:lnTo>
                    <a:pt x="164" y="69372"/>
                  </a:lnTo>
                  <a:lnTo>
                    <a:pt x="173" y="69614"/>
                  </a:lnTo>
                  <a:lnTo>
                    <a:pt x="181" y="69856"/>
                  </a:lnTo>
                  <a:lnTo>
                    <a:pt x="199" y="70098"/>
                  </a:lnTo>
                  <a:lnTo>
                    <a:pt x="225" y="70322"/>
                  </a:lnTo>
                  <a:lnTo>
                    <a:pt x="251" y="70547"/>
                  </a:lnTo>
                  <a:lnTo>
                    <a:pt x="294" y="70754"/>
                  </a:lnTo>
                  <a:lnTo>
                    <a:pt x="328" y="70962"/>
                  </a:lnTo>
                  <a:lnTo>
                    <a:pt x="380" y="71160"/>
                  </a:lnTo>
                  <a:lnTo>
                    <a:pt x="432" y="71359"/>
                  </a:lnTo>
                  <a:lnTo>
                    <a:pt x="492" y="71540"/>
                  </a:lnTo>
                  <a:lnTo>
                    <a:pt x="553" y="71713"/>
                  </a:lnTo>
                  <a:lnTo>
                    <a:pt x="622" y="71877"/>
                  </a:lnTo>
                  <a:lnTo>
                    <a:pt x="700" y="72041"/>
                  </a:lnTo>
                  <a:lnTo>
                    <a:pt x="777" y="72188"/>
                  </a:lnTo>
                  <a:lnTo>
                    <a:pt x="864" y="72327"/>
                  </a:lnTo>
                  <a:lnTo>
                    <a:pt x="950" y="72456"/>
                  </a:lnTo>
                  <a:lnTo>
                    <a:pt x="1037" y="72577"/>
                  </a:lnTo>
                  <a:lnTo>
                    <a:pt x="1140" y="72689"/>
                  </a:lnTo>
                  <a:lnTo>
                    <a:pt x="1235" y="72784"/>
                  </a:lnTo>
                  <a:lnTo>
                    <a:pt x="1339" y="72879"/>
                  </a:lnTo>
                  <a:lnTo>
                    <a:pt x="1443" y="72957"/>
                  </a:lnTo>
                  <a:lnTo>
                    <a:pt x="1555" y="73026"/>
                  </a:lnTo>
                  <a:lnTo>
                    <a:pt x="1667" y="73078"/>
                  </a:lnTo>
                  <a:lnTo>
                    <a:pt x="1788" y="73130"/>
                  </a:lnTo>
                  <a:lnTo>
                    <a:pt x="1909" y="73164"/>
                  </a:lnTo>
                  <a:lnTo>
                    <a:pt x="2030" y="73182"/>
                  </a:lnTo>
                  <a:lnTo>
                    <a:pt x="2151" y="73199"/>
                  </a:lnTo>
                  <a:lnTo>
                    <a:pt x="2280" y="73190"/>
                  </a:lnTo>
                  <a:lnTo>
                    <a:pt x="2410" y="73182"/>
                  </a:lnTo>
                  <a:lnTo>
                    <a:pt x="2540" y="73156"/>
                  </a:lnTo>
                  <a:lnTo>
                    <a:pt x="2678" y="73113"/>
                  </a:lnTo>
                  <a:lnTo>
                    <a:pt x="2816" y="73061"/>
                  </a:lnTo>
                  <a:lnTo>
                    <a:pt x="2816" y="73225"/>
                  </a:lnTo>
                  <a:lnTo>
                    <a:pt x="2816" y="73061"/>
                  </a:lnTo>
                  <a:lnTo>
                    <a:pt x="17820" y="66487"/>
                  </a:lnTo>
                  <a:lnTo>
                    <a:pt x="17820" y="66487"/>
                  </a:lnTo>
                  <a:lnTo>
                    <a:pt x="17958" y="66427"/>
                  </a:lnTo>
                  <a:lnTo>
                    <a:pt x="18088" y="66349"/>
                  </a:lnTo>
                  <a:lnTo>
                    <a:pt x="18218" y="66271"/>
                  </a:lnTo>
                  <a:lnTo>
                    <a:pt x="18356" y="66176"/>
                  </a:lnTo>
                  <a:lnTo>
                    <a:pt x="18477" y="66073"/>
                  </a:lnTo>
                  <a:lnTo>
                    <a:pt x="18606" y="65960"/>
                  </a:lnTo>
                  <a:lnTo>
                    <a:pt x="18727" y="65839"/>
                  </a:lnTo>
                  <a:lnTo>
                    <a:pt x="18848" y="65718"/>
                  </a:lnTo>
                  <a:lnTo>
                    <a:pt x="18969" y="65580"/>
                  </a:lnTo>
                  <a:lnTo>
                    <a:pt x="19081" y="65442"/>
                  </a:lnTo>
                  <a:lnTo>
                    <a:pt x="19194" y="65287"/>
                  </a:lnTo>
                  <a:lnTo>
                    <a:pt x="19297" y="65131"/>
                  </a:lnTo>
                  <a:lnTo>
                    <a:pt x="19410" y="64976"/>
                  </a:lnTo>
                  <a:lnTo>
                    <a:pt x="19505" y="64803"/>
                  </a:lnTo>
                  <a:lnTo>
                    <a:pt x="19608" y="64630"/>
                  </a:lnTo>
                  <a:lnTo>
                    <a:pt x="19695" y="64449"/>
                  </a:lnTo>
                  <a:lnTo>
                    <a:pt x="19790" y="64267"/>
                  </a:lnTo>
                  <a:lnTo>
                    <a:pt x="19867" y="64077"/>
                  </a:lnTo>
                  <a:lnTo>
                    <a:pt x="19954" y="63887"/>
                  </a:lnTo>
                  <a:lnTo>
                    <a:pt x="20032" y="63697"/>
                  </a:lnTo>
                  <a:lnTo>
                    <a:pt x="20101" y="63490"/>
                  </a:lnTo>
                  <a:lnTo>
                    <a:pt x="20161" y="63291"/>
                  </a:lnTo>
                  <a:lnTo>
                    <a:pt x="20222" y="63084"/>
                  </a:lnTo>
                  <a:lnTo>
                    <a:pt x="20282" y="62877"/>
                  </a:lnTo>
                  <a:lnTo>
                    <a:pt x="20325" y="62669"/>
                  </a:lnTo>
                  <a:lnTo>
                    <a:pt x="20377" y="62453"/>
                  </a:lnTo>
                  <a:lnTo>
                    <a:pt x="20412" y="62237"/>
                  </a:lnTo>
                  <a:lnTo>
                    <a:pt x="20446" y="62030"/>
                  </a:lnTo>
                  <a:lnTo>
                    <a:pt x="20472" y="61814"/>
                  </a:lnTo>
                  <a:lnTo>
                    <a:pt x="20489" y="61598"/>
                  </a:lnTo>
                  <a:lnTo>
                    <a:pt x="20498" y="61373"/>
                  </a:lnTo>
                  <a:lnTo>
                    <a:pt x="20507" y="61158"/>
                  </a:lnTo>
                  <a:lnTo>
                    <a:pt x="21224" y="5347"/>
                  </a:lnTo>
                  <a:lnTo>
                    <a:pt x="21224" y="5347"/>
                  </a:lnTo>
                  <a:lnTo>
                    <a:pt x="21224" y="5131"/>
                  </a:lnTo>
                  <a:lnTo>
                    <a:pt x="21215" y="4924"/>
                  </a:lnTo>
                  <a:lnTo>
                    <a:pt x="21206" y="4725"/>
                  </a:lnTo>
                  <a:lnTo>
                    <a:pt x="21180" y="4518"/>
                  </a:lnTo>
                  <a:lnTo>
                    <a:pt x="21155" y="4319"/>
                  </a:lnTo>
                  <a:lnTo>
                    <a:pt x="21120" y="4121"/>
                  </a:lnTo>
                  <a:lnTo>
                    <a:pt x="21085" y="3922"/>
                  </a:lnTo>
                  <a:lnTo>
                    <a:pt x="21042" y="3732"/>
                  </a:lnTo>
                  <a:lnTo>
                    <a:pt x="20990" y="3542"/>
                  </a:lnTo>
                  <a:lnTo>
                    <a:pt x="20930" y="3352"/>
                  </a:lnTo>
                  <a:lnTo>
                    <a:pt x="20861" y="3170"/>
                  </a:lnTo>
                  <a:lnTo>
                    <a:pt x="20792" y="2998"/>
                  </a:lnTo>
                  <a:lnTo>
                    <a:pt x="20714" y="2825"/>
                  </a:lnTo>
                  <a:lnTo>
                    <a:pt x="20636" y="2652"/>
                  </a:lnTo>
                  <a:lnTo>
                    <a:pt x="20550" y="2497"/>
                  </a:lnTo>
                  <a:lnTo>
                    <a:pt x="20455" y="2333"/>
                  </a:lnTo>
                  <a:lnTo>
                    <a:pt x="20455" y="2333"/>
                  </a:lnTo>
                  <a:lnTo>
                    <a:pt x="20360" y="2186"/>
                  </a:lnTo>
                  <a:lnTo>
                    <a:pt x="20256" y="2039"/>
                  </a:lnTo>
                  <a:lnTo>
                    <a:pt x="20153" y="1909"/>
                  </a:lnTo>
                  <a:lnTo>
                    <a:pt x="20040" y="1780"/>
                  </a:lnTo>
                  <a:lnTo>
                    <a:pt x="19928" y="1667"/>
                  </a:lnTo>
                  <a:lnTo>
                    <a:pt x="19807" y="1555"/>
                  </a:lnTo>
                  <a:lnTo>
                    <a:pt x="19695" y="1451"/>
                  </a:lnTo>
                  <a:lnTo>
                    <a:pt x="19574" y="1365"/>
                  </a:lnTo>
                  <a:lnTo>
                    <a:pt x="19444" y="1279"/>
                  </a:lnTo>
                  <a:lnTo>
                    <a:pt x="19315" y="1210"/>
                  </a:lnTo>
                  <a:lnTo>
                    <a:pt x="19185" y="1149"/>
                  </a:lnTo>
                  <a:lnTo>
                    <a:pt x="19056" y="1097"/>
                  </a:lnTo>
                  <a:lnTo>
                    <a:pt x="18926" y="1045"/>
                  </a:lnTo>
                  <a:lnTo>
                    <a:pt x="18788" y="1020"/>
                  </a:lnTo>
                  <a:lnTo>
                    <a:pt x="18650" y="994"/>
                  </a:lnTo>
                  <a:lnTo>
                    <a:pt x="18511" y="976"/>
                  </a:lnTo>
                  <a:lnTo>
                    <a:pt x="2756" y="0"/>
                  </a:lnTo>
                  <a:lnTo>
                    <a:pt x="2756" y="0"/>
                  </a:lnTo>
                  <a:lnTo>
                    <a:pt x="2652" y="0"/>
                  </a:lnTo>
                  <a:lnTo>
                    <a:pt x="2557" y="0"/>
                  </a:lnTo>
                  <a:lnTo>
                    <a:pt x="2462" y="9"/>
                  </a:lnTo>
                  <a:lnTo>
                    <a:pt x="2367" y="26"/>
                  </a:lnTo>
                  <a:lnTo>
                    <a:pt x="2367" y="26"/>
                  </a:lnTo>
                  <a:lnTo>
                    <a:pt x="2246" y="52"/>
                  </a:lnTo>
                  <a:lnTo>
                    <a:pt x="2125" y="95"/>
                  </a:lnTo>
                  <a:lnTo>
                    <a:pt x="2004" y="138"/>
                  </a:lnTo>
                  <a:lnTo>
                    <a:pt x="1883" y="199"/>
                  </a:lnTo>
                  <a:lnTo>
                    <a:pt x="1762" y="259"/>
                  </a:lnTo>
                  <a:lnTo>
                    <a:pt x="1650" y="337"/>
                  </a:lnTo>
                  <a:lnTo>
                    <a:pt x="1538" y="424"/>
                  </a:lnTo>
                  <a:lnTo>
                    <a:pt x="1434" y="510"/>
                  </a:lnTo>
                  <a:lnTo>
                    <a:pt x="1330" y="614"/>
                  </a:lnTo>
                  <a:lnTo>
                    <a:pt x="1227" y="726"/>
                  </a:lnTo>
                  <a:lnTo>
                    <a:pt x="1123" y="838"/>
                  </a:lnTo>
                  <a:lnTo>
                    <a:pt x="1028" y="959"/>
                  </a:lnTo>
                  <a:lnTo>
                    <a:pt x="933" y="1097"/>
                  </a:lnTo>
                  <a:lnTo>
                    <a:pt x="847" y="1236"/>
                  </a:lnTo>
                  <a:lnTo>
                    <a:pt x="760" y="1382"/>
                  </a:lnTo>
                  <a:lnTo>
                    <a:pt x="682" y="1529"/>
                  </a:lnTo>
                  <a:lnTo>
                    <a:pt x="605" y="1693"/>
                  </a:lnTo>
                  <a:lnTo>
                    <a:pt x="527" y="1857"/>
                  </a:lnTo>
                  <a:lnTo>
                    <a:pt x="458" y="2030"/>
                  </a:lnTo>
                  <a:lnTo>
                    <a:pt x="397" y="2203"/>
                  </a:lnTo>
                  <a:lnTo>
                    <a:pt x="337" y="2384"/>
                  </a:lnTo>
                  <a:lnTo>
                    <a:pt x="276" y="2574"/>
                  </a:lnTo>
                  <a:lnTo>
                    <a:pt x="225" y="2764"/>
                  </a:lnTo>
                  <a:lnTo>
                    <a:pt x="181" y="2963"/>
                  </a:lnTo>
                  <a:lnTo>
                    <a:pt x="138" y="3162"/>
                  </a:lnTo>
                  <a:lnTo>
                    <a:pt x="104" y="3369"/>
                  </a:lnTo>
                  <a:lnTo>
                    <a:pt x="69" y="3585"/>
                  </a:lnTo>
                  <a:lnTo>
                    <a:pt x="43" y="3801"/>
                  </a:lnTo>
                  <a:lnTo>
                    <a:pt x="26" y="4017"/>
                  </a:lnTo>
                  <a:lnTo>
                    <a:pt x="9" y="4242"/>
                  </a:lnTo>
                  <a:lnTo>
                    <a:pt x="0" y="4466"/>
                  </a:lnTo>
                  <a:lnTo>
                    <a:pt x="0" y="46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28"/>
            <p:cNvSpPr/>
            <p:nvPr/>
          </p:nvSpPr>
          <p:spPr>
            <a:xfrm>
              <a:off x="-4163865" y="1298161"/>
              <a:ext cx="824068" cy="2859132"/>
            </a:xfrm>
            <a:custGeom>
              <a:avLst/>
              <a:gdLst/>
              <a:ahLst/>
              <a:cxnLst/>
              <a:rect l="l" t="t" r="r" b="b"/>
              <a:pathLst>
                <a:path w="20844" h="72319" extrusionOk="0">
                  <a:moveTo>
                    <a:pt x="2643" y="1"/>
                  </a:moveTo>
                  <a:lnTo>
                    <a:pt x="2505" y="10"/>
                  </a:lnTo>
                  <a:lnTo>
                    <a:pt x="2367" y="35"/>
                  </a:lnTo>
                  <a:lnTo>
                    <a:pt x="2229" y="70"/>
                  </a:lnTo>
                  <a:lnTo>
                    <a:pt x="2090" y="113"/>
                  </a:lnTo>
                  <a:lnTo>
                    <a:pt x="1961" y="174"/>
                  </a:lnTo>
                  <a:lnTo>
                    <a:pt x="1831" y="243"/>
                  </a:lnTo>
                  <a:lnTo>
                    <a:pt x="1702" y="321"/>
                  </a:lnTo>
                  <a:lnTo>
                    <a:pt x="1581" y="416"/>
                  </a:lnTo>
                  <a:lnTo>
                    <a:pt x="1460" y="519"/>
                  </a:lnTo>
                  <a:lnTo>
                    <a:pt x="1339" y="631"/>
                  </a:lnTo>
                  <a:lnTo>
                    <a:pt x="1227" y="752"/>
                  </a:lnTo>
                  <a:lnTo>
                    <a:pt x="1114" y="882"/>
                  </a:lnTo>
                  <a:lnTo>
                    <a:pt x="1011" y="1020"/>
                  </a:lnTo>
                  <a:lnTo>
                    <a:pt x="907" y="1167"/>
                  </a:lnTo>
                  <a:lnTo>
                    <a:pt x="812" y="1323"/>
                  </a:lnTo>
                  <a:lnTo>
                    <a:pt x="717" y="1495"/>
                  </a:lnTo>
                  <a:lnTo>
                    <a:pt x="631" y="1668"/>
                  </a:lnTo>
                  <a:lnTo>
                    <a:pt x="553" y="1849"/>
                  </a:lnTo>
                  <a:lnTo>
                    <a:pt x="475" y="2031"/>
                  </a:lnTo>
                  <a:lnTo>
                    <a:pt x="397" y="2230"/>
                  </a:lnTo>
                  <a:lnTo>
                    <a:pt x="337" y="2428"/>
                  </a:lnTo>
                  <a:lnTo>
                    <a:pt x="276" y="2636"/>
                  </a:lnTo>
                  <a:lnTo>
                    <a:pt x="216" y="2851"/>
                  </a:lnTo>
                  <a:lnTo>
                    <a:pt x="164" y="3076"/>
                  </a:lnTo>
                  <a:lnTo>
                    <a:pt x="121" y="3301"/>
                  </a:lnTo>
                  <a:lnTo>
                    <a:pt x="86" y="3534"/>
                  </a:lnTo>
                  <a:lnTo>
                    <a:pt x="61" y="3767"/>
                  </a:lnTo>
                  <a:lnTo>
                    <a:pt x="35" y="4009"/>
                  </a:lnTo>
                  <a:lnTo>
                    <a:pt x="17" y="4251"/>
                  </a:lnTo>
                  <a:lnTo>
                    <a:pt x="9" y="4501"/>
                  </a:lnTo>
                  <a:lnTo>
                    <a:pt x="0" y="4752"/>
                  </a:lnTo>
                  <a:lnTo>
                    <a:pt x="156" y="68449"/>
                  </a:lnTo>
                  <a:lnTo>
                    <a:pt x="164" y="68699"/>
                  </a:lnTo>
                  <a:lnTo>
                    <a:pt x="173" y="68941"/>
                  </a:lnTo>
                  <a:lnTo>
                    <a:pt x="190" y="69183"/>
                  </a:lnTo>
                  <a:lnTo>
                    <a:pt x="216" y="69407"/>
                  </a:lnTo>
                  <a:lnTo>
                    <a:pt x="242" y="69632"/>
                  </a:lnTo>
                  <a:lnTo>
                    <a:pt x="285" y="69848"/>
                  </a:lnTo>
                  <a:lnTo>
                    <a:pt x="328" y="70064"/>
                  </a:lnTo>
                  <a:lnTo>
                    <a:pt x="372" y="70263"/>
                  </a:lnTo>
                  <a:lnTo>
                    <a:pt x="423" y="70461"/>
                  </a:lnTo>
                  <a:lnTo>
                    <a:pt x="484" y="70643"/>
                  </a:lnTo>
                  <a:lnTo>
                    <a:pt x="553" y="70824"/>
                  </a:lnTo>
                  <a:lnTo>
                    <a:pt x="622" y="70988"/>
                  </a:lnTo>
                  <a:lnTo>
                    <a:pt x="700" y="71152"/>
                  </a:lnTo>
                  <a:lnTo>
                    <a:pt x="778" y="71299"/>
                  </a:lnTo>
                  <a:lnTo>
                    <a:pt x="864" y="71437"/>
                  </a:lnTo>
                  <a:lnTo>
                    <a:pt x="950" y="71576"/>
                  </a:lnTo>
                  <a:lnTo>
                    <a:pt x="1045" y="71697"/>
                  </a:lnTo>
                  <a:lnTo>
                    <a:pt x="1140" y="71809"/>
                  </a:lnTo>
                  <a:lnTo>
                    <a:pt x="1244" y="71904"/>
                  </a:lnTo>
                  <a:lnTo>
                    <a:pt x="1348" y="71999"/>
                  </a:lnTo>
                  <a:lnTo>
                    <a:pt x="1451" y="72077"/>
                  </a:lnTo>
                  <a:lnTo>
                    <a:pt x="1564" y="72146"/>
                  </a:lnTo>
                  <a:lnTo>
                    <a:pt x="1684" y="72206"/>
                  </a:lnTo>
                  <a:lnTo>
                    <a:pt x="1797" y="72249"/>
                  </a:lnTo>
                  <a:lnTo>
                    <a:pt x="1918" y="72284"/>
                  </a:lnTo>
                  <a:lnTo>
                    <a:pt x="2047" y="72310"/>
                  </a:lnTo>
                  <a:lnTo>
                    <a:pt x="2168" y="72319"/>
                  </a:lnTo>
                  <a:lnTo>
                    <a:pt x="2298" y="72319"/>
                  </a:lnTo>
                  <a:lnTo>
                    <a:pt x="2427" y="72301"/>
                  </a:lnTo>
                  <a:lnTo>
                    <a:pt x="2566" y="72275"/>
                  </a:lnTo>
                  <a:lnTo>
                    <a:pt x="2704" y="72241"/>
                  </a:lnTo>
                  <a:lnTo>
                    <a:pt x="2842" y="72180"/>
                  </a:lnTo>
                  <a:lnTo>
                    <a:pt x="17414" y="65831"/>
                  </a:lnTo>
                  <a:lnTo>
                    <a:pt x="17553" y="65762"/>
                  </a:lnTo>
                  <a:lnTo>
                    <a:pt x="17691" y="65693"/>
                  </a:lnTo>
                  <a:lnTo>
                    <a:pt x="17820" y="65607"/>
                  </a:lnTo>
                  <a:lnTo>
                    <a:pt x="17959" y="65512"/>
                  </a:lnTo>
                  <a:lnTo>
                    <a:pt x="18088" y="65408"/>
                  </a:lnTo>
                  <a:lnTo>
                    <a:pt x="18218" y="65296"/>
                  </a:lnTo>
                  <a:lnTo>
                    <a:pt x="18339" y="65175"/>
                  </a:lnTo>
                  <a:lnTo>
                    <a:pt x="18460" y="65045"/>
                  </a:lnTo>
                  <a:lnTo>
                    <a:pt x="18580" y="64907"/>
                  </a:lnTo>
                  <a:lnTo>
                    <a:pt x="18693" y="64769"/>
                  </a:lnTo>
                  <a:lnTo>
                    <a:pt x="18805" y="64613"/>
                  </a:lnTo>
                  <a:lnTo>
                    <a:pt x="18917" y="64458"/>
                  </a:lnTo>
                  <a:lnTo>
                    <a:pt x="19021" y="64294"/>
                  </a:lnTo>
                  <a:lnTo>
                    <a:pt x="19125" y="64121"/>
                  </a:lnTo>
                  <a:lnTo>
                    <a:pt x="19228" y="63948"/>
                  </a:lnTo>
                  <a:lnTo>
                    <a:pt x="19323" y="63767"/>
                  </a:lnTo>
                  <a:lnTo>
                    <a:pt x="19410" y="63585"/>
                  </a:lnTo>
                  <a:lnTo>
                    <a:pt x="19496" y="63395"/>
                  </a:lnTo>
                  <a:lnTo>
                    <a:pt x="19574" y="63197"/>
                  </a:lnTo>
                  <a:lnTo>
                    <a:pt x="19652" y="62998"/>
                  </a:lnTo>
                  <a:lnTo>
                    <a:pt x="19729" y="62799"/>
                  </a:lnTo>
                  <a:lnTo>
                    <a:pt x="19790" y="62592"/>
                  </a:lnTo>
                  <a:lnTo>
                    <a:pt x="19850" y="62385"/>
                  </a:lnTo>
                  <a:lnTo>
                    <a:pt x="19911" y="62169"/>
                  </a:lnTo>
                  <a:lnTo>
                    <a:pt x="19963" y="61962"/>
                  </a:lnTo>
                  <a:lnTo>
                    <a:pt x="20006" y="61746"/>
                  </a:lnTo>
                  <a:lnTo>
                    <a:pt x="20040" y="61530"/>
                  </a:lnTo>
                  <a:lnTo>
                    <a:pt x="20075" y="61305"/>
                  </a:lnTo>
                  <a:lnTo>
                    <a:pt x="20101" y="61089"/>
                  </a:lnTo>
                  <a:lnTo>
                    <a:pt x="20118" y="60873"/>
                  </a:lnTo>
                  <a:lnTo>
                    <a:pt x="20135" y="60649"/>
                  </a:lnTo>
                  <a:lnTo>
                    <a:pt x="20144" y="60433"/>
                  </a:lnTo>
                  <a:lnTo>
                    <a:pt x="20844" y="5322"/>
                  </a:lnTo>
                  <a:lnTo>
                    <a:pt x="20844" y="5097"/>
                  </a:lnTo>
                  <a:lnTo>
                    <a:pt x="20835" y="4881"/>
                  </a:lnTo>
                  <a:lnTo>
                    <a:pt x="20818" y="4665"/>
                  </a:lnTo>
                  <a:lnTo>
                    <a:pt x="20792" y="4458"/>
                  </a:lnTo>
                  <a:lnTo>
                    <a:pt x="20766" y="4251"/>
                  </a:lnTo>
                  <a:lnTo>
                    <a:pt x="20731" y="4044"/>
                  </a:lnTo>
                  <a:lnTo>
                    <a:pt x="20688" y="3845"/>
                  </a:lnTo>
                  <a:lnTo>
                    <a:pt x="20645" y="3646"/>
                  </a:lnTo>
                  <a:lnTo>
                    <a:pt x="20584" y="3456"/>
                  </a:lnTo>
                  <a:lnTo>
                    <a:pt x="20524" y="3275"/>
                  </a:lnTo>
                  <a:lnTo>
                    <a:pt x="20464" y="3085"/>
                  </a:lnTo>
                  <a:lnTo>
                    <a:pt x="20394" y="2912"/>
                  </a:lnTo>
                  <a:lnTo>
                    <a:pt x="20317" y="2739"/>
                  </a:lnTo>
                  <a:lnTo>
                    <a:pt x="20239" y="2575"/>
                  </a:lnTo>
                  <a:lnTo>
                    <a:pt x="20153" y="2411"/>
                  </a:lnTo>
                  <a:lnTo>
                    <a:pt x="20058" y="2264"/>
                  </a:lnTo>
                  <a:lnTo>
                    <a:pt x="19963" y="2117"/>
                  </a:lnTo>
                  <a:lnTo>
                    <a:pt x="19859" y="1979"/>
                  </a:lnTo>
                  <a:lnTo>
                    <a:pt x="19755" y="1841"/>
                  </a:lnTo>
                  <a:lnTo>
                    <a:pt x="19652" y="1720"/>
                  </a:lnTo>
                  <a:lnTo>
                    <a:pt x="19539" y="1599"/>
                  </a:lnTo>
                  <a:lnTo>
                    <a:pt x="19418" y="1487"/>
                  </a:lnTo>
                  <a:lnTo>
                    <a:pt x="19306" y="1392"/>
                  </a:lnTo>
                  <a:lnTo>
                    <a:pt x="19176" y="1297"/>
                  </a:lnTo>
                  <a:lnTo>
                    <a:pt x="19056" y="1210"/>
                  </a:lnTo>
                  <a:lnTo>
                    <a:pt x="18926" y="1141"/>
                  </a:lnTo>
                  <a:lnTo>
                    <a:pt x="18796" y="1072"/>
                  </a:lnTo>
                  <a:lnTo>
                    <a:pt x="18658" y="1020"/>
                  </a:lnTo>
                  <a:lnTo>
                    <a:pt x="18520" y="968"/>
                  </a:lnTo>
                  <a:lnTo>
                    <a:pt x="18382" y="934"/>
                  </a:lnTo>
                  <a:lnTo>
                    <a:pt x="18235" y="908"/>
                  </a:lnTo>
                  <a:lnTo>
                    <a:pt x="18097" y="899"/>
                  </a:lnTo>
                  <a:lnTo>
                    <a:pt x="2790" y="1"/>
                  </a:lnTo>
                  <a:close/>
                </a:path>
              </a:pathLst>
            </a:custGeom>
            <a:solidFill>
              <a:srgbClr val="FB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8"/>
            <p:cNvSpPr/>
            <p:nvPr/>
          </p:nvSpPr>
          <p:spPr>
            <a:xfrm>
              <a:off x="-4163865" y="1298161"/>
              <a:ext cx="824068" cy="2859132"/>
            </a:xfrm>
            <a:custGeom>
              <a:avLst/>
              <a:gdLst/>
              <a:ahLst/>
              <a:cxnLst/>
              <a:rect l="l" t="t" r="r" b="b"/>
              <a:pathLst>
                <a:path w="20844" h="72319" fill="none" extrusionOk="0">
                  <a:moveTo>
                    <a:pt x="2842" y="72180"/>
                  </a:moveTo>
                  <a:lnTo>
                    <a:pt x="17414" y="65831"/>
                  </a:lnTo>
                  <a:lnTo>
                    <a:pt x="17414" y="65831"/>
                  </a:lnTo>
                  <a:lnTo>
                    <a:pt x="17553" y="65762"/>
                  </a:lnTo>
                  <a:lnTo>
                    <a:pt x="17691" y="65693"/>
                  </a:lnTo>
                  <a:lnTo>
                    <a:pt x="17820" y="65607"/>
                  </a:lnTo>
                  <a:lnTo>
                    <a:pt x="17959" y="65512"/>
                  </a:lnTo>
                  <a:lnTo>
                    <a:pt x="18088" y="65408"/>
                  </a:lnTo>
                  <a:lnTo>
                    <a:pt x="18218" y="65296"/>
                  </a:lnTo>
                  <a:lnTo>
                    <a:pt x="18339" y="65175"/>
                  </a:lnTo>
                  <a:lnTo>
                    <a:pt x="18460" y="65045"/>
                  </a:lnTo>
                  <a:lnTo>
                    <a:pt x="18580" y="64907"/>
                  </a:lnTo>
                  <a:lnTo>
                    <a:pt x="18693" y="64769"/>
                  </a:lnTo>
                  <a:lnTo>
                    <a:pt x="18805" y="64613"/>
                  </a:lnTo>
                  <a:lnTo>
                    <a:pt x="18917" y="64458"/>
                  </a:lnTo>
                  <a:lnTo>
                    <a:pt x="19021" y="64294"/>
                  </a:lnTo>
                  <a:lnTo>
                    <a:pt x="19125" y="64121"/>
                  </a:lnTo>
                  <a:lnTo>
                    <a:pt x="19228" y="63948"/>
                  </a:lnTo>
                  <a:lnTo>
                    <a:pt x="19323" y="63767"/>
                  </a:lnTo>
                  <a:lnTo>
                    <a:pt x="19410" y="63585"/>
                  </a:lnTo>
                  <a:lnTo>
                    <a:pt x="19496" y="63395"/>
                  </a:lnTo>
                  <a:lnTo>
                    <a:pt x="19574" y="63197"/>
                  </a:lnTo>
                  <a:lnTo>
                    <a:pt x="19652" y="62998"/>
                  </a:lnTo>
                  <a:lnTo>
                    <a:pt x="19729" y="62799"/>
                  </a:lnTo>
                  <a:lnTo>
                    <a:pt x="19790" y="62592"/>
                  </a:lnTo>
                  <a:lnTo>
                    <a:pt x="19850" y="62385"/>
                  </a:lnTo>
                  <a:lnTo>
                    <a:pt x="19911" y="62169"/>
                  </a:lnTo>
                  <a:lnTo>
                    <a:pt x="19963" y="61962"/>
                  </a:lnTo>
                  <a:lnTo>
                    <a:pt x="20006" y="61746"/>
                  </a:lnTo>
                  <a:lnTo>
                    <a:pt x="20040" y="61530"/>
                  </a:lnTo>
                  <a:lnTo>
                    <a:pt x="20075" y="61305"/>
                  </a:lnTo>
                  <a:lnTo>
                    <a:pt x="20101" y="61089"/>
                  </a:lnTo>
                  <a:lnTo>
                    <a:pt x="20118" y="60873"/>
                  </a:lnTo>
                  <a:lnTo>
                    <a:pt x="20135" y="60649"/>
                  </a:lnTo>
                  <a:lnTo>
                    <a:pt x="20144" y="60433"/>
                  </a:lnTo>
                  <a:lnTo>
                    <a:pt x="20844" y="5322"/>
                  </a:lnTo>
                  <a:lnTo>
                    <a:pt x="20844" y="5322"/>
                  </a:lnTo>
                  <a:lnTo>
                    <a:pt x="20844" y="5097"/>
                  </a:lnTo>
                  <a:lnTo>
                    <a:pt x="20835" y="4881"/>
                  </a:lnTo>
                  <a:lnTo>
                    <a:pt x="20818" y="4665"/>
                  </a:lnTo>
                  <a:lnTo>
                    <a:pt x="20792" y="4458"/>
                  </a:lnTo>
                  <a:lnTo>
                    <a:pt x="20766" y="4251"/>
                  </a:lnTo>
                  <a:lnTo>
                    <a:pt x="20731" y="4044"/>
                  </a:lnTo>
                  <a:lnTo>
                    <a:pt x="20688" y="3845"/>
                  </a:lnTo>
                  <a:lnTo>
                    <a:pt x="20645" y="3646"/>
                  </a:lnTo>
                  <a:lnTo>
                    <a:pt x="20584" y="3456"/>
                  </a:lnTo>
                  <a:lnTo>
                    <a:pt x="20524" y="3275"/>
                  </a:lnTo>
                  <a:lnTo>
                    <a:pt x="20464" y="3085"/>
                  </a:lnTo>
                  <a:lnTo>
                    <a:pt x="20394" y="2912"/>
                  </a:lnTo>
                  <a:lnTo>
                    <a:pt x="20317" y="2739"/>
                  </a:lnTo>
                  <a:lnTo>
                    <a:pt x="20239" y="2575"/>
                  </a:lnTo>
                  <a:lnTo>
                    <a:pt x="20153" y="2411"/>
                  </a:lnTo>
                  <a:lnTo>
                    <a:pt x="20058" y="2264"/>
                  </a:lnTo>
                  <a:lnTo>
                    <a:pt x="19963" y="2117"/>
                  </a:lnTo>
                  <a:lnTo>
                    <a:pt x="19859" y="1979"/>
                  </a:lnTo>
                  <a:lnTo>
                    <a:pt x="19755" y="1841"/>
                  </a:lnTo>
                  <a:lnTo>
                    <a:pt x="19652" y="1720"/>
                  </a:lnTo>
                  <a:lnTo>
                    <a:pt x="19539" y="1599"/>
                  </a:lnTo>
                  <a:lnTo>
                    <a:pt x="19418" y="1487"/>
                  </a:lnTo>
                  <a:lnTo>
                    <a:pt x="19306" y="1392"/>
                  </a:lnTo>
                  <a:lnTo>
                    <a:pt x="19176" y="1297"/>
                  </a:lnTo>
                  <a:lnTo>
                    <a:pt x="19056" y="1210"/>
                  </a:lnTo>
                  <a:lnTo>
                    <a:pt x="18926" y="1141"/>
                  </a:lnTo>
                  <a:lnTo>
                    <a:pt x="18796" y="1072"/>
                  </a:lnTo>
                  <a:lnTo>
                    <a:pt x="18658" y="1020"/>
                  </a:lnTo>
                  <a:lnTo>
                    <a:pt x="18520" y="968"/>
                  </a:lnTo>
                  <a:lnTo>
                    <a:pt x="18382" y="934"/>
                  </a:lnTo>
                  <a:lnTo>
                    <a:pt x="18235" y="908"/>
                  </a:lnTo>
                  <a:lnTo>
                    <a:pt x="18097" y="899"/>
                  </a:lnTo>
                  <a:lnTo>
                    <a:pt x="2790" y="1"/>
                  </a:lnTo>
                  <a:lnTo>
                    <a:pt x="2790" y="1"/>
                  </a:lnTo>
                  <a:lnTo>
                    <a:pt x="2643" y="1"/>
                  </a:lnTo>
                  <a:lnTo>
                    <a:pt x="2505" y="10"/>
                  </a:lnTo>
                  <a:lnTo>
                    <a:pt x="2367" y="35"/>
                  </a:lnTo>
                  <a:lnTo>
                    <a:pt x="2229" y="70"/>
                  </a:lnTo>
                  <a:lnTo>
                    <a:pt x="2090" y="113"/>
                  </a:lnTo>
                  <a:lnTo>
                    <a:pt x="1961" y="174"/>
                  </a:lnTo>
                  <a:lnTo>
                    <a:pt x="1831" y="243"/>
                  </a:lnTo>
                  <a:lnTo>
                    <a:pt x="1702" y="321"/>
                  </a:lnTo>
                  <a:lnTo>
                    <a:pt x="1581" y="416"/>
                  </a:lnTo>
                  <a:lnTo>
                    <a:pt x="1460" y="519"/>
                  </a:lnTo>
                  <a:lnTo>
                    <a:pt x="1339" y="631"/>
                  </a:lnTo>
                  <a:lnTo>
                    <a:pt x="1227" y="752"/>
                  </a:lnTo>
                  <a:lnTo>
                    <a:pt x="1114" y="882"/>
                  </a:lnTo>
                  <a:lnTo>
                    <a:pt x="1011" y="1020"/>
                  </a:lnTo>
                  <a:lnTo>
                    <a:pt x="907" y="1167"/>
                  </a:lnTo>
                  <a:lnTo>
                    <a:pt x="812" y="1323"/>
                  </a:lnTo>
                  <a:lnTo>
                    <a:pt x="717" y="1495"/>
                  </a:lnTo>
                  <a:lnTo>
                    <a:pt x="631" y="1668"/>
                  </a:lnTo>
                  <a:lnTo>
                    <a:pt x="553" y="1849"/>
                  </a:lnTo>
                  <a:lnTo>
                    <a:pt x="475" y="2031"/>
                  </a:lnTo>
                  <a:lnTo>
                    <a:pt x="397" y="2230"/>
                  </a:lnTo>
                  <a:lnTo>
                    <a:pt x="337" y="2428"/>
                  </a:lnTo>
                  <a:lnTo>
                    <a:pt x="276" y="2636"/>
                  </a:lnTo>
                  <a:lnTo>
                    <a:pt x="216" y="2851"/>
                  </a:lnTo>
                  <a:lnTo>
                    <a:pt x="164" y="3076"/>
                  </a:lnTo>
                  <a:lnTo>
                    <a:pt x="121" y="3301"/>
                  </a:lnTo>
                  <a:lnTo>
                    <a:pt x="86" y="3534"/>
                  </a:lnTo>
                  <a:lnTo>
                    <a:pt x="61" y="3767"/>
                  </a:lnTo>
                  <a:lnTo>
                    <a:pt x="35" y="4009"/>
                  </a:lnTo>
                  <a:lnTo>
                    <a:pt x="17" y="4251"/>
                  </a:lnTo>
                  <a:lnTo>
                    <a:pt x="9" y="4501"/>
                  </a:lnTo>
                  <a:lnTo>
                    <a:pt x="0" y="4752"/>
                  </a:lnTo>
                  <a:lnTo>
                    <a:pt x="156" y="68449"/>
                  </a:lnTo>
                  <a:lnTo>
                    <a:pt x="156" y="68449"/>
                  </a:lnTo>
                  <a:lnTo>
                    <a:pt x="164" y="68699"/>
                  </a:lnTo>
                  <a:lnTo>
                    <a:pt x="173" y="68941"/>
                  </a:lnTo>
                  <a:lnTo>
                    <a:pt x="190" y="69183"/>
                  </a:lnTo>
                  <a:lnTo>
                    <a:pt x="216" y="69407"/>
                  </a:lnTo>
                  <a:lnTo>
                    <a:pt x="242" y="69632"/>
                  </a:lnTo>
                  <a:lnTo>
                    <a:pt x="285" y="69848"/>
                  </a:lnTo>
                  <a:lnTo>
                    <a:pt x="328" y="70064"/>
                  </a:lnTo>
                  <a:lnTo>
                    <a:pt x="372" y="70263"/>
                  </a:lnTo>
                  <a:lnTo>
                    <a:pt x="423" y="70461"/>
                  </a:lnTo>
                  <a:lnTo>
                    <a:pt x="484" y="70643"/>
                  </a:lnTo>
                  <a:lnTo>
                    <a:pt x="553" y="70824"/>
                  </a:lnTo>
                  <a:lnTo>
                    <a:pt x="622" y="70988"/>
                  </a:lnTo>
                  <a:lnTo>
                    <a:pt x="700" y="71152"/>
                  </a:lnTo>
                  <a:lnTo>
                    <a:pt x="778" y="71299"/>
                  </a:lnTo>
                  <a:lnTo>
                    <a:pt x="864" y="71437"/>
                  </a:lnTo>
                  <a:lnTo>
                    <a:pt x="950" y="71576"/>
                  </a:lnTo>
                  <a:lnTo>
                    <a:pt x="1045" y="71697"/>
                  </a:lnTo>
                  <a:lnTo>
                    <a:pt x="1140" y="71809"/>
                  </a:lnTo>
                  <a:lnTo>
                    <a:pt x="1244" y="71904"/>
                  </a:lnTo>
                  <a:lnTo>
                    <a:pt x="1348" y="71999"/>
                  </a:lnTo>
                  <a:lnTo>
                    <a:pt x="1451" y="72077"/>
                  </a:lnTo>
                  <a:lnTo>
                    <a:pt x="1564" y="72146"/>
                  </a:lnTo>
                  <a:lnTo>
                    <a:pt x="1684" y="72206"/>
                  </a:lnTo>
                  <a:lnTo>
                    <a:pt x="1797" y="72249"/>
                  </a:lnTo>
                  <a:lnTo>
                    <a:pt x="1918" y="72284"/>
                  </a:lnTo>
                  <a:lnTo>
                    <a:pt x="2047" y="72310"/>
                  </a:lnTo>
                  <a:lnTo>
                    <a:pt x="2168" y="72319"/>
                  </a:lnTo>
                  <a:lnTo>
                    <a:pt x="2298" y="72319"/>
                  </a:lnTo>
                  <a:lnTo>
                    <a:pt x="2427" y="72301"/>
                  </a:lnTo>
                  <a:lnTo>
                    <a:pt x="2566" y="72275"/>
                  </a:lnTo>
                  <a:lnTo>
                    <a:pt x="2704" y="72241"/>
                  </a:lnTo>
                  <a:lnTo>
                    <a:pt x="2842" y="721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8"/>
            <p:cNvSpPr/>
            <p:nvPr/>
          </p:nvSpPr>
          <p:spPr>
            <a:xfrm>
              <a:off x="-4141330" y="1325163"/>
              <a:ext cx="778642" cy="2789787"/>
            </a:xfrm>
            <a:custGeom>
              <a:avLst/>
              <a:gdLst/>
              <a:ahLst/>
              <a:cxnLst/>
              <a:rect l="l" t="t" r="r" b="b"/>
              <a:pathLst>
                <a:path w="19695" h="70565" extrusionOk="0">
                  <a:moveTo>
                    <a:pt x="2548" y="0"/>
                  </a:moveTo>
                  <a:lnTo>
                    <a:pt x="2410" y="9"/>
                  </a:lnTo>
                  <a:lnTo>
                    <a:pt x="2272" y="35"/>
                  </a:lnTo>
                  <a:lnTo>
                    <a:pt x="2142" y="69"/>
                  </a:lnTo>
                  <a:lnTo>
                    <a:pt x="2013" y="113"/>
                  </a:lnTo>
                  <a:lnTo>
                    <a:pt x="1883" y="173"/>
                  </a:lnTo>
                  <a:lnTo>
                    <a:pt x="1762" y="234"/>
                  </a:lnTo>
                  <a:lnTo>
                    <a:pt x="1641" y="311"/>
                  </a:lnTo>
                  <a:lnTo>
                    <a:pt x="1520" y="398"/>
                  </a:lnTo>
                  <a:lnTo>
                    <a:pt x="1400" y="501"/>
                  </a:lnTo>
                  <a:lnTo>
                    <a:pt x="1287" y="605"/>
                  </a:lnTo>
                  <a:lnTo>
                    <a:pt x="1184" y="726"/>
                  </a:lnTo>
                  <a:lnTo>
                    <a:pt x="1080" y="847"/>
                  </a:lnTo>
                  <a:lnTo>
                    <a:pt x="976" y="985"/>
                  </a:lnTo>
                  <a:lnTo>
                    <a:pt x="881" y="1123"/>
                  </a:lnTo>
                  <a:lnTo>
                    <a:pt x="786" y="1279"/>
                  </a:lnTo>
                  <a:lnTo>
                    <a:pt x="691" y="1434"/>
                  </a:lnTo>
                  <a:lnTo>
                    <a:pt x="613" y="1607"/>
                  </a:lnTo>
                  <a:lnTo>
                    <a:pt x="536" y="1780"/>
                  </a:lnTo>
                  <a:lnTo>
                    <a:pt x="458" y="1961"/>
                  </a:lnTo>
                  <a:lnTo>
                    <a:pt x="389" y="2143"/>
                  </a:lnTo>
                  <a:lnTo>
                    <a:pt x="320" y="2341"/>
                  </a:lnTo>
                  <a:lnTo>
                    <a:pt x="268" y="2540"/>
                  </a:lnTo>
                  <a:lnTo>
                    <a:pt x="208" y="2747"/>
                  </a:lnTo>
                  <a:lnTo>
                    <a:pt x="164" y="2955"/>
                  </a:lnTo>
                  <a:lnTo>
                    <a:pt x="121" y="3170"/>
                  </a:lnTo>
                  <a:lnTo>
                    <a:pt x="87" y="3395"/>
                  </a:lnTo>
                  <a:lnTo>
                    <a:pt x="52" y="3620"/>
                  </a:lnTo>
                  <a:lnTo>
                    <a:pt x="35" y="3853"/>
                  </a:lnTo>
                  <a:lnTo>
                    <a:pt x="17" y="4086"/>
                  </a:lnTo>
                  <a:lnTo>
                    <a:pt x="9" y="4319"/>
                  </a:lnTo>
                  <a:lnTo>
                    <a:pt x="0" y="4561"/>
                  </a:lnTo>
                  <a:lnTo>
                    <a:pt x="138" y="66841"/>
                  </a:lnTo>
                  <a:lnTo>
                    <a:pt x="138" y="67083"/>
                  </a:lnTo>
                  <a:lnTo>
                    <a:pt x="147" y="67316"/>
                  </a:lnTo>
                  <a:lnTo>
                    <a:pt x="164" y="67550"/>
                  </a:lnTo>
                  <a:lnTo>
                    <a:pt x="190" y="67766"/>
                  </a:lnTo>
                  <a:lnTo>
                    <a:pt x="216" y="67982"/>
                  </a:lnTo>
                  <a:lnTo>
                    <a:pt x="251" y="68189"/>
                  </a:lnTo>
                  <a:lnTo>
                    <a:pt x="294" y="68388"/>
                  </a:lnTo>
                  <a:lnTo>
                    <a:pt x="337" y="68586"/>
                  </a:lnTo>
                  <a:lnTo>
                    <a:pt x="389" y="68768"/>
                  </a:lnTo>
                  <a:lnTo>
                    <a:pt x="449" y="68949"/>
                  </a:lnTo>
                  <a:lnTo>
                    <a:pt x="510" y="69122"/>
                  </a:lnTo>
                  <a:lnTo>
                    <a:pt x="579" y="69277"/>
                  </a:lnTo>
                  <a:lnTo>
                    <a:pt x="648" y="69433"/>
                  </a:lnTo>
                  <a:lnTo>
                    <a:pt x="726" y="69580"/>
                  </a:lnTo>
                  <a:lnTo>
                    <a:pt x="804" y="69718"/>
                  </a:lnTo>
                  <a:lnTo>
                    <a:pt x="890" y="69839"/>
                  </a:lnTo>
                  <a:lnTo>
                    <a:pt x="985" y="69960"/>
                  </a:lnTo>
                  <a:lnTo>
                    <a:pt x="1080" y="70063"/>
                  </a:lnTo>
                  <a:lnTo>
                    <a:pt x="1175" y="70167"/>
                  </a:lnTo>
                  <a:lnTo>
                    <a:pt x="1270" y="70253"/>
                  </a:lnTo>
                  <a:lnTo>
                    <a:pt x="1382" y="70331"/>
                  </a:lnTo>
                  <a:lnTo>
                    <a:pt x="1486" y="70392"/>
                  </a:lnTo>
                  <a:lnTo>
                    <a:pt x="1598" y="70452"/>
                  </a:lnTo>
                  <a:lnTo>
                    <a:pt x="1711" y="70495"/>
                  </a:lnTo>
                  <a:lnTo>
                    <a:pt x="1831" y="70530"/>
                  </a:lnTo>
                  <a:lnTo>
                    <a:pt x="1944" y="70556"/>
                  </a:lnTo>
                  <a:lnTo>
                    <a:pt x="2065" y="70564"/>
                  </a:lnTo>
                  <a:lnTo>
                    <a:pt x="2194" y="70564"/>
                  </a:lnTo>
                  <a:lnTo>
                    <a:pt x="2324" y="70547"/>
                  </a:lnTo>
                  <a:lnTo>
                    <a:pt x="2445" y="70521"/>
                  </a:lnTo>
                  <a:lnTo>
                    <a:pt x="2574" y="70487"/>
                  </a:lnTo>
                  <a:lnTo>
                    <a:pt x="2713" y="70435"/>
                  </a:lnTo>
                  <a:lnTo>
                    <a:pt x="16412" y="64552"/>
                  </a:lnTo>
                  <a:lnTo>
                    <a:pt x="16542" y="64492"/>
                  </a:lnTo>
                  <a:lnTo>
                    <a:pt x="16672" y="64414"/>
                  </a:lnTo>
                  <a:lnTo>
                    <a:pt x="16801" y="64336"/>
                  </a:lnTo>
                  <a:lnTo>
                    <a:pt x="16931" y="64250"/>
                  </a:lnTo>
                  <a:lnTo>
                    <a:pt x="17052" y="64146"/>
                  </a:lnTo>
                  <a:lnTo>
                    <a:pt x="17181" y="64043"/>
                  </a:lnTo>
                  <a:lnTo>
                    <a:pt x="17302" y="63922"/>
                  </a:lnTo>
                  <a:lnTo>
                    <a:pt x="17414" y="63801"/>
                  </a:lnTo>
                  <a:lnTo>
                    <a:pt x="17527" y="63671"/>
                  </a:lnTo>
                  <a:lnTo>
                    <a:pt x="17639" y="63533"/>
                  </a:lnTo>
                  <a:lnTo>
                    <a:pt x="17751" y="63386"/>
                  </a:lnTo>
                  <a:lnTo>
                    <a:pt x="17855" y="63239"/>
                  </a:lnTo>
                  <a:lnTo>
                    <a:pt x="17959" y="63084"/>
                  </a:lnTo>
                  <a:lnTo>
                    <a:pt x="18054" y="62920"/>
                  </a:lnTo>
                  <a:lnTo>
                    <a:pt x="18149" y="62747"/>
                  </a:lnTo>
                  <a:lnTo>
                    <a:pt x="18244" y="62574"/>
                  </a:lnTo>
                  <a:lnTo>
                    <a:pt x="18330" y="62393"/>
                  </a:lnTo>
                  <a:lnTo>
                    <a:pt x="18416" y="62211"/>
                  </a:lnTo>
                  <a:lnTo>
                    <a:pt x="18494" y="62021"/>
                  </a:lnTo>
                  <a:lnTo>
                    <a:pt x="18563" y="61831"/>
                  </a:lnTo>
                  <a:lnTo>
                    <a:pt x="18632" y="61641"/>
                  </a:lnTo>
                  <a:lnTo>
                    <a:pt x="18693" y="61443"/>
                  </a:lnTo>
                  <a:lnTo>
                    <a:pt x="18753" y="61244"/>
                  </a:lnTo>
                  <a:lnTo>
                    <a:pt x="18805" y="61037"/>
                  </a:lnTo>
                  <a:lnTo>
                    <a:pt x="18857" y="60829"/>
                  </a:lnTo>
                  <a:lnTo>
                    <a:pt x="18900" y="60622"/>
                  </a:lnTo>
                  <a:lnTo>
                    <a:pt x="18935" y="60415"/>
                  </a:lnTo>
                  <a:lnTo>
                    <a:pt x="18969" y="60207"/>
                  </a:lnTo>
                  <a:lnTo>
                    <a:pt x="18995" y="59991"/>
                  </a:lnTo>
                  <a:lnTo>
                    <a:pt x="19012" y="59784"/>
                  </a:lnTo>
                  <a:lnTo>
                    <a:pt x="19021" y="59568"/>
                  </a:lnTo>
                  <a:lnTo>
                    <a:pt x="19030" y="59352"/>
                  </a:lnTo>
                  <a:lnTo>
                    <a:pt x="19695" y="5036"/>
                  </a:lnTo>
                  <a:lnTo>
                    <a:pt x="19695" y="4829"/>
                  </a:lnTo>
                  <a:lnTo>
                    <a:pt x="19686" y="4613"/>
                  </a:lnTo>
                  <a:lnTo>
                    <a:pt x="19669" y="4414"/>
                  </a:lnTo>
                  <a:lnTo>
                    <a:pt x="19652" y="4207"/>
                  </a:lnTo>
                  <a:lnTo>
                    <a:pt x="19626" y="4008"/>
                  </a:lnTo>
                  <a:lnTo>
                    <a:pt x="19591" y="3810"/>
                  </a:lnTo>
                  <a:lnTo>
                    <a:pt x="19548" y="3620"/>
                  </a:lnTo>
                  <a:lnTo>
                    <a:pt x="19505" y="3430"/>
                  </a:lnTo>
                  <a:lnTo>
                    <a:pt x="19453" y="3240"/>
                  </a:lnTo>
                  <a:lnTo>
                    <a:pt x="19393" y="3058"/>
                  </a:lnTo>
                  <a:lnTo>
                    <a:pt x="19332" y="2885"/>
                  </a:lnTo>
                  <a:lnTo>
                    <a:pt x="19263" y="2713"/>
                  </a:lnTo>
                  <a:lnTo>
                    <a:pt x="19194" y="2549"/>
                  </a:lnTo>
                  <a:lnTo>
                    <a:pt x="19116" y="2393"/>
                  </a:lnTo>
                  <a:lnTo>
                    <a:pt x="19030" y="2238"/>
                  </a:lnTo>
                  <a:lnTo>
                    <a:pt x="18943" y="2091"/>
                  </a:lnTo>
                  <a:lnTo>
                    <a:pt x="18848" y="1944"/>
                  </a:lnTo>
                  <a:lnTo>
                    <a:pt x="18753" y="1814"/>
                  </a:lnTo>
                  <a:lnTo>
                    <a:pt x="18650" y="1685"/>
                  </a:lnTo>
                  <a:lnTo>
                    <a:pt x="18546" y="1564"/>
                  </a:lnTo>
                  <a:lnTo>
                    <a:pt x="18442" y="1452"/>
                  </a:lnTo>
                  <a:lnTo>
                    <a:pt x="18330" y="1348"/>
                  </a:lnTo>
                  <a:lnTo>
                    <a:pt x="18218" y="1253"/>
                  </a:lnTo>
                  <a:lnTo>
                    <a:pt x="18097" y="1158"/>
                  </a:lnTo>
                  <a:lnTo>
                    <a:pt x="17976" y="1080"/>
                  </a:lnTo>
                  <a:lnTo>
                    <a:pt x="17855" y="1011"/>
                  </a:lnTo>
                  <a:lnTo>
                    <a:pt x="17725" y="951"/>
                  </a:lnTo>
                  <a:lnTo>
                    <a:pt x="17596" y="890"/>
                  </a:lnTo>
                  <a:lnTo>
                    <a:pt x="17466" y="847"/>
                  </a:lnTo>
                  <a:lnTo>
                    <a:pt x="17328" y="821"/>
                  </a:lnTo>
                  <a:lnTo>
                    <a:pt x="17190" y="795"/>
                  </a:lnTo>
                  <a:lnTo>
                    <a:pt x="17052" y="778"/>
                  </a:lnTo>
                  <a:lnTo>
                    <a:pt x="26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28"/>
            <p:cNvSpPr/>
            <p:nvPr/>
          </p:nvSpPr>
          <p:spPr>
            <a:xfrm>
              <a:off x="-4141330" y="1325163"/>
              <a:ext cx="778642" cy="2789787"/>
            </a:xfrm>
            <a:custGeom>
              <a:avLst/>
              <a:gdLst/>
              <a:ahLst/>
              <a:cxnLst/>
              <a:rect l="l" t="t" r="r" b="b"/>
              <a:pathLst>
                <a:path w="19695" h="70565" fill="none" extrusionOk="0">
                  <a:moveTo>
                    <a:pt x="2713" y="70435"/>
                  </a:moveTo>
                  <a:lnTo>
                    <a:pt x="16412" y="64552"/>
                  </a:lnTo>
                  <a:lnTo>
                    <a:pt x="16412" y="64552"/>
                  </a:lnTo>
                  <a:lnTo>
                    <a:pt x="16542" y="64492"/>
                  </a:lnTo>
                  <a:lnTo>
                    <a:pt x="16672" y="64414"/>
                  </a:lnTo>
                  <a:lnTo>
                    <a:pt x="16801" y="64336"/>
                  </a:lnTo>
                  <a:lnTo>
                    <a:pt x="16931" y="64250"/>
                  </a:lnTo>
                  <a:lnTo>
                    <a:pt x="17052" y="64146"/>
                  </a:lnTo>
                  <a:lnTo>
                    <a:pt x="17181" y="64043"/>
                  </a:lnTo>
                  <a:lnTo>
                    <a:pt x="17302" y="63922"/>
                  </a:lnTo>
                  <a:lnTo>
                    <a:pt x="17414" y="63801"/>
                  </a:lnTo>
                  <a:lnTo>
                    <a:pt x="17527" y="63671"/>
                  </a:lnTo>
                  <a:lnTo>
                    <a:pt x="17639" y="63533"/>
                  </a:lnTo>
                  <a:lnTo>
                    <a:pt x="17751" y="63386"/>
                  </a:lnTo>
                  <a:lnTo>
                    <a:pt x="17855" y="63239"/>
                  </a:lnTo>
                  <a:lnTo>
                    <a:pt x="17959" y="63084"/>
                  </a:lnTo>
                  <a:lnTo>
                    <a:pt x="18054" y="62920"/>
                  </a:lnTo>
                  <a:lnTo>
                    <a:pt x="18149" y="62747"/>
                  </a:lnTo>
                  <a:lnTo>
                    <a:pt x="18244" y="62574"/>
                  </a:lnTo>
                  <a:lnTo>
                    <a:pt x="18330" y="62393"/>
                  </a:lnTo>
                  <a:lnTo>
                    <a:pt x="18416" y="62211"/>
                  </a:lnTo>
                  <a:lnTo>
                    <a:pt x="18494" y="62021"/>
                  </a:lnTo>
                  <a:lnTo>
                    <a:pt x="18563" y="61831"/>
                  </a:lnTo>
                  <a:lnTo>
                    <a:pt x="18632" y="61641"/>
                  </a:lnTo>
                  <a:lnTo>
                    <a:pt x="18693" y="61443"/>
                  </a:lnTo>
                  <a:lnTo>
                    <a:pt x="18753" y="61244"/>
                  </a:lnTo>
                  <a:lnTo>
                    <a:pt x="18805" y="61037"/>
                  </a:lnTo>
                  <a:lnTo>
                    <a:pt x="18857" y="60829"/>
                  </a:lnTo>
                  <a:lnTo>
                    <a:pt x="18900" y="60622"/>
                  </a:lnTo>
                  <a:lnTo>
                    <a:pt x="18935" y="60415"/>
                  </a:lnTo>
                  <a:lnTo>
                    <a:pt x="18969" y="60207"/>
                  </a:lnTo>
                  <a:lnTo>
                    <a:pt x="18995" y="59991"/>
                  </a:lnTo>
                  <a:lnTo>
                    <a:pt x="19012" y="59784"/>
                  </a:lnTo>
                  <a:lnTo>
                    <a:pt x="19021" y="59568"/>
                  </a:lnTo>
                  <a:lnTo>
                    <a:pt x="19030" y="59352"/>
                  </a:lnTo>
                  <a:lnTo>
                    <a:pt x="19695" y="5036"/>
                  </a:lnTo>
                  <a:lnTo>
                    <a:pt x="19695" y="5036"/>
                  </a:lnTo>
                  <a:lnTo>
                    <a:pt x="19695" y="4829"/>
                  </a:lnTo>
                  <a:lnTo>
                    <a:pt x="19686" y="4613"/>
                  </a:lnTo>
                  <a:lnTo>
                    <a:pt x="19669" y="4414"/>
                  </a:lnTo>
                  <a:lnTo>
                    <a:pt x="19652" y="4207"/>
                  </a:lnTo>
                  <a:lnTo>
                    <a:pt x="19626" y="4008"/>
                  </a:lnTo>
                  <a:lnTo>
                    <a:pt x="19591" y="3810"/>
                  </a:lnTo>
                  <a:lnTo>
                    <a:pt x="19548" y="3620"/>
                  </a:lnTo>
                  <a:lnTo>
                    <a:pt x="19505" y="3430"/>
                  </a:lnTo>
                  <a:lnTo>
                    <a:pt x="19453" y="3240"/>
                  </a:lnTo>
                  <a:lnTo>
                    <a:pt x="19393" y="3058"/>
                  </a:lnTo>
                  <a:lnTo>
                    <a:pt x="19332" y="2885"/>
                  </a:lnTo>
                  <a:lnTo>
                    <a:pt x="19263" y="2713"/>
                  </a:lnTo>
                  <a:lnTo>
                    <a:pt x="19194" y="2549"/>
                  </a:lnTo>
                  <a:lnTo>
                    <a:pt x="19116" y="2393"/>
                  </a:lnTo>
                  <a:lnTo>
                    <a:pt x="19030" y="2238"/>
                  </a:lnTo>
                  <a:lnTo>
                    <a:pt x="18943" y="2091"/>
                  </a:lnTo>
                  <a:lnTo>
                    <a:pt x="18848" y="1944"/>
                  </a:lnTo>
                  <a:lnTo>
                    <a:pt x="18753" y="1814"/>
                  </a:lnTo>
                  <a:lnTo>
                    <a:pt x="18650" y="1685"/>
                  </a:lnTo>
                  <a:lnTo>
                    <a:pt x="18546" y="1564"/>
                  </a:lnTo>
                  <a:lnTo>
                    <a:pt x="18442" y="1452"/>
                  </a:lnTo>
                  <a:lnTo>
                    <a:pt x="18330" y="1348"/>
                  </a:lnTo>
                  <a:lnTo>
                    <a:pt x="18218" y="1253"/>
                  </a:lnTo>
                  <a:lnTo>
                    <a:pt x="18097" y="1158"/>
                  </a:lnTo>
                  <a:lnTo>
                    <a:pt x="17976" y="1080"/>
                  </a:lnTo>
                  <a:lnTo>
                    <a:pt x="17855" y="1011"/>
                  </a:lnTo>
                  <a:lnTo>
                    <a:pt x="17725" y="951"/>
                  </a:lnTo>
                  <a:lnTo>
                    <a:pt x="17596" y="890"/>
                  </a:lnTo>
                  <a:lnTo>
                    <a:pt x="17466" y="847"/>
                  </a:lnTo>
                  <a:lnTo>
                    <a:pt x="17328" y="821"/>
                  </a:lnTo>
                  <a:lnTo>
                    <a:pt x="17190" y="795"/>
                  </a:lnTo>
                  <a:lnTo>
                    <a:pt x="17052" y="778"/>
                  </a:lnTo>
                  <a:lnTo>
                    <a:pt x="2687" y="0"/>
                  </a:lnTo>
                  <a:lnTo>
                    <a:pt x="2687" y="0"/>
                  </a:lnTo>
                  <a:lnTo>
                    <a:pt x="2548" y="0"/>
                  </a:lnTo>
                  <a:lnTo>
                    <a:pt x="2410" y="9"/>
                  </a:lnTo>
                  <a:lnTo>
                    <a:pt x="2272" y="35"/>
                  </a:lnTo>
                  <a:lnTo>
                    <a:pt x="2142" y="69"/>
                  </a:lnTo>
                  <a:lnTo>
                    <a:pt x="2013" y="113"/>
                  </a:lnTo>
                  <a:lnTo>
                    <a:pt x="1883" y="173"/>
                  </a:lnTo>
                  <a:lnTo>
                    <a:pt x="1762" y="234"/>
                  </a:lnTo>
                  <a:lnTo>
                    <a:pt x="1641" y="311"/>
                  </a:lnTo>
                  <a:lnTo>
                    <a:pt x="1520" y="398"/>
                  </a:lnTo>
                  <a:lnTo>
                    <a:pt x="1400" y="501"/>
                  </a:lnTo>
                  <a:lnTo>
                    <a:pt x="1287" y="605"/>
                  </a:lnTo>
                  <a:lnTo>
                    <a:pt x="1184" y="726"/>
                  </a:lnTo>
                  <a:lnTo>
                    <a:pt x="1080" y="847"/>
                  </a:lnTo>
                  <a:lnTo>
                    <a:pt x="976" y="985"/>
                  </a:lnTo>
                  <a:lnTo>
                    <a:pt x="881" y="1123"/>
                  </a:lnTo>
                  <a:lnTo>
                    <a:pt x="786" y="1279"/>
                  </a:lnTo>
                  <a:lnTo>
                    <a:pt x="691" y="1434"/>
                  </a:lnTo>
                  <a:lnTo>
                    <a:pt x="613" y="1607"/>
                  </a:lnTo>
                  <a:lnTo>
                    <a:pt x="536" y="1780"/>
                  </a:lnTo>
                  <a:lnTo>
                    <a:pt x="458" y="1961"/>
                  </a:lnTo>
                  <a:lnTo>
                    <a:pt x="389" y="2143"/>
                  </a:lnTo>
                  <a:lnTo>
                    <a:pt x="320" y="2341"/>
                  </a:lnTo>
                  <a:lnTo>
                    <a:pt x="268" y="2540"/>
                  </a:lnTo>
                  <a:lnTo>
                    <a:pt x="208" y="2747"/>
                  </a:lnTo>
                  <a:lnTo>
                    <a:pt x="164" y="2955"/>
                  </a:lnTo>
                  <a:lnTo>
                    <a:pt x="121" y="3170"/>
                  </a:lnTo>
                  <a:lnTo>
                    <a:pt x="87" y="3395"/>
                  </a:lnTo>
                  <a:lnTo>
                    <a:pt x="52" y="3620"/>
                  </a:lnTo>
                  <a:lnTo>
                    <a:pt x="35" y="3853"/>
                  </a:lnTo>
                  <a:lnTo>
                    <a:pt x="17" y="4086"/>
                  </a:lnTo>
                  <a:lnTo>
                    <a:pt x="9" y="4319"/>
                  </a:lnTo>
                  <a:lnTo>
                    <a:pt x="0" y="4561"/>
                  </a:lnTo>
                  <a:lnTo>
                    <a:pt x="138" y="66841"/>
                  </a:lnTo>
                  <a:lnTo>
                    <a:pt x="138" y="66841"/>
                  </a:lnTo>
                  <a:lnTo>
                    <a:pt x="138" y="67083"/>
                  </a:lnTo>
                  <a:lnTo>
                    <a:pt x="147" y="67316"/>
                  </a:lnTo>
                  <a:lnTo>
                    <a:pt x="164" y="67550"/>
                  </a:lnTo>
                  <a:lnTo>
                    <a:pt x="190" y="67766"/>
                  </a:lnTo>
                  <a:lnTo>
                    <a:pt x="216" y="67982"/>
                  </a:lnTo>
                  <a:lnTo>
                    <a:pt x="251" y="68189"/>
                  </a:lnTo>
                  <a:lnTo>
                    <a:pt x="294" y="68388"/>
                  </a:lnTo>
                  <a:lnTo>
                    <a:pt x="337" y="68586"/>
                  </a:lnTo>
                  <a:lnTo>
                    <a:pt x="389" y="68768"/>
                  </a:lnTo>
                  <a:lnTo>
                    <a:pt x="449" y="68949"/>
                  </a:lnTo>
                  <a:lnTo>
                    <a:pt x="510" y="69122"/>
                  </a:lnTo>
                  <a:lnTo>
                    <a:pt x="579" y="69277"/>
                  </a:lnTo>
                  <a:lnTo>
                    <a:pt x="648" y="69433"/>
                  </a:lnTo>
                  <a:lnTo>
                    <a:pt x="726" y="69580"/>
                  </a:lnTo>
                  <a:lnTo>
                    <a:pt x="804" y="69718"/>
                  </a:lnTo>
                  <a:lnTo>
                    <a:pt x="890" y="69839"/>
                  </a:lnTo>
                  <a:lnTo>
                    <a:pt x="985" y="69960"/>
                  </a:lnTo>
                  <a:lnTo>
                    <a:pt x="1080" y="70063"/>
                  </a:lnTo>
                  <a:lnTo>
                    <a:pt x="1175" y="70167"/>
                  </a:lnTo>
                  <a:lnTo>
                    <a:pt x="1270" y="70253"/>
                  </a:lnTo>
                  <a:lnTo>
                    <a:pt x="1382" y="70331"/>
                  </a:lnTo>
                  <a:lnTo>
                    <a:pt x="1486" y="70392"/>
                  </a:lnTo>
                  <a:lnTo>
                    <a:pt x="1598" y="70452"/>
                  </a:lnTo>
                  <a:lnTo>
                    <a:pt x="1711" y="70495"/>
                  </a:lnTo>
                  <a:lnTo>
                    <a:pt x="1831" y="70530"/>
                  </a:lnTo>
                  <a:lnTo>
                    <a:pt x="1944" y="70556"/>
                  </a:lnTo>
                  <a:lnTo>
                    <a:pt x="2065" y="70564"/>
                  </a:lnTo>
                  <a:lnTo>
                    <a:pt x="2194" y="70564"/>
                  </a:lnTo>
                  <a:lnTo>
                    <a:pt x="2324" y="70547"/>
                  </a:lnTo>
                  <a:lnTo>
                    <a:pt x="2445" y="70521"/>
                  </a:lnTo>
                  <a:lnTo>
                    <a:pt x="2574" y="70487"/>
                  </a:lnTo>
                  <a:lnTo>
                    <a:pt x="2713" y="7043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28"/>
            <p:cNvSpPr/>
            <p:nvPr/>
          </p:nvSpPr>
          <p:spPr>
            <a:xfrm>
              <a:off x="-3934048" y="3828401"/>
              <a:ext cx="328575" cy="151656"/>
            </a:xfrm>
            <a:custGeom>
              <a:avLst/>
              <a:gdLst/>
              <a:ahLst/>
              <a:cxnLst/>
              <a:rect l="l" t="t" r="r" b="b"/>
              <a:pathLst>
                <a:path w="8311" h="3836" extrusionOk="0">
                  <a:moveTo>
                    <a:pt x="8198" y="0"/>
                  </a:moveTo>
                  <a:lnTo>
                    <a:pt x="8163" y="9"/>
                  </a:lnTo>
                  <a:lnTo>
                    <a:pt x="156" y="3291"/>
                  </a:lnTo>
                  <a:lnTo>
                    <a:pt x="121" y="3308"/>
                  </a:lnTo>
                  <a:lnTo>
                    <a:pt x="95" y="3343"/>
                  </a:lnTo>
                  <a:lnTo>
                    <a:pt x="70" y="3378"/>
                  </a:lnTo>
                  <a:lnTo>
                    <a:pt x="44" y="3412"/>
                  </a:lnTo>
                  <a:lnTo>
                    <a:pt x="26" y="3464"/>
                  </a:lnTo>
                  <a:lnTo>
                    <a:pt x="18" y="3516"/>
                  </a:lnTo>
                  <a:lnTo>
                    <a:pt x="9" y="3568"/>
                  </a:lnTo>
                  <a:lnTo>
                    <a:pt x="0" y="3619"/>
                  </a:lnTo>
                  <a:lnTo>
                    <a:pt x="0" y="3680"/>
                  </a:lnTo>
                  <a:lnTo>
                    <a:pt x="18" y="3723"/>
                  </a:lnTo>
                  <a:lnTo>
                    <a:pt x="26" y="3758"/>
                  </a:lnTo>
                  <a:lnTo>
                    <a:pt x="44" y="3792"/>
                  </a:lnTo>
                  <a:lnTo>
                    <a:pt x="70" y="3818"/>
                  </a:lnTo>
                  <a:lnTo>
                    <a:pt x="95" y="3835"/>
                  </a:lnTo>
                  <a:lnTo>
                    <a:pt x="121" y="3835"/>
                  </a:lnTo>
                  <a:lnTo>
                    <a:pt x="156" y="3827"/>
                  </a:lnTo>
                  <a:lnTo>
                    <a:pt x="8163" y="518"/>
                  </a:lnTo>
                  <a:lnTo>
                    <a:pt x="8189" y="501"/>
                  </a:lnTo>
                  <a:lnTo>
                    <a:pt x="8215" y="467"/>
                  </a:lnTo>
                  <a:lnTo>
                    <a:pt x="8241" y="441"/>
                  </a:lnTo>
                  <a:lnTo>
                    <a:pt x="8267" y="397"/>
                  </a:lnTo>
                  <a:lnTo>
                    <a:pt x="8284" y="354"/>
                  </a:lnTo>
                  <a:lnTo>
                    <a:pt x="8302" y="302"/>
                  </a:lnTo>
                  <a:lnTo>
                    <a:pt x="8310" y="251"/>
                  </a:lnTo>
                  <a:lnTo>
                    <a:pt x="8310" y="199"/>
                  </a:lnTo>
                  <a:lnTo>
                    <a:pt x="8310" y="147"/>
                  </a:lnTo>
                  <a:lnTo>
                    <a:pt x="8302" y="104"/>
                  </a:lnTo>
                  <a:lnTo>
                    <a:pt x="8284" y="69"/>
                  </a:lnTo>
                  <a:lnTo>
                    <a:pt x="8267" y="43"/>
                  </a:lnTo>
                  <a:lnTo>
                    <a:pt x="8250" y="17"/>
                  </a:lnTo>
                  <a:lnTo>
                    <a:pt x="8224" y="9"/>
                  </a:lnTo>
                  <a:lnTo>
                    <a:pt x="8198" y="0"/>
                  </a:lnTo>
                  <a:close/>
                </a:path>
              </a:pathLst>
            </a:custGeom>
            <a:solidFill>
              <a:srgbClr val="F5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8"/>
            <p:cNvSpPr/>
            <p:nvPr/>
          </p:nvSpPr>
          <p:spPr>
            <a:xfrm>
              <a:off x="-3934048" y="3828401"/>
              <a:ext cx="328575" cy="151656"/>
            </a:xfrm>
            <a:custGeom>
              <a:avLst/>
              <a:gdLst/>
              <a:ahLst/>
              <a:cxnLst/>
              <a:rect l="l" t="t" r="r" b="b"/>
              <a:pathLst>
                <a:path w="8311" h="3836" fill="none" extrusionOk="0">
                  <a:moveTo>
                    <a:pt x="156" y="3827"/>
                  </a:moveTo>
                  <a:lnTo>
                    <a:pt x="8163" y="518"/>
                  </a:lnTo>
                  <a:lnTo>
                    <a:pt x="8163" y="518"/>
                  </a:lnTo>
                  <a:lnTo>
                    <a:pt x="8189" y="501"/>
                  </a:lnTo>
                  <a:lnTo>
                    <a:pt x="8215" y="467"/>
                  </a:lnTo>
                  <a:lnTo>
                    <a:pt x="8241" y="441"/>
                  </a:lnTo>
                  <a:lnTo>
                    <a:pt x="8267" y="397"/>
                  </a:lnTo>
                  <a:lnTo>
                    <a:pt x="8284" y="354"/>
                  </a:lnTo>
                  <a:lnTo>
                    <a:pt x="8302" y="302"/>
                  </a:lnTo>
                  <a:lnTo>
                    <a:pt x="8310" y="251"/>
                  </a:lnTo>
                  <a:lnTo>
                    <a:pt x="8310" y="199"/>
                  </a:lnTo>
                  <a:lnTo>
                    <a:pt x="8310" y="199"/>
                  </a:lnTo>
                  <a:lnTo>
                    <a:pt x="8310" y="147"/>
                  </a:lnTo>
                  <a:lnTo>
                    <a:pt x="8302" y="104"/>
                  </a:lnTo>
                  <a:lnTo>
                    <a:pt x="8284" y="69"/>
                  </a:lnTo>
                  <a:lnTo>
                    <a:pt x="8267" y="43"/>
                  </a:lnTo>
                  <a:lnTo>
                    <a:pt x="8250" y="17"/>
                  </a:lnTo>
                  <a:lnTo>
                    <a:pt x="8224" y="9"/>
                  </a:lnTo>
                  <a:lnTo>
                    <a:pt x="8198" y="0"/>
                  </a:lnTo>
                  <a:lnTo>
                    <a:pt x="8163" y="9"/>
                  </a:lnTo>
                  <a:lnTo>
                    <a:pt x="156" y="3291"/>
                  </a:lnTo>
                  <a:lnTo>
                    <a:pt x="156" y="3291"/>
                  </a:lnTo>
                  <a:lnTo>
                    <a:pt x="121" y="3308"/>
                  </a:lnTo>
                  <a:lnTo>
                    <a:pt x="95" y="3343"/>
                  </a:lnTo>
                  <a:lnTo>
                    <a:pt x="70" y="3378"/>
                  </a:lnTo>
                  <a:lnTo>
                    <a:pt x="44" y="3412"/>
                  </a:lnTo>
                  <a:lnTo>
                    <a:pt x="26" y="3464"/>
                  </a:lnTo>
                  <a:lnTo>
                    <a:pt x="18" y="3516"/>
                  </a:lnTo>
                  <a:lnTo>
                    <a:pt x="9" y="3568"/>
                  </a:lnTo>
                  <a:lnTo>
                    <a:pt x="0" y="3619"/>
                  </a:lnTo>
                  <a:lnTo>
                    <a:pt x="0" y="3619"/>
                  </a:lnTo>
                  <a:lnTo>
                    <a:pt x="0" y="3680"/>
                  </a:lnTo>
                  <a:lnTo>
                    <a:pt x="18" y="3723"/>
                  </a:lnTo>
                  <a:lnTo>
                    <a:pt x="26" y="3758"/>
                  </a:lnTo>
                  <a:lnTo>
                    <a:pt x="44" y="3792"/>
                  </a:lnTo>
                  <a:lnTo>
                    <a:pt x="70" y="3818"/>
                  </a:lnTo>
                  <a:lnTo>
                    <a:pt x="95" y="3835"/>
                  </a:lnTo>
                  <a:lnTo>
                    <a:pt x="121" y="3835"/>
                  </a:lnTo>
                  <a:lnTo>
                    <a:pt x="156" y="38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28"/>
            <p:cNvSpPr/>
            <p:nvPr/>
          </p:nvSpPr>
          <p:spPr>
            <a:xfrm>
              <a:off x="-3989713" y="1314568"/>
              <a:ext cx="474736" cy="135605"/>
            </a:xfrm>
            <a:custGeom>
              <a:avLst/>
              <a:gdLst/>
              <a:ahLst/>
              <a:cxnLst/>
              <a:rect l="l" t="t" r="r" b="b"/>
              <a:pathLst>
                <a:path w="12008" h="3430" extrusionOk="0">
                  <a:moveTo>
                    <a:pt x="0" y="1"/>
                  </a:moveTo>
                  <a:lnTo>
                    <a:pt x="363" y="1927"/>
                  </a:lnTo>
                  <a:lnTo>
                    <a:pt x="389" y="2048"/>
                  </a:lnTo>
                  <a:lnTo>
                    <a:pt x="424" y="2169"/>
                  </a:lnTo>
                  <a:lnTo>
                    <a:pt x="458" y="2281"/>
                  </a:lnTo>
                  <a:lnTo>
                    <a:pt x="501" y="2393"/>
                  </a:lnTo>
                  <a:lnTo>
                    <a:pt x="545" y="2488"/>
                  </a:lnTo>
                  <a:lnTo>
                    <a:pt x="596" y="2583"/>
                  </a:lnTo>
                  <a:lnTo>
                    <a:pt x="648" y="2670"/>
                  </a:lnTo>
                  <a:lnTo>
                    <a:pt x="709" y="2756"/>
                  </a:lnTo>
                  <a:lnTo>
                    <a:pt x="769" y="2825"/>
                  </a:lnTo>
                  <a:lnTo>
                    <a:pt x="830" y="2886"/>
                  </a:lnTo>
                  <a:lnTo>
                    <a:pt x="899" y="2946"/>
                  </a:lnTo>
                  <a:lnTo>
                    <a:pt x="968" y="2989"/>
                  </a:lnTo>
                  <a:lnTo>
                    <a:pt x="1037" y="3032"/>
                  </a:lnTo>
                  <a:lnTo>
                    <a:pt x="1115" y="3058"/>
                  </a:lnTo>
                  <a:lnTo>
                    <a:pt x="1193" y="3076"/>
                  </a:lnTo>
                  <a:lnTo>
                    <a:pt x="1270" y="3084"/>
                  </a:lnTo>
                  <a:lnTo>
                    <a:pt x="10781" y="3430"/>
                  </a:lnTo>
                  <a:lnTo>
                    <a:pt x="10858" y="3430"/>
                  </a:lnTo>
                  <a:lnTo>
                    <a:pt x="10936" y="3413"/>
                  </a:lnTo>
                  <a:lnTo>
                    <a:pt x="11014" y="3395"/>
                  </a:lnTo>
                  <a:lnTo>
                    <a:pt x="11092" y="3361"/>
                  </a:lnTo>
                  <a:lnTo>
                    <a:pt x="11161" y="3318"/>
                  </a:lnTo>
                  <a:lnTo>
                    <a:pt x="11230" y="3266"/>
                  </a:lnTo>
                  <a:lnTo>
                    <a:pt x="11299" y="3205"/>
                  </a:lnTo>
                  <a:lnTo>
                    <a:pt x="11359" y="3145"/>
                  </a:lnTo>
                  <a:lnTo>
                    <a:pt x="11420" y="3067"/>
                  </a:lnTo>
                  <a:lnTo>
                    <a:pt x="11480" y="2981"/>
                  </a:lnTo>
                  <a:lnTo>
                    <a:pt x="11532" y="2894"/>
                  </a:lnTo>
                  <a:lnTo>
                    <a:pt x="11575" y="2799"/>
                  </a:lnTo>
                  <a:lnTo>
                    <a:pt x="11619" y="2696"/>
                  </a:lnTo>
                  <a:lnTo>
                    <a:pt x="11653" y="2583"/>
                  </a:lnTo>
                  <a:lnTo>
                    <a:pt x="11688" y="2471"/>
                  </a:lnTo>
                  <a:lnTo>
                    <a:pt x="11705" y="2350"/>
                  </a:lnTo>
                  <a:lnTo>
                    <a:pt x="12007" y="683"/>
                  </a:lnTo>
                  <a:lnTo>
                    <a:pt x="0" y="1"/>
                  </a:lnTo>
                  <a:close/>
                </a:path>
              </a:pathLst>
            </a:custGeom>
            <a:solidFill>
              <a:srgbClr val="FF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8"/>
            <p:cNvSpPr/>
            <p:nvPr/>
          </p:nvSpPr>
          <p:spPr>
            <a:xfrm>
              <a:off x="-3775592" y="1341886"/>
              <a:ext cx="46137" cy="74168"/>
            </a:xfrm>
            <a:custGeom>
              <a:avLst/>
              <a:gdLst/>
              <a:ahLst/>
              <a:cxnLst/>
              <a:rect l="l" t="t" r="r" b="b"/>
              <a:pathLst>
                <a:path w="1167" h="1876" extrusionOk="0">
                  <a:moveTo>
                    <a:pt x="527" y="1"/>
                  </a:moveTo>
                  <a:lnTo>
                    <a:pt x="476" y="9"/>
                  </a:lnTo>
                  <a:lnTo>
                    <a:pt x="415" y="35"/>
                  </a:lnTo>
                  <a:lnTo>
                    <a:pt x="363" y="61"/>
                  </a:lnTo>
                  <a:lnTo>
                    <a:pt x="311" y="96"/>
                  </a:lnTo>
                  <a:lnTo>
                    <a:pt x="260" y="139"/>
                  </a:lnTo>
                  <a:lnTo>
                    <a:pt x="216" y="191"/>
                  </a:lnTo>
                  <a:lnTo>
                    <a:pt x="173" y="251"/>
                  </a:lnTo>
                  <a:lnTo>
                    <a:pt x="139" y="320"/>
                  </a:lnTo>
                  <a:lnTo>
                    <a:pt x="104" y="389"/>
                  </a:lnTo>
                  <a:lnTo>
                    <a:pt x="70" y="467"/>
                  </a:lnTo>
                  <a:lnTo>
                    <a:pt x="52" y="545"/>
                  </a:lnTo>
                  <a:lnTo>
                    <a:pt x="26" y="631"/>
                  </a:lnTo>
                  <a:lnTo>
                    <a:pt x="18" y="718"/>
                  </a:lnTo>
                  <a:lnTo>
                    <a:pt x="1" y="813"/>
                  </a:lnTo>
                  <a:lnTo>
                    <a:pt x="1" y="908"/>
                  </a:lnTo>
                  <a:lnTo>
                    <a:pt x="1" y="1003"/>
                  </a:lnTo>
                  <a:lnTo>
                    <a:pt x="9" y="1098"/>
                  </a:lnTo>
                  <a:lnTo>
                    <a:pt x="26" y="1193"/>
                  </a:lnTo>
                  <a:lnTo>
                    <a:pt x="44" y="1279"/>
                  </a:lnTo>
                  <a:lnTo>
                    <a:pt x="70" y="1357"/>
                  </a:lnTo>
                  <a:lnTo>
                    <a:pt x="96" y="1434"/>
                  </a:lnTo>
                  <a:lnTo>
                    <a:pt x="130" y="1512"/>
                  </a:lnTo>
                  <a:lnTo>
                    <a:pt x="173" y="1581"/>
                  </a:lnTo>
                  <a:lnTo>
                    <a:pt x="208" y="1642"/>
                  </a:lnTo>
                  <a:lnTo>
                    <a:pt x="260" y="1694"/>
                  </a:lnTo>
                  <a:lnTo>
                    <a:pt x="303" y="1745"/>
                  </a:lnTo>
                  <a:lnTo>
                    <a:pt x="355" y="1789"/>
                  </a:lnTo>
                  <a:lnTo>
                    <a:pt x="406" y="1823"/>
                  </a:lnTo>
                  <a:lnTo>
                    <a:pt x="467" y="1849"/>
                  </a:lnTo>
                  <a:lnTo>
                    <a:pt x="519" y="1866"/>
                  </a:lnTo>
                  <a:lnTo>
                    <a:pt x="579" y="1875"/>
                  </a:lnTo>
                  <a:lnTo>
                    <a:pt x="640" y="1866"/>
                  </a:lnTo>
                  <a:lnTo>
                    <a:pt x="700" y="1858"/>
                  </a:lnTo>
                  <a:lnTo>
                    <a:pt x="752" y="1840"/>
                  </a:lnTo>
                  <a:lnTo>
                    <a:pt x="812" y="1806"/>
                  </a:lnTo>
                  <a:lnTo>
                    <a:pt x="864" y="1771"/>
                  </a:lnTo>
                  <a:lnTo>
                    <a:pt x="908" y="1728"/>
                  </a:lnTo>
                  <a:lnTo>
                    <a:pt x="951" y="1676"/>
                  </a:lnTo>
                  <a:lnTo>
                    <a:pt x="994" y="1616"/>
                  </a:lnTo>
                  <a:lnTo>
                    <a:pt x="1037" y="1555"/>
                  </a:lnTo>
                  <a:lnTo>
                    <a:pt x="1072" y="1478"/>
                  </a:lnTo>
                  <a:lnTo>
                    <a:pt x="1098" y="1409"/>
                  </a:lnTo>
                  <a:lnTo>
                    <a:pt x="1123" y="1322"/>
                  </a:lnTo>
                  <a:lnTo>
                    <a:pt x="1141" y="1236"/>
                  </a:lnTo>
                  <a:lnTo>
                    <a:pt x="1158" y="1149"/>
                  </a:lnTo>
                  <a:lnTo>
                    <a:pt x="1167" y="1054"/>
                  </a:lnTo>
                  <a:lnTo>
                    <a:pt x="1167" y="959"/>
                  </a:lnTo>
                  <a:lnTo>
                    <a:pt x="1167" y="864"/>
                  </a:lnTo>
                  <a:lnTo>
                    <a:pt x="1158" y="778"/>
                  </a:lnTo>
                  <a:lnTo>
                    <a:pt x="1141" y="683"/>
                  </a:lnTo>
                  <a:lnTo>
                    <a:pt x="1123" y="597"/>
                  </a:lnTo>
                  <a:lnTo>
                    <a:pt x="1098" y="519"/>
                  </a:lnTo>
                  <a:lnTo>
                    <a:pt x="1072" y="432"/>
                  </a:lnTo>
                  <a:lnTo>
                    <a:pt x="1037" y="363"/>
                  </a:lnTo>
                  <a:lnTo>
                    <a:pt x="1003" y="294"/>
                  </a:lnTo>
                  <a:lnTo>
                    <a:pt x="959" y="234"/>
                  </a:lnTo>
                  <a:lnTo>
                    <a:pt x="916" y="173"/>
                  </a:lnTo>
                  <a:lnTo>
                    <a:pt x="864" y="130"/>
                  </a:lnTo>
                  <a:lnTo>
                    <a:pt x="821" y="87"/>
                  </a:lnTo>
                  <a:lnTo>
                    <a:pt x="761" y="52"/>
                  </a:lnTo>
                  <a:lnTo>
                    <a:pt x="709" y="26"/>
                  </a:lnTo>
                  <a:lnTo>
                    <a:pt x="648" y="9"/>
                  </a:lnTo>
                  <a:lnTo>
                    <a:pt x="588" y="1"/>
                  </a:lnTo>
                  <a:close/>
                </a:path>
              </a:pathLst>
            </a:custGeom>
            <a:solidFill>
              <a:srgbClr val="F5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28"/>
            <p:cNvSpPr/>
            <p:nvPr/>
          </p:nvSpPr>
          <p:spPr>
            <a:xfrm>
              <a:off x="-3768752" y="1350782"/>
              <a:ext cx="33842" cy="54321"/>
            </a:xfrm>
            <a:custGeom>
              <a:avLst/>
              <a:gdLst/>
              <a:ahLst/>
              <a:cxnLst/>
              <a:rect l="l" t="t" r="r" b="b"/>
              <a:pathLst>
                <a:path w="856" h="1374" extrusionOk="0">
                  <a:moveTo>
                    <a:pt x="389" y="0"/>
                  </a:moveTo>
                  <a:lnTo>
                    <a:pt x="346" y="9"/>
                  </a:lnTo>
                  <a:lnTo>
                    <a:pt x="303" y="26"/>
                  </a:lnTo>
                  <a:lnTo>
                    <a:pt x="259" y="43"/>
                  </a:lnTo>
                  <a:lnTo>
                    <a:pt x="225" y="69"/>
                  </a:lnTo>
                  <a:lnTo>
                    <a:pt x="190" y="104"/>
                  </a:lnTo>
                  <a:lnTo>
                    <a:pt x="121" y="190"/>
                  </a:lnTo>
                  <a:lnTo>
                    <a:pt x="69" y="285"/>
                  </a:lnTo>
                  <a:lnTo>
                    <a:pt x="35" y="398"/>
                  </a:lnTo>
                  <a:lnTo>
                    <a:pt x="9" y="527"/>
                  </a:lnTo>
                  <a:lnTo>
                    <a:pt x="0" y="665"/>
                  </a:lnTo>
                  <a:lnTo>
                    <a:pt x="9" y="804"/>
                  </a:lnTo>
                  <a:lnTo>
                    <a:pt x="26" y="933"/>
                  </a:lnTo>
                  <a:lnTo>
                    <a:pt x="69" y="1054"/>
                  </a:lnTo>
                  <a:lnTo>
                    <a:pt x="121" y="1158"/>
                  </a:lnTo>
                  <a:lnTo>
                    <a:pt x="182" y="1244"/>
                  </a:lnTo>
                  <a:lnTo>
                    <a:pt x="216" y="1279"/>
                  </a:lnTo>
                  <a:lnTo>
                    <a:pt x="259" y="1313"/>
                  </a:lnTo>
                  <a:lnTo>
                    <a:pt x="294" y="1339"/>
                  </a:lnTo>
                  <a:lnTo>
                    <a:pt x="337" y="1356"/>
                  </a:lnTo>
                  <a:lnTo>
                    <a:pt x="380" y="1365"/>
                  </a:lnTo>
                  <a:lnTo>
                    <a:pt x="424" y="1374"/>
                  </a:lnTo>
                  <a:lnTo>
                    <a:pt x="467" y="1374"/>
                  </a:lnTo>
                  <a:lnTo>
                    <a:pt x="510" y="1365"/>
                  </a:lnTo>
                  <a:lnTo>
                    <a:pt x="553" y="1348"/>
                  </a:lnTo>
                  <a:lnTo>
                    <a:pt x="588" y="1330"/>
                  </a:lnTo>
                  <a:lnTo>
                    <a:pt x="631" y="1305"/>
                  </a:lnTo>
                  <a:lnTo>
                    <a:pt x="665" y="1270"/>
                  </a:lnTo>
                  <a:lnTo>
                    <a:pt x="726" y="1184"/>
                  </a:lnTo>
                  <a:lnTo>
                    <a:pt x="778" y="1089"/>
                  </a:lnTo>
                  <a:lnTo>
                    <a:pt x="821" y="976"/>
                  </a:lnTo>
                  <a:lnTo>
                    <a:pt x="847" y="847"/>
                  </a:lnTo>
                  <a:lnTo>
                    <a:pt x="855" y="708"/>
                  </a:lnTo>
                  <a:lnTo>
                    <a:pt x="847" y="570"/>
                  </a:lnTo>
                  <a:lnTo>
                    <a:pt x="821" y="441"/>
                  </a:lnTo>
                  <a:lnTo>
                    <a:pt x="786" y="320"/>
                  </a:lnTo>
                  <a:lnTo>
                    <a:pt x="735" y="216"/>
                  </a:lnTo>
                  <a:lnTo>
                    <a:pt x="665" y="130"/>
                  </a:lnTo>
                  <a:lnTo>
                    <a:pt x="631" y="95"/>
                  </a:lnTo>
                  <a:lnTo>
                    <a:pt x="596" y="61"/>
                  </a:lnTo>
                  <a:lnTo>
                    <a:pt x="553" y="35"/>
                  </a:lnTo>
                  <a:lnTo>
                    <a:pt x="519" y="17"/>
                  </a:lnTo>
                  <a:lnTo>
                    <a:pt x="475" y="9"/>
                  </a:lnTo>
                  <a:lnTo>
                    <a:pt x="432" y="0"/>
                  </a:lnTo>
                  <a:close/>
                </a:path>
              </a:pathLst>
            </a:custGeom>
            <a:solidFill>
              <a:srgbClr val="C9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28"/>
            <p:cNvSpPr/>
            <p:nvPr/>
          </p:nvSpPr>
          <p:spPr>
            <a:xfrm>
              <a:off x="-4077481" y="1552608"/>
              <a:ext cx="652328" cy="2379651"/>
            </a:xfrm>
            <a:custGeom>
              <a:avLst/>
              <a:gdLst/>
              <a:ahLst/>
              <a:cxnLst/>
              <a:rect l="l" t="t" r="r" b="b"/>
              <a:pathLst>
                <a:path w="16500" h="60191" extrusionOk="0">
                  <a:moveTo>
                    <a:pt x="0" y="0"/>
                  </a:moveTo>
                  <a:lnTo>
                    <a:pt x="61" y="60190"/>
                  </a:lnTo>
                  <a:lnTo>
                    <a:pt x="15912" y="53945"/>
                  </a:lnTo>
                  <a:lnTo>
                    <a:pt x="16499" y="27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28"/>
            <p:cNvSpPr/>
            <p:nvPr/>
          </p:nvSpPr>
          <p:spPr>
            <a:xfrm>
              <a:off x="-4077481" y="1552608"/>
              <a:ext cx="652328" cy="2379651"/>
            </a:xfrm>
            <a:custGeom>
              <a:avLst/>
              <a:gdLst/>
              <a:ahLst/>
              <a:cxnLst/>
              <a:rect l="l" t="t" r="r" b="b"/>
              <a:pathLst>
                <a:path w="16500" h="60191" fill="none" extrusionOk="0">
                  <a:moveTo>
                    <a:pt x="61" y="60190"/>
                  </a:moveTo>
                  <a:lnTo>
                    <a:pt x="15912" y="53945"/>
                  </a:lnTo>
                  <a:lnTo>
                    <a:pt x="16499" y="277"/>
                  </a:lnTo>
                  <a:lnTo>
                    <a:pt x="0" y="0"/>
                  </a:lnTo>
                  <a:lnTo>
                    <a:pt x="61" y="60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28"/>
            <p:cNvSpPr/>
            <p:nvPr/>
          </p:nvSpPr>
          <p:spPr>
            <a:xfrm>
              <a:off x="-4023199" y="3129659"/>
              <a:ext cx="528702" cy="336759"/>
            </a:xfrm>
            <a:custGeom>
              <a:avLst/>
              <a:gdLst/>
              <a:ahLst/>
              <a:cxnLst/>
              <a:rect l="l" t="t" r="r" b="b"/>
              <a:pathLst>
                <a:path w="13373" h="8518" extrusionOk="0">
                  <a:moveTo>
                    <a:pt x="12181" y="1"/>
                  </a:moveTo>
                  <a:lnTo>
                    <a:pt x="12111" y="9"/>
                  </a:lnTo>
                  <a:lnTo>
                    <a:pt x="12042" y="27"/>
                  </a:lnTo>
                  <a:lnTo>
                    <a:pt x="1366" y="2903"/>
                  </a:lnTo>
                  <a:lnTo>
                    <a:pt x="1297" y="2920"/>
                  </a:lnTo>
                  <a:lnTo>
                    <a:pt x="1228" y="2946"/>
                  </a:lnTo>
                  <a:lnTo>
                    <a:pt x="1158" y="2981"/>
                  </a:lnTo>
                  <a:lnTo>
                    <a:pt x="1089" y="3024"/>
                  </a:lnTo>
                  <a:lnTo>
                    <a:pt x="960" y="3119"/>
                  </a:lnTo>
                  <a:lnTo>
                    <a:pt x="839" y="3231"/>
                  </a:lnTo>
                  <a:lnTo>
                    <a:pt x="718" y="3361"/>
                  </a:lnTo>
                  <a:lnTo>
                    <a:pt x="606" y="3516"/>
                  </a:lnTo>
                  <a:lnTo>
                    <a:pt x="502" y="3680"/>
                  </a:lnTo>
                  <a:lnTo>
                    <a:pt x="407" y="3862"/>
                  </a:lnTo>
                  <a:lnTo>
                    <a:pt x="321" y="4061"/>
                  </a:lnTo>
                  <a:lnTo>
                    <a:pt x="234" y="4268"/>
                  </a:lnTo>
                  <a:lnTo>
                    <a:pt x="165" y="4484"/>
                  </a:lnTo>
                  <a:lnTo>
                    <a:pt x="113" y="4708"/>
                  </a:lnTo>
                  <a:lnTo>
                    <a:pt x="61" y="4942"/>
                  </a:lnTo>
                  <a:lnTo>
                    <a:pt x="27" y="5183"/>
                  </a:lnTo>
                  <a:lnTo>
                    <a:pt x="10" y="5425"/>
                  </a:lnTo>
                  <a:lnTo>
                    <a:pt x="1" y="5667"/>
                  </a:lnTo>
                  <a:lnTo>
                    <a:pt x="1" y="6496"/>
                  </a:lnTo>
                  <a:lnTo>
                    <a:pt x="10" y="6738"/>
                  </a:lnTo>
                  <a:lnTo>
                    <a:pt x="27" y="6972"/>
                  </a:lnTo>
                  <a:lnTo>
                    <a:pt x="61" y="7188"/>
                  </a:lnTo>
                  <a:lnTo>
                    <a:pt x="105" y="7395"/>
                  </a:lnTo>
                  <a:lnTo>
                    <a:pt x="156" y="7594"/>
                  </a:lnTo>
                  <a:lnTo>
                    <a:pt x="226" y="7766"/>
                  </a:lnTo>
                  <a:lnTo>
                    <a:pt x="303" y="7930"/>
                  </a:lnTo>
                  <a:lnTo>
                    <a:pt x="390" y="8069"/>
                  </a:lnTo>
                  <a:lnTo>
                    <a:pt x="485" y="8198"/>
                  </a:lnTo>
                  <a:lnTo>
                    <a:pt x="588" y="8302"/>
                  </a:lnTo>
                  <a:lnTo>
                    <a:pt x="649" y="8354"/>
                  </a:lnTo>
                  <a:lnTo>
                    <a:pt x="701" y="8388"/>
                  </a:lnTo>
                  <a:lnTo>
                    <a:pt x="761" y="8423"/>
                  </a:lnTo>
                  <a:lnTo>
                    <a:pt x="822" y="8457"/>
                  </a:lnTo>
                  <a:lnTo>
                    <a:pt x="882" y="8483"/>
                  </a:lnTo>
                  <a:lnTo>
                    <a:pt x="942" y="8500"/>
                  </a:lnTo>
                  <a:lnTo>
                    <a:pt x="1012" y="8509"/>
                  </a:lnTo>
                  <a:lnTo>
                    <a:pt x="1072" y="8518"/>
                  </a:lnTo>
                  <a:lnTo>
                    <a:pt x="1210" y="8518"/>
                  </a:lnTo>
                  <a:lnTo>
                    <a:pt x="1279" y="8500"/>
                  </a:lnTo>
                  <a:lnTo>
                    <a:pt x="1348" y="8483"/>
                  </a:lnTo>
                  <a:lnTo>
                    <a:pt x="11973" y="5201"/>
                  </a:lnTo>
                  <a:lnTo>
                    <a:pt x="12042" y="5175"/>
                  </a:lnTo>
                  <a:lnTo>
                    <a:pt x="12111" y="5149"/>
                  </a:lnTo>
                  <a:lnTo>
                    <a:pt x="12250" y="5071"/>
                  </a:lnTo>
                  <a:lnTo>
                    <a:pt x="12379" y="4976"/>
                  </a:lnTo>
                  <a:lnTo>
                    <a:pt x="12509" y="4864"/>
                  </a:lnTo>
                  <a:lnTo>
                    <a:pt x="12621" y="4734"/>
                  </a:lnTo>
                  <a:lnTo>
                    <a:pt x="12733" y="4596"/>
                  </a:lnTo>
                  <a:lnTo>
                    <a:pt x="12846" y="4432"/>
                  </a:lnTo>
                  <a:lnTo>
                    <a:pt x="12941" y="4268"/>
                  </a:lnTo>
                  <a:lnTo>
                    <a:pt x="13027" y="4078"/>
                  </a:lnTo>
                  <a:lnTo>
                    <a:pt x="13113" y="3888"/>
                  </a:lnTo>
                  <a:lnTo>
                    <a:pt x="13183" y="3689"/>
                  </a:lnTo>
                  <a:lnTo>
                    <a:pt x="13243" y="3482"/>
                  </a:lnTo>
                  <a:lnTo>
                    <a:pt x="13286" y="3266"/>
                  </a:lnTo>
                  <a:lnTo>
                    <a:pt x="13329" y="3041"/>
                  </a:lnTo>
                  <a:lnTo>
                    <a:pt x="13347" y="2825"/>
                  </a:lnTo>
                  <a:lnTo>
                    <a:pt x="13355" y="2601"/>
                  </a:lnTo>
                  <a:lnTo>
                    <a:pt x="13373" y="1849"/>
                  </a:lnTo>
                  <a:lnTo>
                    <a:pt x="13364" y="1625"/>
                  </a:lnTo>
                  <a:lnTo>
                    <a:pt x="13347" y="1417"/>
                  </a:lnTo>
                  <a:lnTo>
                    <a:pt x="13312" y="1219"/>
                  </a:lnTo>
                  <a:lnTo>
                    <a:pt x="13269" y="1029"/>
                  </a:lnTo>
                  <a:lnTo>
                    <a:pt x="13217" y="856"/>
                  </a:lnTo>
                  <a:lnTo>
                    <a:pt x="13148" y="692"/>
                  </a:lnTo>
                  <a:lnTo>
                    <a:pt x="13079" y="545"/>
                  </a:lnTo>
                  <a:lnTo>
                    <a:pt x="12993" y="415"/>
                  </a:lnTo>
                  <a:lnTo>
                    <a:pt x="12898" y="294"/>
                  </a:lnTo>
                  <a:lnTo>
                    <a:pt x="12794" y="199"/>
                  </a:lnTo>
                  <a:lnTo>
                    <a:pt x="12682" y="122"/>
                  </a:lnTo>
                  <a:lnTo>
                    <a:pt x="12561" y="61"/>
                  </a:lnTo>
                  <a:lnTo>
                    <a:pt x="12500" y="35"/>
                  </a:lnTo>
                  <a:lnTo>
                    <a:pt x="12440" y="18"/>
                  </a:lnTo>
                  <a:lnTo>
                    <a:pt x="12379" y="9"/>
                  </a:lnTo>
                  <a:lnTo>
                    <a:pt x="123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28"/>
            <p:cNvSpPr/>
            <p:nvPr/>
          </p:nvSpPr>
          <p:spPr>
            <a:xfrm>
              <a:off x="-3995881" y="3303139"/>
              <a:ext cx="50605" cy="125721"/>
            </a:xfrm>
            <a:custGeom>
              <a:avLst/>
              <a:gdLst/>
              <a:ahLst/>
              <a:cxnLst/>
              <a:rect l="l" t="t" r="r" b="b"/>
              <a:pathLst>
                <a:path w="1280" h="3180" extrusionOk="0">
                  <a:moveTo>
                    <a:pt x="1279" y="1"/>
                  </a:moveTo>
                  <a:lnTo>
                    <a:pt x="1" y="364"/>
                  </a:lnTo>
                  <a:lnTo>
                    <a:pt x="1" y="821"/>
                  </a:lnTo>
                  <a:lnTo>
                    <a:pt x="476" y="683"/>
                  </a:lnTo>
                  <a:lnTo>
                    <a:pt x="467" y="3180"/>
                  </a:lnTo>
                  <a:lnTo>
                    <a:pt x="796" y="3076"/>
                  </a:lnTo>
                  <a:lnTo>
                    <a:pt x="804" y="588"/>
                  </a:lnTo>
                  <a:lnTo>
                    <a:pt x="1279" y="459"/>
                  </a:lnTo>
                  <a:lnTo>
                    <a:pt x="12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28"/>
            <p:cNvSpPr/>
            <p:nvPr/>
          </p:nvSpPr>
          <p:spPr>
            <a:xfrm>
              <a:off x="-3938159" y="3293255"/>
              <a:ext cx="52661" cy="123665"/>
            </a:xfrm>
            <a:custGeom>
              <a:avLst/>
              <a:gdLst/>
              <a:ahLst/>
              <a:cxnLst/>
              <a:rect l="l" t="t" r="r" b="b"/>
              <a:pathLst>
                <a:path w="1332" h="3128" extrusionOk="0">
                  <a:moveTo>
                    <a:pt x="761" y="467"/>
                  </a:moveTo>
                  <a:lnTo>
                    <a:pt x="804" y="493"/>
                  </a:lnTo>
                  <a:lnTo>
                    <a:pt x="847" y="536"/>
                  </a:lnTo>
                  <a:lnTo>
                    <a:pt x="873" y="588"/>
                  </a:lnTo>
                  <a:lnTo>
                    <a:pt x="899" y="657"/>
                  </a:lnTo>
                  <a:lnTo>
                    <a:pt x="908" y="735"/>
                  </a:lnTo>
                  <a:lnTo>
                    <a:pt x="916" y="830"/>
                  </a:lnTo>
                  <a:lnTo>
                    <a:pt x="908" y="925"/>
                  </a:lnTo>
                  <a:lnTo>
                    <a:pt x="891" y="1011"/>
                  </a:lnTo>
                  <a:lnTo>
                    <a:pt x="873" y="1089"/>
                  </a:lnTo>
                  <a:lnTo>
                    <a:pt x="839" y="1158"/>
                  </a:lnTo>
                  <a:lnTo>
                    <a:pt x="804" y="1218"/>
                  </a:lnTo>
                  <a:lnTo>
                    <a:pt x="752" y="1261"/>
                  </a:lnTo>
                  <a:lnTo>
                    <a:pt x="700" y="1296"/>
                  </a:lnTo>
                  <a:lnTo>
                    <a:pt x="631" y="1322"/>
                  </a:lnTo>
                  <a:lnTo>
                    <a:pt x="338" y="1408"/>
                  </a:lnTo>
                  <a:lnTo>
                    <a:pt x="346" y="562"/>
                  </a:lnTo>
                  <a:lnTo>
                    <a:pt x="640" y="475"/>
                  </a:lnTo>
                  <a:lnTo>
                    <a:pt x="700" y="467"/>
                  </a:lnTo>
                  <a:close/>
                  <a:moveTo>
                    <a:pt x="778" y="0"/>
                  </a:moveTo>
                  <a:lnTo>
                    <a:pt x="709" y="9"/>
                  </a:lnTo>
                  <a:lnTo>
                    <a:pt x="640" y="26"/>
                  </a:lnTo>
                  <a:lnTo>
                    <a:pt x="9" y="199"/>
                  </a:lnTo>
                  <a:lnTo>
                    <a:pt x="1" y="3127"/>
                  </a:lnTo>
                  <a:lnTo>
                    <a:pt x="1" y="3127"/>
                  </a:lnTo>
                  <a:lnTo>
                    <a:pt x="338" y="3024"/>
                  </a:lnTo>
                  <a:lnTo>
                    <a:pt x="338" y="1857"/>
                  </a:lnTo>
                  <a:lnTo>
                    <a:pt x="657" y="1762"/>
                  </a:lnTo>
                  <a:lnTo>
                    <a:pt x="718" y="1754"/>
                  </a:lnTo>
                  <a:lnTo>
                    <a:pt x="770" y="1762"/>
                  </a:lnTo>
                  <a:lnTo>
                    <a:pt x="813" y="1788"/>
                  </a:lnTo>
                  <a:lnTo>
                    <a:pt x="847" y="1832"/>
                  </a:lnTo>
                  <a:lnTo>
                    <a:pt x="882" y="1883"/>
                  </a:lnTo>
                  <a:lnTo>
                    <a:pt x="899" y="1961"/>
                  </a:lnTo>
                  <a:lnTo>
                    <a:pt x="916" y="2048"/>
                  </a:lnTo>
                  <a:lnTo>
                    <a:pt x="916" y="2151"/>
                  </a:lnTo>
                  <a:lnTo>
                    <a:pt x="916" y="2350"/>
                  </a:lnTo>
                  <a:lnTo>
                    <a:pt x="916" y="2488"/>
                  </a:lnTo>
                  <a:lnTo>
                    <a:pt x="925" y="2635"/>
                  </a:lnTo>
                  <a:lnTo>
                    <a:pt x="934" y="2695"/>
                  </a:lnTo>
                  <a:lnTo>
                    <a:pt x="951" y="2756"/>
                  </a:lnTo>
                  <a:lnTo>
                    <a:pt x="968" y="2799"/>
                  </a:lnTo>
                  <a:lnTo>
                    <a:pt x="986" y="2825"/>
                  </a:lnTo>
                  <a:lnTo>
                    <a:pt x="1331" y="2721"/>
                  </a:lnTo>
                  <a:lnTo>
                    <a:pt x="1331" y="2678"/>
                  </a:lnTo>
                  <a:lnTo>
                    <a:pt x="1314" y="2652"/>
                  </a:lnTo>
                  <a:lnTo>
                    <a:pt x="1297" y="2609"/>
                  </a:lnTo>
                  <a:lnTo>
                    <a:pt x="1279" y="2566"/>
                  </a:lnTo>
                  <a:lnTo>
                    <a:pt x="1271" y="2505"/>
                  </a:lnTo>
                  <a:lnTo>
                    <a:pt x="1253" y="2376"/>
                  </a:lnTo>
                  <a:lnTo>
                    <a:pt x="1253" y="2255"/>
                  </a:lnTo>
                  <a:lnTo>
                    <a:pt x="1253" y="2048"/>
                  </a:lnTo>
                  <a:lnTo>
                    <a:pt x="1245" y="1918"/>
                  </a:lnTo>
                  <a:lnTo>
                    <a:pt x="1236" y="1806"/>
                  </a:lnTo>
                  <a:lnTo>
                    <a:pt x="1219" y="1711"/>
                  </a:lnTo>
                  <a:lnTo>
                    <a:pt x="1193" y="1624"/>
                  </a:lnTo>
                  <a:lnTo>
                    <a:pt x="1150" y="1555"/>
                  </a:lnTo>
                  <a:lnTo>
                    <a:pt x="1106" y="1495"/>
                  </a:lnTo>
                  <a:lnTo>
                    <a:pt x="1046" y="1460"/>
                  </a:lnTo>
                  <a:lnTo>
                    <a:pt x="977" y="1434"/>
                  </a:lnTo>
                  <a:lnTo>
                    <a:pt x="1037" y="1365"/>
                  </a:lnTo>
                  <a:lnTo>
                    <a:pt x="1089" y="1287"/>
                  </a:lnTo>
                  <a:lnTo>
                    <a:pt x="1141" y="1201"/>
                  </a:lnTo>
                  <a:lnTo>
                    <a:pt x="1176" y="1115"/>
                  </a:lnTo>
                  <a:lnTo>
                    <a:pt x="1210" y="1020"/>
                  </a:lnTo>
                  <a:lnTo>
                    <a:pt x="1227" y="925"/>
                  </a:lnTo>
                  <a:lnTo>
                    <a:pt x="1245" y="821"/>
                  </a:lnTo>
                  <a:lnTo>
                    <a:pt x="1245" y="709"/>
                  </a:lnTo>
                  <a:lnTo>
                    <a:pt x="1245" y="614"/>
                  </a:lnTo>
                  <a:lnTo>
                    <a:pt x="1236" y="519"/>
                  </a:lnTo>
                  <a:lnTo>
                    <a:pt x="1227" y="441"/>
                  </a:lnTo>
                  <a:lnTo>
                    <a:pt x="1210" y="363"/>
                  </a:lnTo>
                  <a:lnTo>
                    <a:pt x="1184" y="294"/>
                  </a:lnTo>
                  <a:lnTo>
                    <a:pt x="1158" y="225"/>
                  </a:lnTo>
                  <a:lnTo>
                    <a:pt x="1124" y="173"/>
                  </a:lnTo>
                  <a:lnTo>
                    <a:pt x="1089" y="121"/>
                  </a:lnTo>
                  <a:lnTo>
                    <a:pt x="1046" y="87"/>
                  </a:lnTo>
                  <a:lnTo>
                    <a:pt x="1003" y="52"/>
                  </a:lnTo>
                  <a:lnTo>
                    <a:pt x="951" y="26"/>
                  </a:lnTo>
                  <a:lnTo>
                    <a:pt x="899" y="9"/>
                  </a:lnTo>
                  <a:lnTo>
                    <a:pt x="8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28"/>
            <p:cNvSpPr/>
            <p:nvPr/>
          </p:nvSpPr>
          <p:spPr>
            <a:xfrm>
              <a:off x="-3882494" y="3275148"/>
              <a:ext cx="59144" cy="125010"/>
            </a:xfrm>
            <a:custGeom>
              <a:avLst/>
              <a:gdLst/>
              <a:ahLst/>
              <a:cxnLst/>
              <a:rect l="l" t="t" r="r" b="b"/>
              <a:pathLst>
                <a:path w="1496" h="3162" extrusionOk="0">
                  <a:moveTo>
                    <a:pt x="761" y="726"/>
                  </a:moveTo>
                  <a:lnTo>
                    <a:pt x="968" y="1797"/>
                  </a:lnTo>
                  <a:lnTo>
                    <a:pt x="545" y="1918"/>
                  </a:lnTo>
                  <a:lnTo>
                    <a:pt x="761" y="726"/>
                  </a:lnTo>
                  <a:close/>
                  <a:moveTo>
                    <a:pt x="934" y="0"/>
                  </a:moveTo>
                  <a:lnTo>
                    <a:pt x="597" y="104"/>
                  </a:lnTo>
                  <a:lnTo>
                    <a:pt x="1" y="3162"/>
                  </a:lnTo>
                  <a:lnTo>
                    <a:pt x="338" y="3058"/>
                  </a:lnTo>
                  <a:lnTo>
                    <a:pt x="459" y="2402"/>
                  </a:lnTo>
                  <a:lnTo>
                    <a:pt x="1046" y="2220"/>
                  </a:lnTo>
                  <a:lnTo>
                    <a:pt x="1158" y="2808"/>
                  </a:lnTo>
                  <a:lnTo>
                    <a:pt x="1495" y="2704"/>
                  </a:lnTo>
                  <a:lnTo>
                    <a:pt x="9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28"/>
            <p:cNvSpPr/>
            <p:nvPr/>
          </p:nvSpPr>
          <p:spPr>
            <a:xfrm>
              <a:off x="-3817261" y="3252257"/>
              <a:ext cx="54361" cy="128093"/>
            </a:xfrm>
            <a:custGeom>
              <a:avLst/>
              <a:gdLst/>
              <a:ahLst/>
              <a:cxnLst/>
              <a:rect l="l" t="t" r="r" b="b"/>
              <a:pathLst>
                <a:path w="1375" h="3240" extrusionOk="0">
                  <a:moveTo>
                    <a:pt x="1374" y="1"/>
                  </a:moveTo>
                  <a:lnTo>
                    <a:pt x="1037" y="87"/>
                  </a:lnTo>
                  <a:lnTo>
                    <a:pt x="1020" y="2031"/>
                  </a:lnTo>
                  <a:lnTo>
                    <a:pt x="1011" y="2031"/>
                  </a:lnTo>
                  <a:lnTo>
                    <a:pt x="355" y="286"/>
                  </a:lnTo>
                  <a:lnTo>
                    <a:pt x="18" y="381"/>
                  </a:lnTo>
                  <a:lnTo>
                    <a:pt x="1" y="3240"/>
                  </a:lnTo>
                  <a:lnTo>
                    <a:pt x="338" y="3136"/>
                  </a:lnTo>
                  <a:lnTo>
                    <a:pt x="346" y="1193"/>
                  </a:lnTo>
                  <a:lnTo>
                    <a:pt x="355" y="1184"/>
                  </a:lnTo>
                  <a:lnTo>
                    <a:pt x="1020" y="2929"/>
                  </a:lnTo>
                  <a:lnTo>
                    <a:pt x="1348" y="2834"/>
                  </a:lnTo>
                  <a:lnTo>
                    <a:pt x="13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28"/>
            <p:cNvSpPr/>
            <p:nvPr/>
          </p:nvSpPr>
          <p:spPr>
            <a:xfrm>
              <a:off x="-3753412" y="3239290"/>
              <a:ext cx="51277" cy="116510"/>
            </a:xfrm>
            <a:custGeom>
              <a:avLst/>
              <a:gdLst/>
              <a:ahLst/>
              <a:cxnLst/>
              <a:rect l="l" t="t" r="r" b="b"/>
              <a:pathLst>
                <a:path w="1297" h="2947" extrusionOk="0">
                  <a:moveTo>
                    <a:pt x="813" y="0"/>
                  </a:moveTo>
                  <a:lnTo>
                    <a:pt x="752" y="9"/>
                  </a:lnTo>
                  <a:lnTo>
                    <a:pt x="683" y="26"/>
                  </a:lnTo>
                  <a:lnTo>
                    <a:pt x="614" y="44"/>
                  </a:lnTo>
                  <a:lnTo>
                    <a:pt x="554" y="78"/>
                  </a:lnTo>
                  <a:lnTo>
                    <a:pt x="493" y="104"/>
                  </a:lnTo>
                  <a:lnTo>
                    <a:pt x="433" y="147"/>
                  </a:lnTo>
                  <a:lnTo>
                    <a:pt x="381" y="191"/>
                  </a:lnTo>
                  <a:lnTo>
                    <a:pt x="329" y="251"/>
                  </a:lnTo>
                  <a:lnTo>
                    <a:pt x="277" y="303"/>
                  </a:lnTo>
                  <a:lnTo>
                    <a:pt x="234" y="372"/>
                  </a:lnTo>
                  <a:lnTo>
                    <a:pt x="191" y="441"/>
                  </a:lnTo>
                  <a:lnTo>
                    <a:pt x="156" y="510"/>
                  </a:lnTo>
                  <a:lnTo>
                    <a:pt x="131" y="579"/>
                  </a:lnTo>
                  <a:lnTo>
                    <a:pt x="105" y="657"/>
                  </a:lnTo>
                  <a:lnTo>
                    <a:pt x="79" y="735"/>
                  </a:lnTo>
                  <a:lnTo>
                    <a:pt x="70" y="821"/>
                  </a:lnTo>
                  <a:lnTo>
                    <a:pt x="61" y="899"/>
                  </a:lnTo>
                  <a:lnTo>
                    <a:pt x="53" y="985"/>
                  </a:lnTo>
                  <a:lnTo>
                    <a:pt x="61" y="1149"/>
                  </a:lnTo>
                  <a:lnTo>
                    <a:pt x="79" y="1218"/>
                  </a:lnTo>
                  <a:lnTo>
                    <a:pt x="87" y="1288"/>
                  </a:lnTo>
                  <a:lnTo>
                    <a:pt x="113" y="1348"/>
                  </a:lnTo>
                  <a:lnTo>
                    <a:pt x="139" y="1400"/>
                  </a:lnTo>
                  <a:lnTo>
                    <a:pt x="165" y="1452"/>
                  </a:lnTo>
                  <a:lnTo>
                    <a:pt x="200" y="1495"/>
                  </a:lnTo>
                  <a:lnTo>
                    <a:pt x="243" y="1529"/>
                  </a:lnTo>
                  <a:lnTo>
                    <a:pt x="286" y="1564"/>
                  </a:lnTo>
                  <a:lnTo>
                    <a:pt x="390" y="1624"/>
                  </a:lnTo>
                  <a:lnTo>
                    <a:pt x="511" y="1668"/>
                  </a:lnTo>
                  <a:lnTo>
                    <a:pt x="649" y="1702"/>
                  </a:lnTo>
                  <a:lnTo>
                    <a:pt x="735" y="1728"/>
                  </a:lnTo>
                  <a:lnTo>
                    <a:pt x="796" y="1754"/>
                  </a:lnTo>
                  <a:lnTo>
                    <a:pt x="848" y="1780"/>
                  </a:lnTo>
                  <a:lnTo>
                    <a:pt x="891" y="1823"/>
                  </a:lnTo>
                  <a:lnTo>
                    <a:pt x="917" y="1866"/>
                  </a:lnTo>
                  <a:lnTo>
                    <a:pt x="943" y="1918"/>
                  </a:lnTo>
                  <a:lnTo>
                    <a:pt x="951" y="1987"/>
                  </a:lnTo>
                  <a:lnTo>
                    <a:pt x="960" y="2056"/>
                  </a:lnTo>
                  <a:lnTo>
                    <a:pt x="951" y="2134"/>
                  </a:lnTo>
                  <a:lnTo>
                    <a:pt x="934" y="2212"/>
                  </a:lnTo>
                  <a:lnTo>
                    <a:pt x="917" y="2272"/>
                  </a:lnTo>
                  <a:lnTo>
                    <a:pt x="882" y="2333"/>
                  </a:lnTo>
                  <a:lnTo>
                    <a:pt x="839" y="2385"/>
                  </a:lnTo>
                  <a:lnTo>
                    <a:pt x="796" y="2428"/>
                  </a:lnTo>
                  <a:lnTo>
                    <a:pt x="735" y="2462"/>
                  </a:lnTo>
                  <a:lnTo>
                    <a:pt x="675" y="2488"/>
                  </a:lnTo>
                  <a:lnTo>
                    <a:pt x="597" y="2506"/>
                  </a:lnTo>
                  <a:lnTo>
                    <a:pt x="528" y="2506"/>
                  </a:lnTo>
                  <a:lnTo>
                    <a:pt x="467" y="2488"/>
                  </a:lnTo>
                  <a:lnTo>
                    <a:pt x="416" y="2454"/>
                  </a:lnTo>
                  <a:lnTo>
                    <a:pt x="398" y="2428"/>
                  </a:lnTo>
                  <a:lnTo>
                    <a:pt x="381" y="2393"/>
                  </a:lnTo>
                  <a:lnTo>
                    <a:pt x="355" y="2324"/>
                  </a:lnTo>
                  <a:lnTo>
                    <a:pt x="338" y="2220"/>
                  </a:lnTo>
                  <a:lnTo>
                    <a:pt x="329" y="2108"/>
                  </a:lnTo>
                  <a:lnTo>
                    <a:pt x="1" y="2203"/>
                  </a:lnTo>
                  <a:lnTo>
                    <a:pt x="1" y="2220"/>
                  </a:lnTo>
                  <a:lnTo>
                    <a:pt x="1" y="2324"/>
                  </a:lnTo>
                  <a:lnTo>
                    <a:pt x="10" y="2419"/>
                  </a:lnTo>
                  <a:lnTo>
                    <a:pt x="27" y="2506"/>
                  </a:lnTo>
                  <a:lnTo>
                    <a:pt x="44" y="2583"/>
                  </a:lnTo>
                  <a:lnTo>
                    <a:pt x="70" y="2661"/>
                  </a:lnTo>
                  <a:lnTo>
                    <a:pt x="105" y="2721"/>
                  </a:lnTo>
                  <a:lnTo>
                    <a:pt x="148" y="2773"/>
                  </a:lnTo>
                  <a:lnTo>
                    <a:pt x="191" y="2825"/>
                  </a:lnTo>
                  <a:lnTo>
                    <a:pt x="243" y="2868"/>
                  </a:lnTo>
                  <a:lnTo>
                    <a:pt x="303" y="2894"/>
                  </a:lnTo>
                  <a:lnTo>
                    <a:pt x="355" y="2920"/>
                  </a:lnTo>
                  <a:lnTo>
                    <a:pt x="416" y="2937"/>
                  </a:lnTo>
                  <a:lnTo>
                    <a:pt x="476" y="2946"/>
                  </a:lnTo>
                  <a:lnTo>
                    <a:pt x="537" y="2946"/>
                  </a:lnTo>
                  <a:lnTo>
                    <a:pt x="606" y="2937"/>
                  </a:lnTo>
                  <a:lnTo>
                    <a:pt x="666" y="2920"/>
                  </a:lnTo>
                  <a:lnTo>
                    <a:pt x="735" y="2894"/>
                  </a:lnTo>
                  <a:lnTo>
                    <a:pt x="804" y="2868"/>
                  </a:lnTo>
                  <a:lnTo>
                    <a:pt x="865" y="2834"/>
                  </a:lnTo>
                  <a:lnTo>
                    <a:pt x="917" y="2791"/>
                  </a:lnTo>
                  <a:lnTo>
                    <a:pt x="977" y="2747"/>
                  </a:lnTo>
                  <a:lnTo>
                    <a:pt x="1029" y="2696"/>
                  </a:lnTo>
                  <a:lnTo>
                    <a:pt x="1072" y="2635"/>
                  </a:lnTo>
                  <a:lnTo>
                    <a:pt x="1115" y="2575"/>
                  </a:lnTo>
                  <a:lnTo>
                    <a:pt x="1158" y="2506"/>
                  </a:lnTo>
                  <a:lnTo>
                    <a:pt x="1193" y="2436"/>
                  </a:lnTo>
                  <a:lnTo>
                    <a:pt x="1219" y="2367"/>
                  </a:lnTo>
                  <a:lnTo>
                    <a:pt x="1245" y="2290"/>
                  </a:lnTo>
                  <a:lnTo>
                    <a:pt x="1262" y="2212"/>
                  </a:lnTo>
                  <a:lnTo>
                    <a:pt x="1279" y="2134"/>
                  </a:lnTo>
                  <a:lnTo>
                    <a:pt x="1288" y="2048"/>
                  </a:lnTo>
                  <a:lnTo>
                    <a:pt x="1288" y="1953"/>
                  </a:lnTo>
                  <a:lnTo>
                    <a:pt x="1288" y="1797"/>
                  </a:lnTo>
                  <a:lnTo>
                    <a:pt x="1271" y="1719"/>
                  </a:lnTo>
                  <a:lnTo>
                    <a:pt x="1262" y="1659"/>
                  </a:lnTo>
                  <a:lnTo>
                    <a:pt x="1236" y="1599"/>
                  </a:lnTo>
                  <a:lnTo>
                    <a:pt x="1219" y="1538"/>
                  </a:lnTo>
                  <a:lnTo>
                    <a:pt x="1184" y="1486"/>
                  </a:lnTo>
                  <a:lnTo>
                    <a:pt x="1150" y="1443"/>
                  </a:lnTo>
                  <a:lnTo>
                    <a:pt x="1115" y="1400"/>
                  </a:lnTo>
                  <a:lnTo>
                    <a:pt x="1072" y="1365"/>
                  </a:lnTo>
                  <a:lnTo>
                    <a:pt x="1029" y="1331"/>
                  </a:lnTo>
                  <a:lnTo>
                    <a:pt x="977" y="1305"/>
                  </a:lnTo>
                  <a:lnTo>
                    <a:pt x="865" y="1253"/>
                  </a:lnTo>
                  <a:lnTo>
                    <a:pt x="735" y="1218"/>
                  </a:lnTo>
                  <a:lnTo>
                    <a:pt x="649" y="1201"/>
                  </a:lnTo>
                  <a:lnTo>
                    <a:pt x="571" y="1167"/>
                  </a:lnTo>
                  <a:lnTo>
                    <a:pt x="511" y="1141"/>
                  </a:lnTo>
                  <a:lnTo>
                    <a:pt x="467" y="1106"/>
                  </a:lnTo>
                  <a:lnTo>
                    <a:pt x="433" y="1063"/>
                  </a:lnTo>
                  <a:lnTo>
                    <a:pt x="407" y="1020"/>
                  </a:lnTo>
                  <a:lnTo>
                    <a:pt x="398" y="959"/>
                  </a:lnTo>
                  <a:lnTo>
                    <a:pt x="390" y="890"/>
                  </a:lnTo>
                  <a:lnTo>
                    <a:pt x="398" y="821"/>
                  </a:lnTo>
                  <a:lnTo>
                    <a:pt x="407" y="743"/>
                  </a:lnTo>
                  <a:lnTo>
                    <a:pt x="433" y="674"/>
                  </a:lnTo>
                  <a:lnTo>
                    <a:pt x="467" y="614"/>
                  </a:lnTo>
                  <a:lnTo>
                    <a:pt x="511" y="562"/>
                  </a:lnTo>
                  <a:lnTo>
                    <a:pt x="554" y="510"/>
                  </a:lnTo>
                  <a:lnTo>
                    <a:pt x="614" y="476"/>
                  </a:lnTo>
                  <a:lnTo>
                    <a:pt x="675" y="458"/>
                  </a:lnTo>
                  <a:lnTo>
                    <a:pt x="744" y="441"/>
                  </a:lnTo>
                  <a:lnTo>
                    <a:pt x="796" y="450"/>
                  </a:lnTo>
                  <a:lnTo>
                    <a:pt x="848" y="476"/>
                  </a:lnTo>
                  <a:lnTo>
                    <a:pt x="891" y="510"/>
                  </a:lnTo>
                  <a:lnTo>
                    <a:pt x="925" y="571"/>
                  </a:lnTo>
                  <a:lnTo>
                    <a:pt x="951" y="640"/>
                  </a:lnTo>
                  <a:lnTo>
                    <a:pt x="960" y="717"/>
                  </a:lnTo>
                  <a:lnTo>
                    <a:pt x="968" y="804"/>
                  </a:lnTo>
                  <a:lnTo>
                    <a:pt x="1288" y="717"/>
                  </a:lnTo>
                  <a:lnTo>
                    <a:pt x="1297" y="700"/>
                  </a:lnTo>
                  <a:lnTo>
                    <a:pt x="1297" y="614"/>
                  </a:lnTo>
                  <a:lnTo>
                    <a:pt x="1288" y="527"/>
                  </a:lnTo>
                  <a:lnTo>
                    <a:pt x="1279" y="450"/>
                  </a:lnTo>
                  <a:lnTo>
                    <a:pt x="1262" y="381"/>
                  </a:lnTo>
                  <a:lnTo>
                    <a:pt x="1236" y="311"/>
                  </a:lnTo>
                  <a:lnTo>
                    <a:pt x="1210" y="251"/>
                  </a:lnTo>
                  <a:lnTo>
                    <a:pt x="1176" y="199"/>
                  </a:lnTo>
                  <a:lnTo>
                    <a:pt x="1133" y="147"/>
                  </a:lnTo>
                  <a:lnTo>
                    <a:pt x="1089" y="96"/>
                  </a:lnTo>
                  <a:lnTo>
                    <a:pt x="1038" y="61"/>
                  </a:lnTo>
                  <a:lnTo>
                    <a:pt x="986" y="35"/>
                  </a:lnTo>
                  <a:lnTo>
                    <a:pt x="934" y="18"/>
                  </a:lnTo>
                  <a:lnTo>
                    <a:pt x="8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28"/>
            <p:cNvSpPr/>
            <p:nvPr/>
          </p:nvSpPr>
          <p:spPr>
            <a:xfrm>
              <a:off x="-3692608" y="3219127"/>
              <a:ext cx="46809" cy="123665"/>
            </a:xfrm>
            <a:custGeom>
              <a:avLst/>
              <a:gdLst/>
              <a:ahLst/>
              <a:cxnLst/>
              <a:rect l="l" t="t" r="r" b="b"/>
              <a:pathLst>
                <a:path w="1184" h="3128" extrusionOk="0">
                  <a:moveTo>
                    <a:pt x="1184" y="1"/>
                  </a:moveTo>
                  <a:lnTo>
                    <a:pt x="26" y="329"/>
                  </a:lnTo>
                  <a:lnTo>
                    <a:pt x="1" y="3128"/>
                  </a:lnTo>
                  <a:lnTo>
                    <a:pt x="337" y="3024"/>
                  </a:lnTo>
                  <a:lnTo>
                    <a:pt x="346" y="1867"/>
                  </a:lnTo>
                  <a:lnTo>
                    <a:pt x="1046" y="1659"/>
                  </a:lnTo>
                  <a:lnTo>
                    <a:pt x="1054" y="1227"/>
                  </a:lnTo>
                  <a:lnTo>
                    <a:pt x="355" y="1435"/>
                  </a:lnTo>
                  <a:lnTo>
                    <a:pt x="355" y="666"/>
                  </a:lnTo>
                  <a:lnTo>
                    <a:pt x="1175" y="433"/>
                  </a:lnTo>
                  <a:lnTo>
                    <a:pt x="1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28"/>
            <p:cNvSpPr/>
            <p:nvPr/>
          </p:nvSpPr>
          <p:spPr>
            <a:xfrm>
              <a:off x="-3638998" y="3204104"/>
              <a:ext cx="46493" cy="122321"/>
            </a:xfrm>
            <a:custGeom>
              <a:avLst/>
              <a:gdLst/>
              <a:ahLst/>
              <a:cxnLst/>
              <a:rect l="l" t="t" r="r" b="b"/>
              <a:pathLst>
                <a:path w="1176" h="3094" extrusionOk="0">
                  <a:moveTo>
                    <a:pt x="1175" y="1"/>
                  </a:moveTo>
                  <a:lnTo>
                    <a:pt x="27" y="329"/>
                  </a:lnTo>
                  <a:lnTo>
                    <a:pt x="1" y="3093"/>
                  </a:lnTo>
                  <a:lnTo>
                    <a:pt x="1150" y="2748"/>
                  </a:lnTo>
                  <a:lnTo>
                    <a:pt x="1150" y="2324"/>
                  </a:lnTo>
                  <a:lnTo>
                    <a:pt x="338" y="2566"/>
                  </a:lnTo>
                  <a:lnTo>
                    <a:pt x="338" y="2566"/>
                  </a:lnTo>
                  <a:lnTo>
                    <a:pt x="346" y="1780"/>
                  </a:lnTo>
                  <a:lnTo>
                    <a:pt x="1037" y="1582"/>
                  </a:lnTo>
                  <a:lnTo>
                    <a:pt x="1046" y="1150"/>
                  </a:lnTo>
                  <a:lnTo>
                    <a:pt x="355" y="1357"/>
                  </a:lnTo>
                  <a:lnTo>
                    <a:pt x="355" y="1357"/>
                  </a:lnTo>
                  <a:lnTo>
                    <a:pt x="364" y="657"/>
                  </a:lnTo>
                  <a:lnTo>
                    <a:pt x="1167" y="433"/>
                  </a:lnTo>
                  <a:lnTo>
                    <a:pt x="1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28"/>
            <p:cNvSpPr/>
            <p:nvPr/>
          </p:nvSpPr>
          <p:spPr>
            <a:xfrm>
              <a:off x="-3585705" y="3193864"/>
              <a:ext cx="52977" cy="116510"/>
            </a:xfrm>
            <a:custGeom>
              <a:avLst/>
              <a:gdLst/>
              <a:ahLst/>
              <a:cxnLst/>
              <a:rect l="l" t="t" r="r" b="b"/>
              <a:pathLst>
                <a:path w="1340" h="2947" extrusionOk="0">
                  <a:moveTo>
                    <a:pt x="778" y="441"/>
                  </a:moveTo>
                  <a:lnTo>
                    <a:pt x="830" y="467"/>
                  </a:lnTo>
                  <a:lnTo>
                    <a:pt x="864" y="502"/>
                  </a:lnTo>
                  <a:lnTo>
                    <a:pt x="890" y="553"/>
                  </a:lnTo>
                  <a:lnTo>
                    <a:pt x="916" y="614"/>
                  </a:lnTo>
                  <a:lnTo>
                    <a:pt x="925" y="692"/>
                  </a:lnTo>
                  <a:lnTo>
                    <a:pt x="933" y="778"/>
                  </a:lnTo>
                  <a:lnTo>
                    <a:pt x="925" y="873"/>
                  </a:lnTo>
                  <a:lnTo>
                    <a:pt x="907" y="951"/>
                  </a:lnTo>
                  <a:lnTo>
                    <a:pt x="890" y="1029"/>
                  </a:lnTo>
                  <a:lnTo>
                    <a:pt x="855" y="1089"/>
                  </a:lnTo>
                  <a:lnTo>
                    <a:pt x="821" y="1141"/>
                  </a:lnTo>
                  <a:lnTo>
                    <a:pt x="769" y="1184"/>
                  </a:lnTo>
                  <a:lnTo>
                    <a:pt x="709" y="1219"/>
                  </a:lnTo>
                  <a:lnTo>
                    <a:pt x="648" y="1245"/>
                  </a:lnTo>
                  <a:lnTo>
                    <a:pt x="354" y="1331"/>
                  </a:lnTo>
                  <a:lnTo>
                    <a:pt x="363" y="536"/>
                  </a:lnTo>
                  <a:lnTo>
                    <a:pt x="657" y="450"/>
                  </a:lnTo>
                  <a:lnTo>
                    <a:pt x="726" y="441"/>
                  </a:lnTo>
                  <a:close/>
                  <a:moveTo>
                    <a:pt x="804" y="1"/>
                  </a:moveTo>
                  <a:lnTo>
                    <a:pt x="734" y="9"/>
                  </a:lnTo>
                  <a:lnTo>
                    <a:pt x="665" y="27"/>
                  </a:lnTo>
                  <a:lnTo>
                    <a:pt x="35" y="208"/>
                  </a:lnTo>
                  <a:lnTo>
                    <a:pt x="0" y="2946"/>
                  </a:lnTo>
                  <a:lnTo>
                    <a:pt x="337" y="2851"/>
                  </a:lnTo>
                  <a:lnTo>
                    <a:pt x="354" y="1754"/>
                  </a:lnTo>
                  <a:lnTo>
                    <a:pt x="665" y="1659"/>
                  </a:lnTo>
                  <a:lnTo>
                    <a:pt x="726" y="1650"/>
                  </a:lnTo>
                  <a:lnTo>
                    <a:pt x="778" y="1659"/>
                  </a:lnTo>
                  <a:lnTo>
                    <a:pt x="821" y="1676"/>
                  </a:lnTo>
                  <a:lnTo>
                    <a:pt x="864" y="1720"/>
                  </a:lnTo>
                  <a:lnTo>
                    <a:pt x="890" y="1771"/>
                  </a:lnTo>
                  <a:lnTo>
                    <a:pt x="907" y="1841"/>
                  </a:lnTo>
                  <a:lnTo>
                    <a:pt x="925" y="1918"/>
                  </a:lnTo>
                  <a:lnTo>
                    <a:pt x="925" y="2013"/>
                  </a:lnTo>
                  <a:lnTo>
                    <a:pt x="925" y="2203"/>
                  </a:lnTo>
                  <a:lnTo>
                    <a:pt x="925" y="2333"/>
                  </a:lnTo>
                  <a:lnTo>
                    <a:pt x="933" y="2471"/>
                  </a:lnTo>
                  <a:lnTo>
                    <a:pt x="942" y="2532"/>
                  </a:lnTo>
                  <a:lnTo>
                    <a:pt x="950" y="2583"/>
                  </a:lnTo>
                  <a:lnTo>
                    <a:pt x="968" y="2618"/>
                  </a:lnTo>
                  <a:lnTo>
                    <a:pt x="994" y="2653"/>
                  </a:lnTo>
                  <a:lnTo>
                    <a:pt x="1339" y="2549"/>
                  </a:lnTo>
                  <a:lnTo>
                    <a:pt x="1339" y="2506"/>
                  </a:lnTo>
                  <a:lnTo>
                    <a:pt x="1313" y="2480"/>
                  </a:lnTo>
                  <a:lnTo>
                    <a:pt x="1296" y="2445"/>
                  </a:lnTo>
                  <a:lnTo>
                    <a:pt x="1287" y="2393"/>
                  </a:lnTo>
                  <a:lnTo>
                    <a:pt x="1270" y="2342"/>
                  </a:lnTo>
                  <a:lnTo>
                    <a:pt x="1261" y="2229"/>
                  </a:lnTo>
                  <a:lnTo>
                    <a:pt x="1261" y="2108"/>
                  </a:lnTo>
                  <a:lnTo>
                    <a:pt x="1261" y="1910"/>
                  </a:lnTo>
                  <a:lnTo>
                    <a:pt x="1261" y="1797"/>
                  </a:lnTo>
                  <a:lnTo>
                    <a:pt x="1244" y="1694"/>
                  </a:lnTo>
                  <a:lnTo>
                    <a:pt x="1227" y="1599"/>
                  </a:lnTo>
                  <a:lnTo>
                    <a:pt x="1201" y="1521"/>
                  </a:lnTo>
                  <a:lnTo>
                    <a:pt x="1166" y="1452"/>
                  </a:lnTo>
                  <a:lnTo>
                    <a:pt x="1115" y="1400"/>
                  </a:lnTo>
                  <a:lnTo>
                    <a:pt x="1063" y="1365"/>
                  </a:lnTo>
                  <a:lnTo>
                    <a:pt x="994" y="1340"/>
                  </a:lnTo>
                  <a:lnTo>
                    <a:pt x="1054" y="1279"/>
                  </a:lnTo>
                  <a:lnTo>
                    <a:pt x="1106" y="1201"/>
                  </a:lnTo>
                  <a:lnTo>
                    <a:pt x="1158" y="1124"/>
                  </a:lnTo>
                  <a:lnTo>
                    <a:pt x="1192" y="1037"/>
                  </a:lnTo>
                  <a:lnTo>
                    <a:pt x="1227" y="951"/>
                  </a:lnTo>
                  <a:lnTo>
                    <a:pt x="1244" y="856"/>
                  </a:lnTo>
                  <a:lnTo>
                    <a:pt x="1261" y="761"/>
                  </a:lnTo>
                  <a:lnTo>
                    <a:pt x="1261" y="657"/>
                  </a:lnTo>
                  <a:lnTo>
                    <a:pt x="1261" y="571"/>
                  </a:lnTo>
                  <a:lnTo>
                    <a:pt x="1253" y="484"/>
                  </a:lnTo>
                  <a:lnTo>
                    <a:pt x="1244" y="407"/>
                  </a:lnTo>
                  <a:lnTo>
                    <a:pt x="1227" y="329"/>
                  </a:lnTo>
                  <a:lnTo>
                    <a:pt x="1210" y="268"/>
                  </a:lnTo>
                  <a:lnTo>
                    <a:pt x="1175" y="208"/>
                  </a:lnTo>
                  <a:lnTo>
                    <a:pt x="1149" y="156"/>
                  </a:lnTo>
                  <a:lnTo>
                    <a:pt x="1106" y="113"/>
                  </a:lnTo>
                  <a:lnTo>
                    <a:pt x="1071" y="78"/>
                  </a:lnTo>
                  <a:lnTo>
                    <a:pt x="1020" y="44"/>
                  </a:lnTo>
                  <a:lnTo>
                    <a:pt x="976" y="27"/>
                  </a:lnTo>
                  <a:lnTo>
                    <a:pt x="916" y="9"/>
                  </a:lnTo>
                  <a:lnTo>
                    <a:pt x="8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28"/>
            <p:cNvSpPr/>
            <p:nvPr/>
          </p:nvSpPr>
          <p:spPr>
            <a:xfrm>
              <a:off x="-3633186" y="2176194"/>
              <a:ext cx="367517" cy="335375"/>
            </a:xfrm>
            <a:custGeom>
              <a:avLst/>
              <a:gdLst/>
              <a:ahLst/>
              <a:cxnLst/>
              <a:rect l="l" t="t" r="r" b="b"/>
              <a:pathLst>
                <a:path w="9296" h="8483" extrusionOk="0">
                  <a:moveTo>
                    <a:pt x="7585" y="0"/>
                  </a:moveTo>
                  <a:lnTo>
                    <a:pt x="7412" y="9"/>
                  </a:lnTo>
                  <a:lnTo>
                    <a:pt x="7231" y="18"/>
                  </a:lnTo>
                  <a:lnTo>
                    <a:pt x="7041" y="43"/>
                  </a:lnTo>
                  <a:lnTo>
                    <a:pt x="6842" y="78"/>
                  </a:lnTo>
                  <a:lnTo>
                    <a:pt x="6643" y="121"/>
                  </a:lnTo>
                  <a:lnTo>
                    <a:pt x="6445" y="173"/>
                  </a:lnTo>
                  <a:lnTo>
                    <a:pt x="6237" y="234"/>
                  </a:lnTo>
                  <a:lnTo>
                    <a:pt x="6021" y="303"/>
                  </a:lnTo>
                  <a:lnTo>
                    <a:pt x="5805" y="380"/>
                  </a:lnTo>
                  <a:lnTo>
                    <a:pt x="5589" y="467"/>
                  </a:lnTo>
                  <a:lnTo>
                    <a:pt x="5365" y="570"/>
                  </a:lnTo>
                  <a:lnTo>
                    <a:pt x="5149" y="674"/>
                  </a:lnTo>
                  <a:lnTo>
                    <a:pt x="4924" y="786"/>
                  </a:lnTo>
                  <a:lnTo>
                    <a:pt x="4700" y="907"/>
                  </a:lnTo>
                  <a:lnTo>
                    <a:pt x="4466" y="1045"/>
                  </a:lnTo>
                  <a:lnTo>
                    <a:pt x="4242" y="1184"/>
                  </a:lnTo>
                  <a:lnTo>
                    <a:pt x="4017" y="1331"/>
                  </a:lnTo>
                  <a:lnTo>
                    <a:pt x="3784" y="1486"/>
                  </a:lnTo>
                  <a:lnTo>
                    <a:pt x="3559" y="1650"/>
                  </a:lnTo>
                  <a:lnTo>
                    <a:pt x="3335" y="1823"/>
                  </a:lnTo>
                  <a:lnTo>
                    <a:pt x="3110" y="2004"/>
                  </a:lnTo>
                  <a:lnTo>
                    <a:pt x="2886" y="2194"/>
                  </a:lnTo>
                  <a:lnTo>
                    <a:pt x="2661" y="2384"/>
                  </a:lnTo>
                  <a:lnTo>
                    <a:pt x="2454" y="2583"/>
                  </a:lnTo>
                  <a:lnTo>
                    <a:pt x="2246" y="2782"/>
                  </a:lnTo>
                  <a:lnTo>
                    <a:pt x="2056" y="2980"/>
                  </a:lnTo>
                  <a:lnTo>
                    <a:pt x="1866" y="3188"/>
                  </a:lnTo>
                  <a:lnTo>
                    <a:pt x="1685" y="3386"/>
                  </a:lnTo>
                  <a:lnTo>
                    <a:pt x="1512" y="3594"/>
                  </a:lnTo>
                  <a:lnTo>
                    <a:pt x="1348" y="3801"/>
                  </a:lnTo>
                  <a:lnTo>
                    <a:pt x="1193" y="4008"/>
                  </a:lnTo>
                  <a:lnTo>
                    <a:pt x="1046" y="4207"/>
                  </a:lnTo>
                  <a:lnTo>
                    <a:pt x="908" y="4414"/>
                  </a:lnTo>
                  <a:lnTo>
                    <a:pt x="778" y="4622"/>
                  </a:lnTo>
                  <a:lnTo>
                    <a:pt x="657" y="4820"/>
                  </a:lnTo>
                  <a:lnTo>
                    <a:pt x="553" y="5019"/>
                  </a:lnTo>
                  <a:lnTo>
                    <a:pt x="450" y="5218"/>
                  </a:lnTo>
                  <a:lnTo>
                    <a:pt x="355" y="5416"/>
                  </a:lnTo>
                  <a:lnTo>
                    <a:pt x="277" y="5615"/>
                  </a:lnTo>
                  <a:lnTo>
                    <a:pt x="208" y="5805"/>
                  </a:lnTo>
                  <a:lnTo>
                    <a:pt x="147" y="5986"/>
                  </a:lnTo>
                  <a:lnTo>
                    <a:pt x="96" y="6176"/>
                  </a:lnTo>
                  <a:lnTo>
                    <a:pt x="52" y="6358"/>
                  </a:lnTo>
                  <a:lnTo>
                    <a:pt x="26" y="6531"/>
                  </a:lnTo>
                  <a:lnTo>
                    <a:pt x="9" y="6703"/>
                  </a:lnTo>
                  <a:lnTo>
                    <a:pt x="1" y="6868"/>
                  </a:lnTo>
                  <a:lnTo>
                    <a:pt x="1" y="7023"/>
                  </a:lnTo>
                  <a:lnTo>
                    <a:pt x="18" y="7178"/>
                  </a:lnTo>
                  <a:lnTo>
                    <a:pt x="44" y="7325"/>
                  </a:lnTo>
                  <a:lnTo>
                    <a:pt x="78" y="7464"/>
                  </a:lnTo>
                  <a:lnTo>
                    <a:pt x="130" y="7602"/>
                  </a:lnTo>
                  <a:lnTo>
                    <a:pt x="191" y="7723"/>
                  </a:lnTo>
                  <a:lnTo>
                    <a:pt x="260" y="7844"/>
                  </a:lnTo>
                  <a:lnTo>
                    <a:pt x="346" y="7956"/>
                  </a:lnTo>
                  <a:lnTo>
                    <a:pt x="441" y="8051"/>
                  </a:lnTo>
                  <a:lnTo>
                    <a:pt x="553" y="8146"/>
                  </a:lnTo>
                  <a:lnTo>
                    <a:pt x="666" y="8224"/>
                  </a:lnTo>
                  <a:lnTo>
                    <a:pt x="787" y="8293"/>
                  </a:lnTo>
                  <a:lnTo>
                    <a:pt x="925" y="8353"/>
                  </a:lnTo>
                  <a:lnTo>
                    <a:pt x="1063" y="8396"/>
                  </a:lnTo>
                  <a:lnTo>
                    <a:pt x="1210" y="8431"/>
                  </a:lnTo>
                  <a:lnTo>
                    <a:pt x="1374" y="8457"/>
                  </a:lnTo>
                  <a:lnTo>
                    <a:pt x="1538" y="8474"/>
                  </a:lnTo>
                  <a:lnTo>
                    <a:pt x="1702" y="8483"/>
                  </a:lnTo>
                  <a:lnTo>
                    <a:pt x="1884" y="8483"/>
                  </a:lnTo>
                  <a:lnTo>
                    <a:pt x="2065" y="8466"/>
                  </a:lnTo>
                  <a:lnTo>
                    <a:pt x="2255" y="8440"/>
                  </a:lnTo>
                  <a:lnTo>
                    <a:pt x="2454" y="8414"/>
                  </a:lnTo>
                  <a:lnTo>
                    <a:pt x="2652" y="8371"/>
                  </a:lnTo>
                  <a:lnTo>
                    <a:pt x="2851" y="8319"/>
                  </a:lnTo>
                  <a:lnTo>
                    <a:pt x="3058" y="8258"/>
                  </a:lnTo>
                  <a:lnTo>
                    <a:pt x="3274" y="8189"/>
                  </a:lnTo>
                  <a:lnTo>
                    <a:pt x="3490" y="8103"/>
                  </a:lnTo>
                  <a:lnTo>
                    <a:pt x="3706" y="8016"/>
                  </a:lnTo>
                  <a:lnTo>
                    <a:pt x="3922" y="7921"/>
                  </a:lnTo>
                  <a:lnTo>
                    <a:pt x="4147" y="7818"/>
                  </a:lnTo>
                  <a:lnTo>
                    <a:pt x="4371" y="7697"/>
                  </a:lnTo>
                  <a:lnTo>
                    <a:pt x="4596" y="7576"/>
                  </a:lnTo>
                  <a:lnTo>
                    <a:pt x="4829" y="7446"/>
                  </a:lnTo>
                  <a:lnTo>
                    <a:pt x="5054" y="7308"/>
                  </a:lnTo>
                  <a:lnTo>
                    <a:pt x="5278" y="7153"/>
                  </a:lnTo>
                  <a:lnTo>
                    <a:pt x="5512" y="6997"/>
                  </a:lnTo>
                  <a:lnTo>
                    <a:pt x="5736" y="6833"/>
                  </a:lnTo>
                  <a:lnTo>
                    <a:pt x="5961" y="6660"/>
                  </a:lnTo>
                  <a:lnTo>
                    <a:pt x="6185" y="6479"/>
                  </a:lnTo>
                  <a:lnTo>
                    <a:pt x="6410" y="6297"/>
                  </a:lnTo>
                  <a:lnTo>
                    <a:pt x="6635" y="6099"/>
                  </a:lnTo>
                  <a:lnTo>
                    <a:pt x="6842" y="5900"/>
                  </a:lnTo>
                  <a:lnTo>
                    <a:pt x="7049" y="5701"/>
                  </a:lnTo>
                  <a:lnTo>
                    <a:pt x="7239" y="5503"/>
                  </a:lnTo>
                  <a:lnTo>
                    <a:pt x="7429" y="5304"/>
                  </a:lnTo>
                  <a:lnTo>
                    <a:pt x="7611" y="5097"/>
                  </a:lnTo>
                  <a:lnTo>
                    <a:pt x="7783" y="4889"/>
                  </a:lnTo>
                  <a:lnTo>
                    <a:pt x="7948" y="4691"/>
                  </a:lnTo>
                  <a:lnTo>
                    <a:pt x="8103" y="4483"/>
                  </a:lnTo>
                  <a:lnTo>
                    <a:pt x="8250" y="4276"/>
                  </a:lnTo>
                  <a:lnTo>
                    <a:pt x="8388" y="4069"/>
                  </a:lnTo>
                  <a:lnTo>
                    <a:pt x="8518" y="3870"/>
                  </a:lnTo>
                  <a:lnTo>
                    <a:pt x="8630" y="3663"/>
                  </a:lnTo>
                  <a:lnTo>
                    <a:pt x="8742" y="3464"/>
                  </a:lnTo>
                  <a:lnTo>
                    <a:pt x="8846" y="3265"/>
                  </a:lnTo>
                  <a:lnTo>
                    <a:pt x="8932" y="3067"/>
                  </a:lnTo>
                  <a:lnTo>
                    <a:pt x="9019" y="2877"/>
                  </a:lnTo>
                  <a:lnTo>
                    <a:pt x="9088" y="2687"/>
                  </a:lnTo>
                  <a:lnTo>
                    <a:pt x="9148" y="2497"/>
                  </a:lnTo>
                  <a:lnTo>
                    <a:pt x="9200" y="2315"/>
                  </a:lnTo>
                  <a:lnTo>
                    <a:pt x="9243" y="2134"/>
                  </a:lnTo>
                  <a:lnTo>
                    <a:pt x="9269" y="1961"/>
                  </a:lnTo>
                  <a:lnTo>
                    <a:pt x="9286" y="1788"/>
                  </a:lnTo>
                  <a:lnTo>
                    <a:pt x="9295" y="1624"/>
                  </a:lnTo>
                  <a:lnTo>
                    <a:pt x="9295" y="1460"/>
                  </a:lnTo>
                  <a:lnTo>
                    <a:pt x="9278" y="1313"/>
                  </a:lnTo>
                  <a:lnTo>
                    <a:pt x="9252" y="1158"/>
                  </a:lnTo>
                  <a:lnTo>
                    <a:pt x="9217" y="1020"/>
                  </a:lnTo>
                  <a:lnTo>
                    <a:pt x="9166" y="890"/>
                  </a:lnTo>
                  <a:lnTo>
                    <a:pt x="9105" y="760"/>
                  </a:lnTo>
                  <a:lnTo>
                    <a:pt x="9036" y="640"/>
                  </a:lnTo>
                  <a:lnTo>
                    <a:pt x="8950" y="536"/>
                  </a:lnTo>
                  <a:lnTo>
                    <a:pt x="8855" y="432"/>
                  </a:lnTo>
                  <a:lnTo>
                    <a:pt x="8742" y="346"/>
                  </a:lnTo>
                  <a:lnTo>
                    <a:pt x="8630" y="259"/>
                  </a:lnTo>
                  <a:lnTo>
                    <a:pt x="8509" y="199"/>
                  </a:lnTo>
                  <a:lnTo>
                    <a:pt x="8371" y="139"/>
                  </a:lnTo>
                  <a:lnTo>
                    <a:pt x="8233" y="87"/>
                  </a:lnTo>
                  <a:lnTo>
                    <a:pt x="8077" y="52"/>
                  </a:lnTo>
                  <a:lnTo>
                    <a:pt x="7922" y="26"/>
                  </a:lnTo>
                  <a:lnTo>
                    <a:pt x="7758" y="9"/>
                  </a:lnTo>
                  <a:lnTo>
                    <a:pt x="7585"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28"/>
            <p:cNvSpPr/>
            <p:nvPr/>
          </p:nvSpPr>
          <p:spPr>
            <a:xfrm>
              <a:off x="-3640698" y="2166982"/>
              <a:ext cx="361350" cy="330947"/>
            </a:xfrm>
            <a:custGeom>
              <a:avLst/>
              <a:gdLst/>
              <a:ahLst/>
              <a:cxnLst/>
              <a:rect l="l" t="t" r="r" b="b"/>
              <a:pathLst>
                <a:path w="9140" h="8371" extrusionOk="0">
                  <a:moveTo>
                    <a:pt x="8483" y="0"/>
                  </a:moveTo>
                  <a:lnTo>
                    <a:pt x="1" y="7567"/>
                  </a:lnTo>
                  <a:lnTo>
                    <a:pt x="761" y="8370"/>
                  </a:lnTo>
                  <a:lnTo>
                    <a:pt x="5650" y="6807"/>
                  </a:lnTo>
                  <a:lnTo>
                    <a:pt x="9140" y="769"/>
                  </a:lnTo>
                  <a:lnTo>
                    <a:pt x="8483"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28"/>
            <p:cNvSpPr/>
            <p:nvPr/>
          </p:nvSpPr>
          <p:spPr>
            <a:xfrm>
              <a:off x="-3654338" y="2151603"/>
              <a:ext cx="367478" cy="335375"/>
            </a:xfrm>
            <a:custGeom>
              <a:avLst/>
              <a:gdLst/>
              <a:ahLst/>
              <a:cxnLst/>
              <a:rect l="l" t="t" r="r" b="b"/>
              <a:pathLst>
                <a:path w="9295" h="8483" extrusionOk="0">
                  <a:moveTo>
                    <a:pt x="7593" y="0"/>
                  </a:moveTo>
                  <a:lnTo>
                    <a:pt x="7411" y="9"/>
                  </a:lnTo>
                  <a:lnTo>
                    <a:pt x="7230" y="18"/>
                  </a:lnTo>
                  <a:lnTo>
                    <a:pt x="7040" y="44"/>
                  </a:lnTo>
                  <a:lnTo>
                    <a:pt x="6841" y="78"/>
                  </a:lnTo>
                  <a:lnTo>
                    <a:pt x="6643" y="121"/>
                  </a:lnTo>
                  <a:lnTo>
                    <a:pt x="6444" y="173"/>
                  </a:lnTo>
                  <a:lnTo>
                    <a:pt x="6237" y="234"/>
                  </a:lnTo>
                  <a:lnTo>
                    <a:pt x="6021" y="303"/>
                  </a:lnTo>
                  <a:lnTo>
                    <a:pt x="5805" y="380"/>
                  </a:lnTo>
                  <a:lnTo>
                    <a:pt x="5589" y="467"/>
                  </a:lnTo>
                  <a:lnTo>
                    <a:pt x="5373" y="570"/>
                  </a:lnTo>
                  <a:lnTo>
                    <a:pt x="5148" y="674"/>
                  </a:lnTo>
                  <a:lnTo>
                    <a:pt x="4924" y="786"/>
                  </a:lnTo>
                  <a:lnTo>
                    <a:pt x="4699" y="907"/>
                  </a:lnTo>
                  <a:lnTo>
                    <a:pt x="4466" y="1046"/>
                  </a:lnTo>
                  <a:lnTo>
                    <a:pt x="4241" y="1184"/>
                  </a:lnTo>
                  <a:lnTo>
                    <a:pt x="4017" y="1331"/>
                  </a:lnTo>
                  <a:lnTo>
                    <a:pt x="3783" y="1486"/>
                  </a:lnTo>
                  <a:lnTo>
                    <a:pt x="3559" y="1650"/>
                  </a:lnTo>
                  <a:lnTo>
                    <a:pt x="3334" y="1823"/>
                  </a:lnTo>
                  <a:lnTo>
                    <a:pt x="3110" y="2004"/>
                  </a:lnTo>
                  <a:lnTo>
                    <a:pt x="2885" y="2194"/>
                  </a:lnTo>
                  <a:lnTo>
                    <a:pt x="2661" y="2384"/>
                  </a:lnTo>
                  <a:lnTo>
                    <a:pt x="2453" y="2583"/>
                  </a:lnTo>
                  <a:lnTo>
                    <a:pt x="2246" y="2782"/>
                  </a:lnTo>
                  <a:lnTo>
                    <a:pt x="2056" y="2980"/>
                  </a:lnTo>
                  <a:lnTo>
                    <a:pt x="1866" y="3188"/>
                  </a:lnTo>
                  <a:lnTo>
                    <a:pt x="1684" y="3386"/>
                  </a:lnTo>
                  <a:lnTo>
                    <a:pt x="1512" y="3594"/>
                  </a:lnTo>
                  <a:lnTo>
                    <a:pt x="1348" y="3801"/>
                  </a:lnTo>
                  <a:lnTo>
                    <a:pt x="1192" y="4008"/>
                  </a:lnTo>
                  <a:lnTo>
                    <a:pt x="1045" y="4207"/>
                  </a:lnTo>
                  <a:lnTo>
                    <a:pt x="907" y="4414"/>
                  </a:lnTo>
                  <a:lnTo>
                    <a:pt x="777" y="4622"/>
                  </a:lnTo>
                  <a:lnTo>
                    <a:pt x="665" y="4820"/>
                  </a:lnTo>
                  <a:lnTo>
                    <a:pt x="553" y="5019"/>
                  </a:lnTo>
                  <a:lnTo>
                    <a:pt x="449" y="5218"/>
                  </a:lnTo>
                  <a:lnTo>
                    <a:pt x="363" y="5416"/>
                  </a:lnTo>
                  <a:lnTo>
                    <a:pt x="276" y="5615"/>
                  </a:lnTo>
                  <a:lnTo>
                    <a:pt x="207" y="5805"/>
                  </a:lnTo>
                  <a:lnTo>
                    <a:pt x="147" y="5995"/>
                  </a:lnTo>
                  <a:lnTo>
                    <a:pt x="95" y="6177"/>
                  </a:lnTo>
                  <a:lnTo>
                    <a:pt x="52" y="6358"/>
                  </a:lnTo>
                  <a:lnTo>
                    <a:pt x="26" y="6531"/>
                  </a:lnTo>
                  <a:lnTo>
                    <a:pt x="9" y="6703"/>
                  </a:lnTo>
                  <a:lnTo>
                    <a:pt x="0" y="6868"/>
                  </a:lnTo>
                  <a:lnTo>
                    <a:pt x="0" y="7023"/>
                  </a:lnTo>
                  <a:lnTo>
                    <a:pt x="17" y="7179"/>
                  </a:lnTo>
                  <a:lnTo>
                    <a:pt x="43" y="7325"/>
                  </a:lnTo>
                  <a:lnTo>
                    <a:pt x="78" y="7464"/>
                  </a:lnTo>
                  <a:lnTo>
                    <a:pt x="130" y="7602"/>
                  </a:lnTo>
                  <a:lnTo>
                    <a:pt x="190" y="7723"/>
                  </a:lnTo>
                  <a:lnTo>
                    <a:pt x="259" y="7844"/>
                  </a:lnTo>
                  <a:lnTo>
                    <a:pt x="346" y="7956"/>
                  </a:lnTo>
                  <a:lnTo>
                    <a:pt x="441" y="8051"/>
                  </a:lnTo>
                  <a:lnTo>
                    <a:pt x="553" y="8146"/>
                  </a:lnTo>
                  <a:lnTo>
                    <a:pt x="665" y="8224"/>
                  </a:lnTo>
                  <a:lnTo>
                    <a:pt x="786" y="8293"/>
                  </a:lnTo>
                  <a:lnTo>
                    <a:pt x="924" y="8353"/>
                  </a:lnTo>
                  <a:lnTo>
                    <a:pt x="1062" y="8397"/>
                  </a:lnTo>
                  <a:lnTo>
                    <a:pt x="1218" y="8431"/>
                  </a:lnTo>
                  <a:lnTo>
                    <a:pt x="1373" y="8457"/>
                  </a:lnTo>
                  <a:lnTo>
                    <a:pt x="1538" y="8474"/>
                  </a:lnTo>
                  <a:lnTo>
                    <a:pt x="1710" y="8483"/>
                  </a:lnTo>
                  <a:lnTo>
                    <a:pt x="1883" y="8483"/>
                  </a:lnTo>
                  <a:lnTo>
                    <a:pt x="2064" y="8466"/>
                  </a:lnTo>
                  <a:lnTo>
                    <a:pt x="2255" y="8440"/>
                  </a:lnTo>
                  <a:lnTo>
                    <a:pt x="2453" y="8414"/>
                  </a:lnTo>
                  <a:lnTo>
                    <a:pt x="2652" y="8371"/>
                  </a:lnTo>
                  <a:lnTo>
                    <a:pt x="2851" y="8319"/>
                  </a:lnTo>
                  <a:lnTo>
                    <a:pt x="3058" y="8258"/>
                  </a:lnTo>
                  <a:lnTo>
                    <a:pt x="3274" y="8189"/>
                  </a:lnTo>
                  <a:lnTo>
                    <a:pt x="3490" y="8103"/>
                  </a:lnTo>
                  <a:lnTo>
                    <a:pt x="3706" y="8016"/>
                  </a:lnTo>
                  <a:lnTo>
                    <a:pt x="3930" y="7921"/>
                  </a:lnTo>
                  <a:lnTo>
                    <a:pt x="4146" y="7818"/>
                  </a:lnTo>
                  <a:lnTo>
                    <a:pt x="4371" y="7697"/>
                  </a:lnTo>
                  <a:lnTo>
                    <a:pt x="4595" y="7576"/>
                  </a:lnTo>
                  <a:lnTo>
                    <a:pt x="4829" y="7446"/>
                  </a:lnTo>
                  <a:lnTo>
                    <a:pt x="5053" y="7308"/>
                  </a:lnTo>
                  <a:lnTo>
                    <a:pt x="5278" y="7153"/>
                  </a:lnTo>
                  <a:lnTo>
                    <a:pt x="5511" y="6997"/>
                  </a:lnTo>
                  <a:lnTo>
                    <a:pt x="5736" y="6833"/>
                  </a:lnTo>
                  <a:lnTo>
                    <a:pt x="5960" y="6660"/>
                  </a:lnTo>
                  <a:lnTo>
                    <a:pt x="6185" y="6479"/>
                  </a:lnTo>
                  <a:lnTo>
                    <a:pt x="6409" y="6297"/>
                  </a:lnTo>
                  <a:lnTo>
                    <a:pt x="6634" y="6099"/>
                  </a:lnTo>
                  <a:lnTo>
                    <a:pt x="6841" y="5900"/>
                  </a:lnTo>
                  <a:lnTo>
                    <a:pt x="7049" y="5701"/>
                  </a:lnTo>
                  <a:lnTo>
                    <a:pt x="7239" y="5503"/>
                  </a:lnTo>
                  <a:lnTo>
                    <a:pt x="7429" y="5304"/>
                  </a:lnTo>
                  <a:lnTo>
                    <a:pt x="7610" y="5097"/>
                  </a:lnTo>
                  <a:lnTo>
                    <a:pt x="7783" y="4889"/>
                  </a:lnTo>
                  <a:lnTo>
                    <a:pt x="7947" y="4691"/>
                  </a:lnTo>
                  <a:lnTo>
                    <a:pt x="8102" y="4483"/>
                  </a:lnTo>
                  <a:lnTo>
                    <a:pt x="8249" y="4276"/>
                  </a:lnTo>
                  <a:lnTo>
                    <a:pt x="8388" y="4069"/>
                  </a:lnTo>
                  <a:lnTo>
                    <a:pt x="8517" y="3870"/>
                  </a:lnTo>
                  <a:lnTo>
                    <a:pt x="8638" y="3663"/>
                  </a:lnTo>
                  <a:lnTo>
                    <a:pt x="8742" y="3464"/>
                  </a:lnTo>
                  <a:lnTo>
                    <a:pt x="8845" y="3266"/>
                  </a:lnTo>
                  <a:lnTo>
                    <a:pt x="8940" y="3067"/>
                  </a:lnTo>
                  <a:lnTo>
                    <a:pt x="9018" y="2877"/>
                  </a:lnTo>
                  <a:lnTo>
                    <a:pt x="9087" y="2687"/>
                  </a:lnTo>
                  <a:lnTo>
                    <a:pt x="9148" y="2497"/>
                  </a:lnTo>
                  <a:lnTo>
                    <a:pt x="9200" y="2315"/>
                  </a:lnTo>
                  <a:lnTo>
                    <a:pt x="9243" y="2134"/>
                  </a:lnTo>
                  <a:lnTo>
                    <a:pt x="9269" y="1961"/>
                  </a:lnTo>
                  <a:lnTo>
                    <a:pt x="9286" y="1788"/>
                  </a:lnTo>
                  <a:lnTo>
                    <a:pt x="9295" y="1624"/>
                  </a:lnTo>
                  <a:lnTo>
                    <a:pt x="9295" y="1460"/>
                  </a:lnTo>
                  <a:lnTo>
                    <a:pt x="9277" y="1313"/>
                  </a:lnTo>
                  <a:lnTo>
                    <a:pt x="9251" y="1166"/>
                  </a:lnTo>
                  <a:lnTo>
                    <a:pt x="9217" y="1020"/>
                  </a:lnTo>
                  <a:lnTo>
                    <a:pt x="9165" y="890"/>
                  </a:lnTo>
                  <a:lnTo>
                    <a:pt x="9104" y="761"/>
                  </a:lnTo>
                  <a:lnTo>
                    <a:pt x="9035" y="640"/>
                  </a:lnTo>
                  <a:lnTo>
                    <a:pt x="8949" y="536"/>
                  </a:lnTo>
                  <a:lnTo>
                    <a:pt x="8854" y="432"/>
                  </a:lnTo>
                  <a:lnTo>
                    <a:pt x="8742" y="346"/>
                  </a:lnTo>
                  <a:lnTo>
                    <a:pt x="8629" y="268"/>
                  </a:lnTo>
                  <a:lnTo>
                    <a:pt x="8508" y="199"/>
                  </a:lnTo>
                  <a:lnTo>
                    <a:pt x="8370" y="139"/>
                  </a:lnTo>
                  <a:lnTo>
                    <a:pt x="8232" y="87"/>
                  </a:lnTo>
                  <a:lnTo>
                    <a:pt x="8085" y="52"/>
                  </a:lnTo>
                  <a:lnTo>
                    <a:pt x="7921" y="26"/>
                  </a:lnTo>
                  <a:lnTo>
                    <a:pt x="7757" y="9"/>
                  </a:lnTo>
                  <a:lnTo>
                    <a:pt x="7593"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28"/>
            <p:cNvSpPr/>
            <p:nvPr/>
          </p:nvSpPr>
          <p:spPr>
            <a:xfrm>
              <a:off x="-3632159" y="2170026"/>
              <a:ext cx="323792" cy="292361"/>
            </a:xfrm>
            <a:custGeom>
              <a:avLst/>
              <a:gdLst/>
              <a:ahLst/>
              <a:cxnLst/>
              <a:rect l="l" t="t" r="r" b="b"/>
              <a:pathLst>
                <a:path w="8190" h="7395" extrusionOk="0">
                  <a:moveTo>
                    <a:pt x="6807" y="1"/>
                  </a:moveTo>
                  <a:lnTo>
                    <a:pt x="6652" y="9"/>
                  </a:lnTo>
                  <a:lnTo>
                    <a:pt x="6496" y="35"/>
                  </a:lnTo>
                  <a:lnTo>
                    <a:pt x="6332" y="61"/>
                  </a:lnTo>
                  <a:lnTo>
                    <a:pt x="6168" y="96"/>
                  </a:lnTo>
                  <a:lnTo>
                    <a:pt x="5995" y="139"/>
                  </a:lnTo>
                  <a:lnTo>
                    <a:pt x="5823" y="191"/>
                  </a:lnTo>
                  <a:lnTo>
                    <a:pt x="5641" y="251"/>
                  </a:lnTo>
                  <a:lnTo>
                    <a:pt x="5460" y="320"/>
                  </a:lnTo>
                  <a:lnTo>
                    <a:pt x="5270" y="398"/>
                  </a:lnTo>
                  <a:lnTo>
                    <a:pt x="5080" y="485"/>
                  </a:lnTo>
                  <a:lnTo>
                    <a:pt x="4890" y="580"/>
                  </a:lnTo>
                  <a:lnTo>
                    <a:pt x="4691" y="675"/>
                  </a:lnTo>
                  <a:lnTo>
                    <a:pt x="4492" y="787"/>
                  </a:lnTo>
                  <a:lnTo>
                    <a:pt x="4294" y="899"/>
                  </a:lnTo>
                  <a:lnTo>
                    <a:pt x="4095" y="1020"/>
                  </a:lnTo>
                  <a:lnTo>
                    <a:pt x="3896" y="1150"/>
                  </a:lnTo>
                  <a:lnTo>
                    <a:pt x="3698" y="1288"/>
                  </a:lnTo>
                  <a:lnTo>
                    <a:pt x="3490" y="1426"/>
                  </a:lnTo>
                  <a:lnTo>
                    <a:pt x="3292" y="1573"/>
                  </a:lnTo>
                  <a:lnTo>
                    <a:pt x="3093" y="1728"/>
                  </a:lnTo>
                  <a:lnTo>
                    <a:pt x="2886" y="1893"/>
                  </a:lnTo>
                  <a:lnTo>
                    <a:pt x="2687" y="2065"/>
                  </a:lnTo>
                  <a:lnTo>
                    <a:pt x="2497" y="2238"/>
                  </a:lnTo>
                  <a:lnTo>
                    <a:pt x="2307" y="2411"/>
                  </a:lnTo>
                  <a:lnTo>
                    <a:pt x="2117" y="2584"/>
                  </a:lnTo>
                  <a:lnTo>
                    <a:pt x="1944" y="2765"/>
                  </a:lnTo>
                  <a:lnTo>
                    <a:pt x="1771" y="2938"/>
                  </a:lnTo>
                  <a:lnTo>
                    <a:pt x="1607" y="3119"/>
                  </a:lnTo>
                  <a:lnTo>
                    <a:pt x="1452" y="3301"/>
                  </a:lnTo>
                  <a:lnTo>
                    <a:pt x="1305" y="3482"/>
                  </a:lnTo>
                  <a:lnTo>
                    <a:pt x="1158" y="3663"/>
                  </a:lnTo>
                  <a:lnTo>
                    <a:pt x="1028" y="3836"/>
                  </a:lnTo>
                  <a:lnTo>
                    <a:pt x="899" y="4017"/>
                  </a:lnTo>
                  <a:lnTo>
                    <a:pt x="778" y="4199"/>
                  </a:lnTo>
                  <a:lnTo>
                    <a:pt x="666" y="4372"/>
                  </a:lnTo>
                  <a:lnTo>
                    <a:pt x="562" y="4544"/>
                  </a:lnTo>
                  <a:lnTo>
                    <a:pt x="467" y="4717"/>
                  </a:lnTo>
                  <a:lnTo>
                    <a:pt x="381" y="4890"/>
                  </a:lnTo>
                  <a:lnTo>
                    <a:pt x="303" y="5054"/>
                  </a:lnTo>
                  <a:lnTo>
                    <a:pt x="234" y="5218"/>
                  </a:lnTo>
                  <a:lnTo>
                    <a:pt x="173" y="5374"/>
                  </a:lnTo>
                  <a:lnTo>
                    <a:pt x="121" y="5529"/>
                  </a:lnTo>
                  <a:lnTo>
                    <a:pt x="78" y="5685"/>
                  </a:lnTo>
                  <a:lnTo>
                    <a:pt x="44" y="5831"/>
                  </a:lnTo>
                  <a:lnTo>
                    <a:pt x="18" y="5978"/>
                  </a:lnTo>
                  <a:lnTo>
                    <a:pt x="9" y="6117"/>
                  </a:lnTo>
                  <a:lnTo>
                    <a:pt x="0" y="6255"/>
                  </a:lnTo>
                  <a:lnTo>
                    <a:pt x="9" y="6376"/>
                  </a:lnTo>
                  <a:lnTo>
                    <a:pt x="18" y="6505"/>
                  </a:lnTo>
                  <a:lnTo>
                    <a:pt x="44" y="6618"/>
                  </a:lnTo>
                  <a:lnTo>
                    <a:pt x="78" y="6730"/>
                  </a:lnTo>
                  <a:lnTo>
                    <a:pt x="130" y="6833"/>
                  </a:lnTo>
                  <a:lnTo>
                    <a:pt x="182" y="6929"/>
                  </a:lnTo>
                  <a:lnTo>
                    <a:pt x="251" y="7015"/>
                  </a:lnTo>
                  <a:lnTo>
                    <a:pt x="329" y="7093"/>
                  </a:lnTo>
                  <a:lnTo>
                    <a:pt x="415" y="7162"/>
                  </a:lnTo>
                  <a:lnTo>
                    <a:pt x="510" y="7222"/>
                  </a:lnTo>
                  <a:lnTo>
                    <a:pt x="614" y="7274"/>
                  </a:lnTo>
                  <a:lnTo>
                    <a:pt x="726" y="7317"/>
                  </a:lnTo>
                  <a:lnTo>
                    <a:pt x="847" y="7352"/>
                  </a:lnTo>
                  <a:lnTo>
                    <a:pt x="968" y="7378"/>
                  </a:lnTo>
                  <a:lnTo>
                    <a:pt x="1106" y="7386"/>
                  </a:lnTo>
                  <a:lnTo>
                    <a:pt x="1244" y="7395"/>
                  </a:lnTo>
                  <a:lnTo>
                    <a:pt x="1391" y="7395"/>
                  </a:lnTo>
                  <a:lnTo>
                    <a:pt x="1538" y="7386"/>
                  </a:lnTo>
                  <a:lnTo>
                    <a:pt x="1694" y="7360"/>
                  </a:lnTo>
                  <a:lnTo>
                    <a:pt x="1858" y="7334"/>
                  </a:lnTo>
                  <a:lnTo>
                    <a:pt x="2022" y="7300"/>
                  </a:lnTo>
                  <a:lnTo>
                    <a:pt x="2195" y="7248"/>
                  </a:lnTo>
                  <a:lnTo>
                    <a:pt x="2376" y="7196"/>
                  </a:lnTo>
                  <a:lnTo>
                    <a:pt x="2557" y="7136"/>
                  </a:lnTo>
                  <a:lnTo>
                    <a:pt x="2739" y="7067"/>
                  </a:lnTo>
                  <a:lnTo>
                    <a:pt x="2929" y="6989"/>
                  </a:lnTo>
                  <a:lnTo>
                    <a:pt x="3119" y="6911"/>
                  </a:lnTo>
                  <a:lnTo>
                    <a:pt x="3309" y="6816"/>
                  </a:lnTo>
                  <a:lnTo>
                    <a:pt x="3499" y="6713"/>
                  </a:lnTo>
                  <a:lnTo>
                    <a:pt x="3698" y="6609"/>
                  </a:lnTo>
                  <a:lnTo>
                    <a:pt x="3896" y="6497"/>
                  </a:lnTo>
                  <a:lnTo>
                    <a:pt x="4095" y="6376"/>
                  </a:lnTo>
                  <a:lnTo>
                    <a:pt x="4302" y="6246"/>
                  </a:lnTo>
                  <a:lnTo>
                    <a:pt x="4501" y="6108"/>
                  </a:lnTo>
                  <a:lnTo>
                    <a:pt x="4700" y="5970"/>
                  </a:lnTo>
                  <a:lnTo>
                    <a:pt x="4907" y="5823"/>
                  </a:lnTo>
                  <a:lnTo>
                    <a:pt x="5106" y="5667"/>
                  </a:lnTo>
                  <a:lnTo>
                    <a:pt x="5304" y="5503"/>
                  </a:lnTo>
                  <a:lnTo>
                    <a:pt x="5503" y="5330"/>
                  </a:lnTo>
                  <a:lnTo>
                    <a:pt x="5702" y="5158"/>
                  </a:lnTo>
                  <a:lnTo>
                    <a:pt x="5892" y="4985"/>
                  </a:lnTo>
                  <a:lnTo>
                    <a:pt x="6073" y="4812"/>
                  </a:lnTo>
                  <a:lnTo>
                    <a:pt x="6254" y="4631"/>
                  </a:lnTo>
                  <a:lnTo>
                    <a:pt x="6419" y="4449"/>
                  </a:lnTo>
                  <a:lnTo>
                    <a:pt x="6583" y="4277"/>
                  </a:lnTo>
                  <a:lnTo>
                    <a:pt x="6738" y="4095"/>
                  </a:lnTo>
                  <a:lnTo>
                    <a:pt x="6894" y="3914"/>
                  </a:lnTo>
                  <a:lnTo>
                    <a:pt x="7032" y="3732"/>
                  </a:lnTo>
                  <a:lnTo>
                    <a:pt x="7170" y="3551"/>
                  </a:lnTo>
                  <a:lnTo>
                    <a:pt x="7291" y="3378"/>
                  </a:lnTo>
                  <a:lnTo>
                    <a:pt x="7412" y="3197"/>
                  </a:lnTo>
                  <a:lnTo>
                    <a:pt x="7524" y="3024"/>
                  </a:lnTo>
                  <a:lnTo>
                    <a:pt x="7628" y="2851"/>
                  </a:lnTo>
                  <a:lnTo>
                    <a:pt x="7723" y="2679"/>
                  </a:lnTo>
                  <a:lnTo>
                    <a:pt x="7809" y="2506"/>
                  </a:lnTo>
                  <a:lnTo>
                    <a:pt x="7887" y="2342"/>
                  </a:lnTo>
                  <a:lnTo>
                    <a:pt x="7956" y="2178"/>
                  </a:lnTo>
                  <a:lnTo>
                    <a:pt x="8017" y="2013"/>
                  </a:lnTo>
                  <a:lnTo>
                    <a:pt x="8068" y="1858"/>
                  </a:lnTo>
                  <a:lnTo>
                    <a:pt x="8112" y="1711"/>
                  </a:lnTo>
                  <a:lnTo>
                    <a:pt x="8146" y="1556"/>
                  </a:lnTo>
                  <a:lnTo>
                    <a:pt x="8172" y="1417"/>
                  </a:lnTo>
                  <a:lnTo>
                    <a:pt x="8189" y="1279"/>
                  </a:lnTo>
                  <a:lnTo>
                    <a:pt x="8189" y="1141"/>
                  </a:lnTo>
                  <a:lnTo>
                    <a:pt x="8189" y="1011"/>
                  </a:lnTo>
                  <a:lnTo>
                    <a:pt x="8172" y="891"/>
                  </a:lnTo>
                  <a:lnTo>
                    <a:pt x="8146" y="778"/>
                  </a:lnTo>
                  <a:lnTo>
                    <a:pt x="8112" y="666"/>
                  </a:lnTo>
                  <a:lnTo>
                    <a:pt x="8068" y="562"/>
                  </a:lnTo>
                  <a:lnTo>
                    <a:pt x="8008" y="467"/>
                  </a:lnTo>
                  <a:lnTo>
                    <a:pt x="7939" y="381"/>
                  </a:lnTo>
                  <a:lnTo>
                    <a:pt x="7861" y="303"/>
                  </a:lnTo>
                  <a:lnTo>
                    <a:pt x="7775" y="225"/>
                  </a:lnTo>
                  <a:lnTo>
                    <a:pt x="7680" y="165"/>
                  </a:lnTo>
                  <a:lnTo>
                    <a:pt x="7585" y="113"/>
                  </a:lnTo>
                  <a:lnTo>
                    <a:pt x="7472" y="79"/>
                  </a:lnTo>
                  <a:lnTo>
                    <a:pt x="7351" y="44"/>
                  </a:lnTo>
                  <a:lnTo>
                    <a:pt x="7222" y="18"/>
                  </a:lnTo>
                  <a:lnTo>
                    <a:pt x="7092"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28"/>
            <p:cNvSpPr/>
            <p:nvPr/>
          </p:nvSpPr>
          <p:spPr>
            <a:xfrm>
              <a:off x="-3620219" y="2180266"/>
              <a:ext cx="323792" cy="292717"/>
            </a:xfrm>
            <a:custGeom>
              <a:avLst/>
              <a:gdLst/>
              <a:ahLst/>
              <a:cxnLst/>
              <a:rect l="l" t="t" r="r" b="b"/>
              <a:pathLst>
                <a:path w="8190" h="7404" extrusionOk="0">
                  <a:moveTo>
                    <a:pt x="6954" y="1"/>
                  </a:moveTo>
                  <a:lnTo>
                    <a:pt x="6808" y="10"/>
                  </a:lnTo>
                  <a:lnTo>
                    <a:pt x="6652" y="18"/>
                  </a:lnTo>
                  <a:lnTo>
                    <a:pt x="6497" y="36"/>
                  </a:lnTo>
                  <a:lnTo>
                    <a:pt x="6332" y="70"/>
                  </a:lnTo>
                  <a:lnTo>
                    <a:pt x="6168" y="105"/>
                  </a:lnTo>
                  <a:lnTo>
                    <a:pt x="5996" y="148"/>
                  </a:lnTo>
                  <a:lnTo>
                    <a:pt x="5814" y="200"/>
                  </a:lnTo>
                  <a:lnTo>
                    <a:pt x="5641" y="260"/>
                  </a:lnTo>
                  <a:lnTo>
                    <a:pt x="5451" y="329"/>
                  </a:lnTo>
                  <a:lnTo>
                    <a:pt x="5270" y="407"/>
                  </a:lnTo>
                  <a:lnTo>
                    <a:pt x="5080" y="493"/>
                  </a:lnTo>
                  <a:lnTo>
                    <a:pt x="4881" y="580"/>
                  </a:lnTo>
                  <a:lnTo>
                    <a:pt x="4691" y="683"/>
                  </a:lnTo>
                  <a:lnTo>
                    <a:pt x="4493" y="787"/>
                  </a:lnTo>
                  <a:lnTo>
                    <a:pt x="4294" y="908"/>
                  </a:lnTo>
                  <a:lnTo>
                    <a:pt x="4095" y="1029"/>
                  </a:lnTo>
                  <a:lnTo>
                    <a:pt x="3897" y="1150"/>
                  </a:lnTo>
                  <a:lnTo>
                    <a:pt x="3689" y="1288"/>
                  </a:lnTo>
                  <a:lnTo>
                    <a:pt x="3491" y="1435"/>
                  </a:lnTo>
                  <a:lnTo>
                    <a:pt x="3292" y="1582"/>
                  </a:lnTo>
                  <a:lnTo>
                    <a:pt x="3085" y="1737"/>
                  </a:lnTo>
                  <a:lnTo>
                    <a:pt x="2886" y="1901"/>
                  </a:lnTo>
                  <a:lnTo>
                    <a:pt x="2687" y="2065"/>
                  </a:lnTo>
                  <a:lnTo>
                    <a:pt x="2489" y="2238"/>
                  </a:lnTo>
                  <a:lnTo>
                    <a:pt x="2299" y="2411"/>
                  </a:lnTo>
                  <a:lnTo>
                    <a:pt x="2117" y="2592"/>
                  </a:lnTo>
                  <a:lnTo>
                    <a:pt x="1944" y="2765"/>
                  </a:lnTo>
                  <a:lnTo>
                    <a:pt x="1772" y="2947"/>
                  </a:lnTo>
                  <a:lnTo>
                    <a:pt x="1607" y="3128"/>
                  </a:lnTo>
                  <a:lnTo>
                    <a:pt x="1452" y="3309"/>
                  </a:lnTo>
                  <a:lnTo>
                    <a:pt x="1297" y="3491"/>
                  </a:lnTo>
                  <a:lnTo>
                    <a:pt x="1158" y="3663"/>
                  </a:lnTo>
                  <a:lnTo>
                    <a:pt x="1020" y="3845"/>
                  </a:lnTo>
                  <a:lnTo>
                    <a:pt x="899" y="4026"/>
                  </a:lnTo>
                  <a:lnTo>
                    <a:pt x="778" y="4199"/>
                  </a:lnTo>
                  <a:lnTo>
                    <a:pt x="666" y="4380"/>
                  </a:lnTo>
                  <a:lnTo>
                    <a:pt x="562" y="4553"/>
                  </a:lnTo>
                  <a:lnTo>
                    <a:pt x="467" y="4726"/>
                  </a:lnTo>
                  <a:lnTo>
                    <a:pt x="381" y="4890"/>
                  </a:lnTo>
                  <a:lnTo>
                    <a:pt x="303" y="5063"/>
                  </a:lnTo>
                  <a:lnTo>
                    <a:pt x="234" y="5218"/>
                  </a:lnTo>
                  <a:lnTo>
                    <a:pt x="174" y="5382"/>
                  </a:lnTo>
                  <a:lnTo>
                    <a:pt x="122" y="5538"/>
                  </a:lnTo>
                  <a:lnTo>
                    <a:pt x="79" y="5693"/>
                  </a:lnTo>
                  <a:lnTo>
                    <a:pt x="44" y="5840"/>
                  </a:lnTo>
                  <a:lnTo>
                    <a:pt x="18" y="5987"/>
                  </a:lnTo>
                  <a:lnTo>
                    <a:pt x="1" y="6125"/>
                  </a:lnTo>
                  <a:lnTo>
                    <a:pt x="1" y="6255"/>
                  </a:lnTo>
                  <a:lnTo>
                    <a:pt x="1" y="6384"/>
                  </a:lnTo>
                  <a:lnTo>
                    <a:pt x="18" y="6505"/>
                  </a:lnTo>
                  <a:lnTo>
                    <a:pt x="44" y="6626"/>
                  </a:lnTo>
                  <a:lnTo>
                    <a:pt x="79" y="6730"/>
                  </a:lnTo>
                  <a:lnTo>
                    <a:pt x="122" y="6834"/>
                  </a:lnTo>
                  <a:lnTo>
                    <a:pt x="182" y="6929"/>
                  </a:lnTo>
                  <a:lnTo>
                    <a:pt x="251" y="7024"/>
                  </a:lnTo>
                  <a:lnTo>
                    <a:pt x="329" y="7101"/>
                  </a:lnTo>
                  <a:lnTo>
                    <a:pt x="415" y="7171"/>
                  </a:lnTo>
                  <a:lnTo>
                    <a:pt x="510" y="7231"/>
                  </a:lnTo>
                  <a:lnTo>
                    <a:pt x="614" y="7283"/>
                  </a:lnTo>
                  <a:lnTo>
                    <a:pt x="726" y="7326"/>
                  </a:lnTo>
                  <a:lnTo>
                    <a:pt x="839" y="7361"/>
                  </a:lnTo>
                  <a:lnTo>
                    <a:pt x="968" y="7378"/>
                  </a:lnTo>
                  <a:lnTo>
                    <a:pt x="1098" y="7395"/>
                  </a:lnTo>
                  <a:lnTo>
                    <a:pt x="1236" y="7404"/>
                  </a:lnTo>
                  <a:lnTo>
                    <a:pt x="1383" y="7404"/>
                  </a:lnTo>
                  <a:lnTo>
                    <a:pt x="1538" y="7386"/>
                  </a:lnTo>
                  <a:lnTo>
                    <a:pt x="1694" y="7369"/>
                  </a:lnTo>
                  <a:lnTo>
                    <a:pt x="1858" y="7343"/>
                  </a:lnTo>
                  <a:lnTo>
                    <a:pt x="2022" y="7300"/>
                  </a:lnTo>
                  <a:lnTo>
                    <a:pt x="2195" y="7257"/>
                  </a:lnTo>
                  <a:lnTo>
                    <a:pt x="2368" y="7205"/>
                  </a:lnTo>
                  <a:lnTo>
                    <a:pt x="2549" y="7145"/>
                  </a:lnTo>
                  <a:lnTo>
                    <a:pt x="2739" y="7075"/>
                  </a:lnTo>
                  <a:lnTo>
                    <a:pt x="2920" y="6998"/>
                  </a:lnTo>
                  <a:lnTo>
                    <a:pt x="3111" y="6911"/>
                  </a:lnTo>
                  <a:lnTo>
                    <a:pt x="3301" y="6825"/>
                  </a:lnTo>
                  <a:lnTo>
                    <a:pt x="3499" y="6721"/>
                  </a:lnTo>
                  <a:lnTo>
                    <a:pt x="3698" y="6618"/>
                  </a:lnTo>
                  <a:lnTo>
                    <a:pt x="3897" y="6505"/>
                  </a:lnTo>
                  <a:lnTo>
                    <a:pt x="4095" y="6376"/>
                  </a:lnTo>
                  <a:lnTo>
                    <a:pt x="4294" y="6255"/>
                  </a:lnTo>
                  <a:lnTo>
                    <a:pt x="4501" y="6117"/>
                  </a:lnTo>
                  <a:lnTo>
                    <a:pt x="4700" y="5970"/>
                  </a:lnTo>
                  <a:lnTo>
                    <a:pt x="4899" y="5823"/>
                  </a:lnTo>
                  <a:lnTo>
                    <a:pt x="5106" y="5667"/>
                  </a:lnTo>
                  <a:lnTo>
                    <a:pt x="5305" y="5503"/>
                  </a:lnTo>
                  <a:lnTo>
                    <a:pt x="5503" y="5339"/>
                  </a:lnTo>
                  <a:lnTo>
                    <a:pt x="5702" y="5166"/>
                  </a:lnTo>
                  <a:lnTo>
                    <a:pt x="5892" y="4994"/>
                  </a:lnTo>
                  <a:lnTo>
                    <a:pt x="6073" y="4812"/>
                  </a:lnTo>
                  <a:lnTo>
                    <a:pt x="6246" y="4640"/>
                  </a:lnTo>
                  <a:lnTo>
                    <a:pt x="6419" y="4458"/>
                  </a:lnTo>
                  <a:lnTo>
                    <a:pt x="6583" y="4277"/>
                  </a:lnTo>
                  <a:lnTo>
                    <a:pt x="6738" y="4095"/>
                  </a:lnTo>
                  <a:lnTo>
                    <a:pt x="6885" y="3923"/>
                  </a:lnTo>
                  <a:lnTo>
                    <a:pt x="7032" y="3741"/>
                  </a:lnTo>
                  <a:lnTo>
                    <a:pt x="7162" y="3560"/>
                  </a:lnTo>
                  <a:lnTo>
                    <a:pt x="7291" y="3378"/>
                  </a:lnTo>
                  <a:lnTo>
                    <a:pt x="7412" y="3206"/>
                  </a:lnTo>
                  <a:lnTo>
                    <a:pt x="7525" y="3033"/>
                  </a:lnTo>
                  <a:lnTo>
                    <a:pt x="7628" y="2851"/>
                  </a:lnTo>
                  <a:lnTo>
                    <a:pt x="7723" y="2687"/>
                  </a:lnTo>
                  <a:lnTo>
                    <a:pt x="7810" y="2515"/>
                  </a:lnTo>
                  <a:lnTo>
                    <a:pt x="7887" y="2350"/>
                  </a:lnTo>
                  <a:lnTo>
                    <a:pt x="7956" y="2186"/>
                  </a:lnTo>
                  <a:lnTo>
                    <a:pt x="8017" y="2022"/>
                  </a:lnTo>
                  <a:lnTo>
                    <a:pt x="8069" y="1867"/>
                  </a:lnTo>
                  <a:lnTo>
                    <a:pt x="8112" y="1711"/>
                  </a:lnTo>
                  <a:lnTo>
                    <a:pt x="8146" y="1564"/>
                  </a:lnTo>
                  <a:lnTo>
                    <a:pt x="8172" y="1418"/>
                  </a:lnTo>
                  <a:lnTo>
                    <a:pt x="8190" y="1279"/>
                  </a:lnTo>
                  <a:lnTo>
                    <a:pt x="8190" y="1150"/>
                  </a:lnTo>
                  <a:lnTo>
                    <a:pt x="8190" y="1020"/>
                  </a:lnTo>
                  <a:lnTo>
                    <a:pt x="8172" y="899"/>
                  </a:lnTo>
                  <a:lnTo>
                    <a:pt x="8146" y="778"/>
                  </a:lnTo>
                  <a:lnTo>
                    <a:pt x="8112" y="675"/>
                  </a:lnTo>
                  <a:lnTo>
                    <a:pt x="8060" y="571"/>
                  </a:lnTo>
                  <a:lnTo>
                    <a:pt x="8008" y="476"/>
                  </a:lnTo>
                  <a:lnTo>
                    <a:pt x="7939" y="390"/>
                  </a:lnTo>
                  <a:lnTo>
                    <a:pt x="7861" y="303"/>
                  </a:lnTo>
                  <a:lnTo>
                    <a:pt x="7775" y="234"/>
                  </a:lnTo>
                  <a:lnTo>
                    <a:pt x="7680" y="174"/>
                  </a:lnTo>
                  <a:lnTo>
                    <a:pt x="7576" y="122"/>
                  </a:lnTo>
                  <a:lnTo>
                    <a:pt x="7464" y="79"/>
                  </a:lnTo>
                  <a:lnTo>
                    <a:pt x="7352" y="44"/>
                  </a:lnTo>
                  <a:lnTo>
                    <a:pt x="7222" y="27"/>
                  </a:lnTo>
                  <a:lnTo>
                    <a:pt x="7093" y="10"/>
                  </a:lnTo>
                  <a:lnTo>
                    <a:pt x="6954"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28"/>
            <p:cNvSpPr/>
            <p:nvPr/>
          </p:nvSpPr>
          <p:spPr>
            <a:xfrm>
              <a:off x="-3593217" y="2214780"/>
              <a:ext cx="246936" cy="185142"/>
            </a:xfrm>
            <a:custGeom>
              <a:avLst/>
              <a:gdLst/>
              <a:ahLst/>
              <a:cxnLst/>
              <a:rect l="l" t="t" r="r" b="b"/>
              <a:pathLst>
                <a:path w="6246" h="4683" extrusionOk="0">
                  <a:moveTo>
                    <a:pt x="4717" y="475"/>
                  </a:moveTo>
                  <a:lnTo>
                    <a:pt x="4794" y="484"/>
                  </a:lnTo>
                  <a:lnTo>
                    <a:pt x="4863" y="501"/>
                  </a:lnTo>
                  <a:lnTo>
                    <a:pt x="4933" y="519"/>
                  </a:lnTo>
                  <a:lnTo>
                    <a:pt x="5002" y="553"/>
                  </a:lnTo>
                  <a:lnTo>
                    <a:pt x="5062" y="588"/>
                  </a:lnTo>
                  <a:lnTo>
                    <a:pt x="5114" y="640"/>
                  </a:lnTo>
                  <a:lnTo>
                    <a:pt x="5166" y="691"/>
                  </a:lnTo>
                  <a:lnTo>
                    <a:pt x="5169" y="696"/>
                  </a:lnTo>
                  <a:lnTo>
                    <a:pt x="3301" y="2080"/>
                  </a:lnTo>
                  <a:lnTo>
                    <a:pt x="3301" y="2080"/>
                  </a:lnTo>
                  <a:lnTo>
                    <a:pt x="3300" y="2065"/>
                  </a:lnTo>
                  <a:lnTo>
                    <a:pt x="3300" y="1961"/>
                  </a:lnTo>
                  <a:lnTo>
                    <a:pt x="3309" y="1858"/>
                  </a:lnTo>
                  <a:lnTo>
                    <a:pt x="3317" y="1763"/>
                  </a:lnTo>
                  <a:lnTo>
                    <a:pt x="3334" y="1668"/>
                  </a:lnTo>
                  <a:lnTo>
                    <a:pt x="3360" y="1581"/>
                  </a:lnTo>
                  <a:lnTo>
                    <a:pt x="3386" y="1495"/>
                  </a:lnTo>
                  <a:lnTo>
                    <a:pt x="3430" y="1408"/>
                  </a:lnTo>
                  <a:lnTo>
                    <a:pt x="3464" y="1331"/>
                  </a:lnTo>
                  <a:lnTo>
                    <a:pt x="3516" y="1253"/>
                  </a:lnTo>
                  <a:lnTo>
                    <a:pt x="3568" y="1175"/>
                  </a:lnTo>
                  <a:lnTo>
                    <a:pt x="3620" y="1097"/>
                  </a:lnTo>
                  <a:lnTo>
                    <a:pt x="3680" y="1028"/>
                  </a:lnTo>
                  <a:lnTo>
                    <a:pt x="3749" y="959"/>
                  </a:lnTo>
                  <a:lnTo>
                    <a:pt x="3896" y="830"/>
                  </a:lnTo>
                  <a:lnTo>
                    <a:pt x="4000" y="752"/>
                  </a:lnTo>
                  <a:lnTo>
                    <a:pt x="4095" y="683"/>
                  </a:lnTo>
                  <a:lnTo>
                    <a:pt x="4190" y="631"/>
                  </a:lnTo>
                  <a:lnTo>
                    <a:pt x="4285" y="579"/>
                  </a:lnTo>
                  <a:lnTo>
                    <a:pt x="4371" y="545"/>
                  </a:lnTo>
                  <a:lnTo>
                    <a:pt x="4466" y="510"/>
                  </a:lnTo>
                  <a:lnTo>
                    <a:pt x="4552" y="493"/>
                  </a:lnTo>
                  <a:lnTo>
                    <a:pt x="4630" y="484"/>
                  </a:lnTo>
                  <a:lnTo>
                    <a:pt x="4717" y="475"/>
                  </a:lnTo>
                  <a:close/>
                  <a:moveTo>
                    <a:pt x="2631" y="2835"/>
                  </a:moveTo>
                  <a:lnTo>
                    <a:pt x="2635" y="2920"/>
                  </a:lnTo>
                  <a:lnTo>
                    <a:pt x="2618" y="3101"/>
                  </a:lnTo>
                  <a:lnTo>
                    <a:pt x="2609" y="3179"/>
                  </a:lnTo>
                  <a:lnTo>
                    <a:pt x="2592" y="3266"/>
                  </a:lnTo>
                  <a:lnTo>
                    <a:pt x="2574" y="3335"/>
                  </a:lnTo>
                  <a:lnTo>
                    <a:pt x="2548" y="3412"/>
                  </a:lnTo>
                  <a:lnTo>
                    <a:pt x="2514" y="3482"/>
                  </a:lnTo>
                  <a:lnTo>
                    <a:pt x="2479" y="3551"/>
                  </a:lnTo>
                  <a:lnTo>
                    <a:pt x="2436" y="3620"/>
                  </a:lnTo>
                  <a:lnTo>
                    <a:pt x="2384" y="3689"/>
                  </a:lnTo>
                  <a:lnTo>
                    <a:pt x="2332" y="3749"/>
                  </a:lnTo>
                  <a:lnTo>
                    <a:pt x="2272" y="3818"/>
                  </a:lnTo>
                  <a:lnTo>
                    <a:pt x="2125" y="3948"/>
                  </a:lnTo>
                  <a:lnTo>
                    <a:pt x="1978" y="4052"/>
                  </a:lnTo>
                  <a:lnTo>
                    <a:pt x="1901" y="4103"/>
                  </a:lnTo>
                  <a:lnTo>
                    <a:pt x="1814" y="4147"/>
                  </a:lnTo>
                  <a:lnTo>
                    <a:pt x="1728" y="4181"/>
                  </a:lnTo>
                  <a:lnTo>
                    <a:pt x="1650" y="4216"/>
                  </a:lnTo>
                  <a:lnTo>
                    <a:pt x="1564" y="4242"/>
                  </a:lnTo>
                  <a:lnTo>
                    <a:pt x="1477" y="4259"/>
                  </a:lnTo>
                  <a:lnTo>
                    <a:pt x="1400" y="4268"/>
                  </a:lnTo>
                  <a:lnTo>
                    <a:pt x="1322" y="4276"/>
                  </a:lnTo>
                  <a:lnTo>
                    <a:pt x="1244" y="4268"/>
                  </a:lnTo>
                  <a:lnTo>
                    <a:pt x="1166" y="4250"/>
                  </a:lnTo>
                  <a:lnTo>
                    <a:pt x="1097" y="4224"/>
                  </a:lnTo>
                  <a:lnTo>
                    <a:pt x="1037" y="4190"/>
                  </a:lnTo>
                  <a:lnTo>
                    <a:pt x="976" y="4138"/>
                  </a:lnTo>
                  <a:lnTo>
                    <a:pt x="930" y="4091"/>
                  </a:lnTo>
                  <a:lnTo>
                    <a:pt x="930" y="4091"/>
                  </a:lnTo>
                  <a:lnTo>
                    <a:pt x="2631" y="2835"/>
                  </a:lnTo>
                  <a:close/>
                  <a:moveTo>
                    <a:pt x="6107" y="0"/>
                  </a:moveTo>
                  <a:lnTo>
                    <a:pt x="5427" y="505"/>
                  </a:lnTo>
                  <a:lnTo>
                    <a:pt x="5427" y="505"/>
                  </a:lnTo>
                  <a:lnTo>
                    <a:pt x="5425" y="501"/>
                  </a:lnTo>
                  <a:lnTo>
                    <a:pt x="5347" y="415"/>
                  </a:lnTo>
                  <a:lnTo>
                    <a:pt x="5252" y="346"/>
                  </a:lnTo>
                  <a:lnTo>
                    <a:pt x="5157" y="285"/>
                  </a:lnTo>
                  <a:lnTo>
                    <a:pt x="5045" y="234"/>
                  </a:lnTo>
                  <a:lnTo>
                    <a:pt x="4933" y="190"/>
                  </a:lnTo>
                  <a:lnTo>
                    <a:pt x="4812" y="173"/>
                  </a:lnTo>
                  <a:lnTo>
                    <a:pt x="4682" y="156"/>
                  </a:lnTo>
                  <a:lnTo>
                    <a:pt x="4544" y="156"/>
                  </a:lnTo>
                  <a:lnTo>
                    <a:pt x="4406" y="173"/>
                  </a:lnTo>
                  <a:lnTo>
                    <a:pt x="4259" y="199"/>
                  </a:lnTo>
                  <a:lnTo>
                    <a:pt x="4112" y="242"/>
                  </a:lnTo>
                  <a:lnTo>
                    <a:pt x="3956" y="303"/>
                  </a:lnTo>
                  <a:lnTo>
                    <a:pt x="3810" y="372"/>
                  </a:lnTo>
                  <a:lnTo>
                    <a:pt x="3654" y="458"/>
                  </a:lnTo>
                  <a:lnTo>
                    <a:pt x="3499" y="562"/>
                  </a:lnTo>
                  <a:lnTo>
                    <a:pt x="3343" y="674"/>
                  </a:lnTo>
                  <a:lnTo>
                    <a:pt x="3214" y="795"/>
                  </a:lnTo>
                  <a:lnTo>
                    <a:pt x="3101" y="907"/>
                  </a:lnTo>
                  <a:lnTo>
                    <a:pt x="2998" y="1020"/>
                  </a:lnTo>
                  <a:lnTo>
                    <a:pt x="2903" y="1141"/>
                  </a:lnTo>
                  <a:lnTo>
                    <a:pt x="2833" y="1262"/>
                  </a:lnTo>
                  <a:lnTo>
                    <a:pt x="2764" y="1382"/>
                  </a:lnTo>
                  <a:lnTo>
                    <a:pt x="2713" y="1503"/>
                  </a:lnTo>
                  <a:lnTo>
                    <a:pt x="2669" y="1633"/>
                  </a:lnTo>
                  <a:lnTo>
                    <a:pt x="2635" y="1763"/>
                  </a:lnTo>
                  <a:lnTo>
                    <a:pt x="2618" y="1892"/>
                  </a:lnTo>
                  <a:lnTo>
                    <a:pt x="2600" y="2022"/>
                  </a:lnTo>
                  <a:lnTo>
                    <a:pt x="2592" y="2160"/>
                  </a:lnTo>
                  <a:lnTo>
                    <a:pt x="2592" y="2298"/>
                  </a:lnTo>
                  <a:lnTo>
                    <a:pt x="2600" y="2436"/>
                  </a:lnTo>
                  <a:lnTo>
                    <a:pt x="2614" y="2590"/>
                  </a:lnTo>
                  <a:lnTo>
                    <a:pt x="827" y="3914"/>
                  </a:lnTo>
                  <a:lnTo>
                    <a:pt x="827" y="3914"/>
                  </a:lnTo>
                  <a:lnTo>
                    <a:pt x="804" y="3844"/>
                  </a:lnTo>
                  <a:lnTo>
                    <a:pt x="795" y="3758"/>
                  </a:lnTo>
                  <a:lnTo>
                    <a:pt x="786" y="3672"/>
                  </a:lnTo>
                  <a:lnTo>
                    <a:pt x="795" y="3594"/>
                  </a:lnTo>
                  <a:lnTo>
                    <a:pt x="821" y="3507"/>
                  </a:lnTo>
                  <a:lnTo>
                    <a:pt x="847" y="3421"/>
                  </a:lnTo>
                  <a:lnTo>
                    <a:pt x="881" y="3326"/>
                  </a:lnTo>
                  <a:lnTo>
                    <a:pt x="924" y="3240"/>
                  </a:lnTo>
                  <a:lnTo>
                    <a:pt x="976" y="3153"/>
                  </a:lnTo>
                  <a:lnTo>
                    <a:pt x="1037" y="3058"/>
                  </a:lnTo>
                  <a:lnTo>
                    <a:pt x="1166" y="2885"/>
                  </a:lnTo>
                  <a:lnTo>
                    <a:pt x="1313" y="2713"/>
                  </a:lnTo>
                  <a:lnTo>
                    <a:pt x="1149" y="2618"/>
                  </a:lnTo>
                  <a:lnTo>
                    <a:pt x="268" y="3482"/>
                  </a:lnTo>
                  <a:lnTo>
                    <a:pt x="328" y="3646"/>
                  </a:lnTo>
                  <a:lnTo>
                    <a:pt x="389" y="3818"/>
                  </a:lnTo>
                  <a:lnTo>
                    <a:pt x="432" y="3905"/>
                  </a:lnTo>
                  <a:lnTo>
                    <a:pt x="493" y="4008"/>
                  </a:lnTo>
                  <a:lnTo>
                    <a:pt x="553" y="4112"/>
                  </a:lnTo>
                  <a:lnTo>
                    <a:pt x="555" y="4115"/>
                  </a:lnTo>
                  <a:lnTo>
                    <a:pt x="555" y="4115"/>
                  </a:lnTo>
                  <a:lnTo>
                    <a:pt x="0" y="4527"/>
                  </a:lnTo>
                  <a:lnTo>
                    <a:pt x="130" y="4682"/>
                  </a:lnTo>
                  <a:lnTo>
                    <a:pt x="686" y="4271"/>
                  </a:lnTo>
                  <a:lnTo>
                    <a:pt x="734" y="4319"/>
                  </a:lnTo>
                  <a:lnTo>
                    <a:pt x="829" y="4406"/>
                  </a:lnTo>
                  <a:lnTo>
                    <a:pt x="933" y="4475"/>
                  </a:lnTo>
                  <a:lnTo>
                    <a:pt x="1045" y="4527"/>
                  </a:lnTo>
                  <a:lnTo>
                    <a:pt x="1166" y="4561"/>
                  </a:lnTo>
                  <a:lnTo>
                    <a:pt x="1279" y="4587"/>
                  </a:lnTo>
                  <a:lnTo>
                    <a:pt x="1408" y="4596"/>
                  </a:lnTo>
                  <a:lnTo>
                    <a:pt x="1529" y="4596"/>
                  </a:lnTo>
                  <a:lnTo>
                    <a:pt x="1659" y="4579"/>
                  </a:lnTo>
                  <a:lnTo>
                    <a:pt x="1788" y="4544"/>
                  </a:lnTo>
                  <a:lnTo>
                    <a:pt x="1926" y="4501"/>
                  </a:lnTo>
                  <a:lnTo>
                    <a:pt x="2056" y="4449"/>
                  </a:lnTo>
                  <a:lnTo>
                    <a:pt x="2186" y="4389"/>
                  </a:lnTo>
                  <a:lnTo>
                    <a:pt x="2315" y="4311"/>
                  </a:lnTo>
                  <a:lnTo>
                    <a:pt x="2445" y="4224"/>
                  </a:lnTo>
                  <a:lnTo>
                    <a:pt x="2566" y="4129"/>
                  </a:lnTo>
                  <a:lnTo>
                    <a:pt x="2687" y="4026"/>
                  </a:lnTo>
                  <a:lnTo>
                    <a:pt x="2790" y="3922"/>
                  </a:lnTo>
                  <a:lnTo>
                    <a:pt x="2894" y="3818"/>
                  </a:lnTo>
                  <a:lnTo>
                    <a:pt x="2972" y="3715"/>
                  </a:lnTo>
                  <a:lnTo>
                    <a:pt x="3049" y="3611"/>
                  </a:lnTo>
                  <a:lnTo>
                    <a:pt x="3110" y="3499"/>
                  </a:lnTo>
                  <a:lnTo>
                    <a:pt x="3170" y="3386"/>
                  </a:lnTo>
                  <a:lnTo>
                    <a:pt x="3214" y="3266"/>
                  </a:lnTo>
                  <a:lnTo>
                    <a:pt x="3248" y="3153"/>
                  </a:lnTo>
                  <a:lnTo>
                    <a:pt x="3283" y="3024"/>
                  </a:lnTo>
                  <a:lnTo>
                    <a:pt x="3300" y="2894"/>
                  </a:lnTo>
                  <a:lnTo>
                    <a:pt x="3309" y="2765"/>
                  </a:lnTo>
                  <a:lnTo>
                    <a:pt x="3317" y="2626"/>
                  </a:lnTo>
                  <a:lnTo>
                    <a:pt x="3317" y="2480"/>
                  </a:lnTo>
                  <a:lnTo>
                    <a:pt x="3313" y="2331"/>
                  </a:lnTo>
                  <a:lnTo>
                    <a:pt x="3313" y="2331"/>
                  </a:lnTo>
                  <a:lnTo>
                    <a:pt x="5275" y="882"/>
                  </a:lnTo>
                  <a:lnTo>
                    <a:pt x="5275" y="882"/>
                  </a:lnTo>
                  <a:lnTo>
                    <a:pt x="5295" y="951"/>
                  </a:lnTo>
                  <a:lnTo>
                    <a:pt x="5313" y="1046"/>
                  </a:lnTo>
                  <a:lnTo>
                    <a:pt x="5313" y="1149"/>
                  </a:lnTo>
                  <a:lnTo>
                    <a:pt x="5304" y="1253"/>
                  </a:lnTo>
                  <a:lnTo>
                    <a:pt x="5278" y="1357"/>
                  </a:lnTo>
                  <a:lnTo>
                    <a:pt x="5252" y="1460"/>
                  </a:lnTo>
                  <a:lnTo>
                    <a:pt x="5209" y="1564"/>
                  </a:lnTo>
                  <a:lnTo>
                    <a:pt x="5157" y="1676"/>
                  </a:lnTo>
                  <a:lnTo>
                    <a:pt x="5097" y="1788"/>
                  </a:lnTo>
                  <a:lnTo>
                    <a:pt x="5028" y="1892"/>
                  </a:lnTo>
                  <a:lnTo>
                    <a:pt x="4958" y="2004"/>
                  </a:lnTo>
                  <a:lnTo>
                    <a:pt x="4881" y="2117"/>
                  </a:lnTo>
                  <a:lnTo>
                    <a:pt x="4699" y="2333"/>
                  </a:lnTo>
                  <a:lnTo>
                    <a:pt x="4881" y="2428"/>
                  </a:lnTo>
                  <a:lnTo>
                    <a:pt x="5408" y="1883"/>
                  </a:lnTo>
                  <a:lnTo>
                    <a:pt x="5805" y="1477"/>
                  </a:lnTo>
                  <a:lnTo>
                    <a:pt x="5762" y="1262"/>
                  </a:lnTo>
                  <a:lnTo>
                    <a:pt x="5736" y="1141"/>
                  </a:lnTo>
                  <a:lnTo>
                    <a:pt x="5701" y="1011"/>
                  </a:lnTo>
                  <a:lnTo>
                    <a:pt x="5649" y="881"/>
                  </a:lnTo>
                  <a:lnTo>
                    <a:pt x="5589" y="752"/>
                  </a:lnTo>
                  <a:lnTo>
                    <a:pt x="5546" y="681"/>
                  </a:lnTo>
                  <a:lnTo>
                    <a:pt x="5546" y="681"/>
                  </a:lnTo>
                  <a:lnTo>
                    <a:pt x="6246" y="165"/>
                  </a:lnTo>
                  <a:lnTo>
                    <a:pt x="610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28"/>
            <p:cNvSpPr/>
            <p:nvPr/>
          </p:nvSpPr>
          <p:spPr>
            <a:xfrm>
              <a:off x="-3484298" y="3442500"/>
              <a:ext cx="73812" cy="63216"/>
            </a:xfrm>
            <a:custGeom>
              <a:avLst/>
              <a:gdLst/>
              <a:ahLst/>
              <a:cxnLst/>
              <a:rect l="l" t="t" r="r" b="b"/>
              <a:pathLst>
                <a:path w="1867" h="1599" extrusionOk="0">
                  <a:moveTo>
                    <a:pt x="225" y="0"/>
                  </a:moveTo>
                  <a:lnTo>
                    <a:pt x="174" y="9"/>
                  </a:lnTo>
                  <a:lnTo>
                    <a:pt x="130" y="26"/>
                  </a:lnTo>
                  <a:lnTo>
                    <a:pt x="78" y="61"/>
                  </a:lnTo>
                  <a:lnTo>
                    <a:pt x="35" y="104"/>
                  </a:lnTo>
                  <a:lnTo>
                    <a:pt x="9" y="164"/>
                  </a:lnTo>
                  <a:lnTo>
                    <a:pt x="1" y="233"/>
                  </a:lnTo>
                  <a:lnTo>
                    <a:pt x="1" y="302"/>
                  </a:lnTo>
                  <a:lnTo>
                    <a:pt x="9" y="372"/>
                  </a:lnTo>
                  <a:lnTo>
                    <a:pt x="27" y="441"/>
                  </a:lnTo>
                  <a:lnTo>
                    <a:pt x="70" y="587"/>
                  </a:lnTo>
                  <a:lnTo>
                    <a:pt x="113" y="708"/>
                  </a:lnTo>
                  <a:lnTo>
                    <a:pt x="148" y="847"/>
                  </a:lnTo>
                  <a:lnTo>
                    <a:pt x="191" y="1002"/>
                  </a:lnTo>
                  <a:lnTo>
                    <a:pt x="234" y="1158"/>
                  </a:lnTo>
                  <a:lnTo>
                    <a:pt x="286" y="1296"/>
                  </a:lnTo>
                  <a:lnTo>
                    <a:pt x="312" y="1365"/>
                  </a:lnTo>
                  <a:lnTo>
                    <a:pt x="355" y="1425"/>
                  </a:lnTo>
                  <a:lnTo>
                    <a:pt x="398" y="1477"/>
                  </a:lnTo>
                  <a:lnTo>
                    <a:pt x="441" y="1520"/>
                  </a:lnTo>
                  <a:lnTo>
                    <a:pt x="493" y="1555"/>
                  </a:lnTo>
                  <a:lnTo>
                    <a:pt x="554" y="1581"/>
                  </a:lnTo>
                  <a:lnTo>
                    <a:pt x="614" y="1598"/>
                  </a:lnTo>
                  <a:lnTo>
                    <a:pt x="752" y="1598"/>
                  </a:lnTo>
                  <a:lnTo>
                    <a:pt x="830" y="1581"/>
                  </a:lnTo>
                  <a:lnTo>
                    <a:pt x="985" y="1546"/>
                  </a:lnTo>
                  <a:lnTo>
                    <a:pt x="1150" y="1486"/>
                  </a:lnTo>
                  <a:lnTo>
                    <a:pt x="1469" y="1365"/>
                  </a:lnTo>
                  <a:lnTo>
                    <a:pt x="1616" y="1304"/>
                  </a:lnTo>
                  <a:lnTo>
                    <a:pt x="1737" y="1270"/>
                  </a:lnTo>
                  <a:lnTo>
                    <a:pt x="1797" y="1253"/>
                  </a:lnTo>
                  <a:lnTo>
                    <a:pt x="1815" y="1235"/>
                  </a:lnTo>
                  <a:lnTo>
                    <a:pt x="1841" y="1218"/>
                  </a:lnTo>
                  <a:lnTo>
                    <a:pt x="1858" y="1192"/>
                  </a:lnTo>
                  <a:lnTo>
                    <a:pt x="1867" y="1166"/>
                  </a:lnTo>
                  <a:lnTo>
                    <a:pt x="1858" y="1132"/>
                  </a:lnTo>
                  <a:lnTo>
                    <a:pt x="1849" y="1097"/>
                  </a:lnTo>
                  <a:lnTo>
                    <a:pt x="1815" y="1037"/>
                  </a:lnTo>
                  <a:lnTo>
                    <a:pt x="1772" y="985"/>
                  </a:lnTo>
                  <a:lnTo>
                    <a:pt x="1651" y="855"/>
                  </a:lnTo>
                  <a:lnTo>
                    <a:pt x="1521" y="734"/>
                  </a:lnTo>
                  <a:lnTo>
                    <a:pt x="1391" y="622"/>
                  </a:lnTo>
                  <a:lnTo>
                    <a:pt x="1253" y="518"/>
                  </a:lnTo>
                  <a:lnTo>
                    <a:pt x="1115" y="415"/>
                  </a:lnTo>
                  <a:lnTo>
                    <a:pt x="968" y="311"/>
                  </a:lnTo>
                  <a:lnTo>
                    <a:pt x="821" y="216"/>
                  </a:lnTo>
                  <a:lnTo>
                    <a:pt x="666" y="130"/>
                  </a:lnTo>
                  <a:lnTo>
                    <a:pt x="579" y="86"/>
                  </a:lnTo>
                  <a:lnTo>
                    <a:pt x="484" y="43"/>
                  </a:lnTo>
                  <a:lnTo>
                    <a:pt x="381" y="9"/>
                  </a:lnTo>
                  <a:lnTo>
                    <a:pt x="286" y="0"/>
                  </a:lnTo>
                  <a:close/>
                </a:path>
              </a:pathLst>
            </a:custGeom>
            <a:solidFill>
              <a:srgbClr val="FF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28"/>
            <p:cNvSpPr/>
            <p:nvPr/>
          </p:nvSpPr>
          <p:spPr>
            <a:xfrm>
              <a:off x="-3693635" y="3384423"/>
              <a:ext cx="1000987" cy="724360"/>
            </a:xfrm>
            <a:custGeom>
              <a:avLst/>
              <a:gdLst/>
              <a:ahLst/>
              <a:cxnLst/>
              <a:rect l="l" t="t" r="r" b="b"/>
              <a:pathLst>
                <a:path w="25319" h="18322" extrusionOk="0">
                  <a:moveTo>
                    <a:pt x="6289" y="1"/>
                  </a:moveTo>
                  <a:lnTo>
                    <a:pt x="6229" y="9"/>
                  </a:lnTo>
                  <a:lnTo>
                    <a:pt x="6168" y="27"/>
                  </a:lnTo>
                  <a:lnTo>
                    <a:pt x="6116" y="44"/>
                  </a:lnTo>
                  <a:lnTo>
                    <a:pt x="6065" y="78"/>
                  </a:lnTo>
                  <a:lnTo>
                    <a:pt x="6030" y="113"/>
                  </a:lnTo>
                  <a:lnTo>
                    <a:pt x="6004" y="147"/>
                  </a:lnTo>
                  <a:lnTo>
                    <a:pt x="5978" y="182"/>
                  </a:lnTo>
                  <a:lnTo>
                    <a:pt x="5961" y="225"/>
                  </a:lnTo>
                  <a:lnTo>
                    <a:pt x="5935" y="312"/>
                  </a:lnTo>
                  <a:lnTo>
                    <a:pt x="5926" y="407"/>
                  </a:lnTo>
                  <a:lnTo>
                    <a:pt x="5926" y="502"/>
                  </a:lnTo>
                  <a:lnTo>
                    <a:pt x="5944" y="605"/>
                  </a:lnTo>
                  <a:lnTo>
                    <a:pt x="5961" y="700"/>
                  </a:lnTo>
                  <a:lnTo>
                    <a:pt x="5987" y="795"/>
                  </a:lnTo>
                  <a:lnTo>
                    <a:pt x="6505" y="2601"/>
                  </a:lnTo>
                  <a:lnTo>
                    <a:pt x="6177" y="2791"/>
                  </a:lnTo>
                  <a:lnTo>
                    <a:pt x="5849" y="2998"/>
                  </a:lnTo>
                  <a:lnTo>
                    <a:pt x="5520" y="3197"/>
                  </a:lnTo>
                  <a:lnTo>
                    <a:pt x="5209" y="3413"/>
                  </a:lnTo>
                  <a:lnTo>
                    <a:pt x="4812" y="3680"/>
                  </a:lnTo>
                  <a:lnTo>
                    <a:pt x="4415" y="3948"/>
                  </a:lnTo>
                  <a:lnTo>
                    <a:pt x="4207" y="4069"/>
                  </a:lnTo>
                  <a:lnTo>
                    <a:pt x="4000" y="4199"/>
                  </a:lnTo>
                  <a:lnTo>
                    <a:pt x="3793" y="4311"/>
                  </a:lnTo>
                  <a:lnTo>
                    <a:pt x="3585" y="4415"/>
                  </a:lnTo>
                  <a:lnTo>
                    <a:pt x="3369" y="4510"/>
                  </a:lnTo>
                  <a:lnTo>
                    <a:pt x="3154" y="4596"/>
                  </a:lnTo>
                  <a:lnTo>
                    <a:pt x="2938" y="4665"/>
                  </a:lnTo>
                  <a:lnTo>
                    <a:pt x="2713" y="4717"/>
                  </a:lnTo>
                  <a:lnTo>
                    <a:pt x="2497" y="4760"/>
                  </a:lnTo>
                  <a:lnTo>
                    <a:pt x="2272" y="4777"/>
                  </a:lnTo>
                  <a:lnTo>
                    <a:pt x="2152" y="4777"/>
                  </a:lnTo>
                  <a:lnTo>
                    <a:pt x="2039" y="4769"/>
                  </a:lnTo>
                  <a:lnTo>
                    <a:pt x="1927" y="4760"/>
                  </a:lnTo>
                  <a:lnTo>
                    <a:pt x="1815" y="4743"/>
                  </a:lnTo>
                  <a:lnTo>
                    <a:pt x="1504" y="4691"/>
                  </a:lnTo>
                  <a:lnTo>
                    <a:pt x="1348" y="4665"/>
                  </a:lnTo>
                  <a:lnTo>
                    <a:pt x="1201" y="4657"/>
                  </a:lnTo>
                  <a:lnTo>
                    <a:pt x="1054" y="4657"/>
                  </a:lnTo>
                  <a:lnTo>
                    <a:pt x="985" y="4665"/>
                  </a:lnTo>
                  <a:lnTo>
                    <a:pt x="916" y="4682"/>
                  </a:lnTo>
                  <a:lnTo>
                    <a:pt x="847" y="4708"/>
                  </a:lnTo>
                  <a:lnTo>
                    <a:pt x="787" y="4743"/>
                  </a:lnTo>
                  <a:lnTo>
                    <a:pt x="735" y="4777"/>
                  </a:lnTo>
                  <a:lnTo>
                    <a:pt x="674" y="4829"/>
                  </a:lnTo>
                  <a:lnTo>
                    <a:pt x="640" y="4872"/>
                  </a:lnTo>
                  <a:lnTo>
                    <a:pt x="614" y="4916"/>
                  </a:lnTo>
                  <a:lnTo>
                    <a:pt x="562" y="5019"/>
                  </a:lnTo>
                  <a:lnTo>
                    <a:pt x="528" y="5123"/>
                  </a:lnTo>
                  <a:lnTo>
                    <a:pt x="493" y="5235"/>
                  </a:lnTo>
                  <a:lnTo>
                    <a:pt x="363" y="5771"/>
                  </a:lnTo>
                  <a:lnTo>
                    <a:pt x="251" y="6306"/>
                  </a:lnTo>
                  <a:lnTo>
                    <a:pt x="165" y="6851"/>
                  </a:lnTo>
                  <a:lnTo>
                    <a:pt x="96" y="7395"/>
                  </a:lnTo>
                  <a:lnTo>
                    <a:pt x="44" y="7939"/>
                  </a:lnTo>
                  <a:lnTo>
                    <a:pt x="9" y="8492"/>
                  </a:lnTo>
                  <a:lnTo>
                    <a:pt x="1" y="9045"/>
                  </a:lnTo>
                  <a:lnTo>
                    <a:pt x="18" y="9589"/>
                  </a:lnTo>
                  <a:lnTo>
                    <a:pt x="27" y="9736"/>
                  </a:lnTo>
                  <a:lnTo>
                    <a:pt x="35" y="9805"/>
                  </a:lnTo>
                  <a:lnTo>
                    <a:pt x="44" y="9874"/>
                  </a:lnTo>
                  <a:lnTo>
                    <a:pt x="70" y="9943"/>
                  </a:lnTo>
                  <a:lnTo>
                    <a:pt x="96" y="10012"/>
                  </a:lnTo>
                  <a:lnTo>
                    <a:pt x="130" y="10073"/>
                  </a:lnTo>
                  <a:lnTo>
                    <a:pt x="173" y="10124"/>
                  </a:lnTo>
                  <a:lnTo>
                    <a:pt x="217" y="10159"/>
                  </a:lnTo>
                  <a:lnTo>
                    <a:pt x="268" y="10194"/>
                  </a:lnTo>
                  <a:lnTo>
                    <a:pt x="363" y="10245"/>
                  </a:lnTo>
                  <a:lnTo>
                    <a:pt x="476" y="10280"/>
                  </a:lnTo>
                  <a:lnTo>
                    <a:pt x="588" y="10314"/>
                  </a:lnTo>
                  <a:lnTo>
                    <a:pt x="700" y="10349"/>
                  </a:lnTo>
                  <a:lnTo>
                    <a:pt x="804" y="10392"/>
                  </a:lnTo>
                  <a:lnTo>
                    <a:pt x="1011" y="10487"/>
                  </a:lnTo>
                  <a:lnTo>
                    <a:pt x="1210" y="10591"/>
                  </a:lnTo>
                  <a:lnTo>
                    <a:pt x="1409" y="10720"/>
                  </a:lnTo>
                  <a:lnTo>
                    <a:pt x="1590" y="10850"/>
                  </a:lnTo>
                  <a:lnTo>
                    <a:pt x="1771" y="10997"/>
                  </a:lnTo>
                  <a:lnTo>
                    <a:pt x="1944" y="11152"/>
                  </a:lnTo>
                  <a:lnTo>
                    <a:pt x="2117" y="11308"/>
                  </a:lnTo>
                  <a:lnTo>
                    <a:pt x="2462" y="11636"/>
                  </a:lnTo>
                  <a:lnTo>
                    <a:pt x="2808" y="11964"/>
                  </a:lnTo>
                  <a:lnTo>
                    <a:pt x="2981" y="12120"/>
                  </a:lnTo>
                  <a:lnTo>
                    <a:pt x="3162" y="12275"/>
                  </a:lnTo>
                  <a:lnTo>
                    <a:pt x="3352" y="12413"/>
                  </a:lnTo>
                  <a:lnTo>
                    <a:pt x="3542" y="12552"/>
                  </a:lnTo>
                  <a:lnTo>
                    <a:pt x="3689" y="12647"/>
                  </a:lnTo>
                  <a:lnTo>
                    <a:pt x="3836" y="12733"/>
                  </a:lnTo>
                  <a:lnTo>
                    <a:pt x="3991" y="12811"/>
                  </a:lnTo>
                  <a:lnTo>
                    <a:pt x="4138" y="12889"/>
                  </a:lnTo>
                  <a:lnTo>
                    <a:pt x="4458" y="13027"/>
                  </a:lnTo>
                  <a:lnTo>
                    <a:pt x="4777" y="13156"/>
                  </a:lnTo>
                  <a:lnTo>
                    <a:pt x="5434" y="13390"/>
                  </a:lnTo>
                  <a:lnTo>
                    <a:pt x="5762" y="13511"/>
                  </a:lnTo>
                  <a:lnTo>
                    <a:pt x="6082" y="13631"/>
                  </a:lnTo>
                  <a:lnTo>
                    <a:pt x="6410" y="13770"/>
                  </a:lnTo>
                  <a:lnTo>
                    <a:pt x="6566" y="13847"/>
                  </a:lnTo>
                  <a:lnTo>
                    <a:pt x="6721" y="13934"/>
                  </a:lnTo>
                  <a:lnTo>
                    <a:pt x="6877" y="14020"/>
                  </a:lnTo>
                  <a:lnTo>
                    <a:pt x="7023" y="14115"/>
                  </a:lnTo>
                  <a:lnTo>
                    <a:pt x="7162" y="14210"/>
                  </a:lnTo>
                  <a:lnTo>
                    <a:pt x="7300" y="14323"/>
                  </a:lnTo>
                  <a:lnTo>
                    <a:pt x="7438" y="14426"/>
                  </a:lnTo>
                  <a:lnTo>
                    <a:pt x="7559" y="14547"/>
                  </a:lnTo>
                  <a:lnTo>
                    <a:pt x="7680" y="14668"/>
                  </a:lnTo>
                  <a:lnTo>
                    <a:pt x="7792" y="14798"/>
                  </a:lnTo>
                  <a:lnTo>
                    <a:pt x="7887" y="14936"/>
                  </a:lnTo>
                  <a:lnTo>
                    <a:pt x="7982" y="15083"/>
                  </a:lnTo>
                  <a:lnTo>
                    <a:pt x="8060" y="15229"/>
                  </a:lnTo>
                  <a:lnTo>
                    <a:pt x="8129" y="15394"/>
                  </a:lnTo>
                  <a:lnTo>
                    <a:pt x="8172" y="15532"/>
                  </a:lnTo>
                  <a:lnTo>
                    <a:pt x="8215" y="15679"/>
                  </a:lnTo>
                  <a:lnTo>
                    <a:pt x="8250" y="15826"/>
                  </a:lnTo>
                  <a:lnTo>
                    <a:pt x="8276" y="15981"/>
                  </a:lnTo>
                  <a:lnTo>
                    <a:pt x="8319" y="16283"/>
                  </a:lnTo>
                  <a:lnTo>
                    <a:pt x="8354" y="16586"/>
                  </a:lnTo>
                  <a:lnTo>
                    <a:pt x="8405" y="16888"/>
                  </a:lnTo>
                  <a:lnTo>
                    <a:pt x="8440" y="17035"/>
                  </a:lnTo>
                  <a:lnTo>
                    <a:pt x="8475" y="17182"/>
                  </a:lnTo>
                  <a:lnTo>
                    <a:pt x="8518" y="17320"/>
                  </a:lnTo>
                  <a:lnTo>
                    <a:pt x="8578" y="17458"/>
                  </a:lnTo>
                  <a:lnTo>
                    <a:pt x="8639" y="17588"/>
                  </a:lnTo>
                  <a:lnTo>
                    <a:pt x="8725" y="17717"/>
                  </a:lnTo>
                  <a:lnTo>
                    <a:pt x="8777" y="17795"/>
                  </a:lnTo>
                  <a:lnTo>
                    <a:pt x="8846" y="17864"/>
                  </a:lnTo>
                  <a:lnTo>
                    <a:pt x="8906" y="17933"/>
                  </a:lnTo>
                  <a:lnTo>
                    <a:pt x="8984" y="17994"/>
                  </a:lnTo>
                  <a:lnTo>
                    <a:pt x="9053" y="18045"/>
                  </a:lnTo>
                  <a:lnTo>
                    <a:pt x="9140" y="18097"/>
                  </a:lnTo>
                  <a:lnTo>
                    <a:pt x="9217" y="18149"/>
                  </a:lnTo>
                  <a:lnTo>
                    <a:pt x="9304" y="18184"/>
                  </a:lnTo>
                  <a:lnTo>
                    <a:pt x="9390" y="18218"/>
                  </a:lnTo>
                  <a:lnTo>
                    <a:pt x="9477" y="18253"/>
                  </a:lnTo>
                  <a:lnTo>
                    <a:pt x="9572" y="18279"/>
                  </a:lnTo>
                  <a:lnTo>
                    <a:pt x="9667" y="18296"/>
                  </a:lnTo>
                  <a:lnTo>
                    <a:pt x="9857" y="18322"/>
                  </a:lnTo>
                  <a:lnTo>
                    <a:pt x="10047" y="18322"/>
                  </a:lnTo>
                  <a:lnTo>
                    <a:pt x="10245" y="18313"/>
                  </a:lnTo>
                  <a:lnTo>
                    <a:pt x="10435" y="18279"/>
                  </a:lnTo>
                  <a:lnTo>
                    <a:pt x="10625" y="18227"/>
                  </a:lnTo>
                  <a:lnTo>
                    <a:pt x="10807" y="18158"/>
                  </a:lnTo>
                  <a:lnTo>
                    <a:pt x="10988" y="18063"/>
                  </a:lnTo>
                  <a:lnTo>
                    <a:pt x="11066" y="18011"/>
                  </a:lnTo>
                  <a:lnTo>
                    <a:pt x="11152" y="17959"/>
                  </a:lnTo>
                  <a:lnTo>
                    <a:pt x="11230" y="17899"/>
                  </a:lnTo>
                  <a:lnTo>
                    <a:pt x="11299" y="17838"/>
                  </a:lnTo>
                  <a:lnTo>
                    <a:pt x="11377" y="17769"/>
                  </a:lnTo>
                  <a:lnTo>
                    <a:pt x="11437" y="17700"/>
                  </a:lnTo>
                  <a:lnTo>
                    <a:pt x="11541" y="17570"/>
                  </a:lnTo>
                  <a:lnTo>
                    <a:pt x="11636" y="17441"/>
                  </a:lnTo>
                  <a:lnTo>
                    <a:pt x="11817" y="17182"/>
                  </a:lnTo>
                  <a:lnTo>
                    <a:pt x="11904" y="17052"/>
                  </a:lnTo>
                  <a:lnTo>
                    <a:pt x="12007" y="16931"/>
                  </a:lnTo>
                  <a:lnTo>
                    <a:pt x="12111" y="16810"/>
                  </a:lnTo>
                  <a:lnTo>
                    <a:pt x="12223" y="16707"/>
                  </a:lnTo>
                  <a:lnTo>
                    <a:pt x="12362" y="16612"/>
                  </a:lnTo>
                  <a:lnTo>
                    <a:pt x="12508" y="16534"/>
                  </a:lnTo>
                  <a:lnTo>
                    <a:pt x="12664" y="16465"/>
                  </a:lnTo>
                  <a:lnTo>
                    <a:pt x="12819" y="16413"/>
                  </a:lnTo>
                  <a:lnTo>
                    <a:pt x="12984" y="16370"/>
                  </a:lnTo>
                  <a:lnTo>
                    <a:pt x="13148" y="16335"/>
                  </a:lnTo>
                  <a:lnTo>
                    <a:pt x="13320" y="16309"/>
                  </a:lnTo>
                  <a:lnTo>
                    <a:pt x="13485" y="16292"/>
                  </a:lnTo>
                  <a:lnTo>
                    <a:pt x="14003" y="16232"/>
                  </a:lnTo>
                  <a:lnTo>
                    <a:pt x="14521" y="16197"/>
                  </a:lnTo>
                  <a:lnTo>
                    <a:pt x="15039" y="16171"/>
                  </a:lnTo>
                  <a:lnTo>
                    <a:pt x="15566" y="16171"/>
                  </a:lnTo>
                  <a:lnTo>
                    <a:pt x="16085" y="16180"/>
                  </a:lnTo>
                  <a:lnTo>
                    <a:pt x="16603" y="16214"/>
                  </a:lnTo>
                  <a:lnTo>
                    <a:pt x="17121" y="16266"/>
                  </a:lnTo>
                  <a:lnTo>
                    <a:pt x="17639" y="16327"/>
                  </a:lnTo>
                  <a:lnTo>
                    <a:pt x="17890" y="16370"/>
                  </a:lnTo>
                  <a:lnTo>
                    <a:pt x="18011" y="16396"/>
                  </a:lnTo>
                  <a:lnTo>
                    <a:pt x="18140" y="16430"/>
                  </a:lnTo>
                  <a:lnTo>
                    <a:pt x="18253" y="16482"/>
                  </a:lnTo>
                  <a:lnTo>
                    <a:pt x="18365" y="16534"/>
                  </a:lnTo>
                  <a:lnTo>
                    <a:pt x="18469" y="16603"/>
                  </a:lnTo>
                  <a:lnTo>
                    <a:pt x="18564" y="16681"/>
                  </a:lnTo>
                  <a:lnTo>
                    <a:pt x="18624" y="16750"/>
                  </a:lnTo>
                  <a:lnTo>
                    <a:pt x="18685" y="16819"/>
                  </a:lnTo>
                  <a:lnTo>
                    <a:pt x="18788" y="16974"/>
                  </a:lnTo>
                  <a:lnTo>
                    <a:pt x="18892" y="17130"/>
                  </a:lnTo>
                  <a:lnTo>
                    <a:pt x="18952" y="17208"/>
                  </a:lnTo>
                  <a:lnTo>
                    <a:pt x="19013" y="17277"/>
                  </a:lnTo>
                  <a:lnTo>
                    <a:pt x="19073" y="17337"/>
                  </a:lnTo>
                  <a:lnTo>
                    <a:pt x="19142" y="17389"/>
                  </a:lnTo>
                  <a:lnTo>
                    <a:pt x="19220" y="17441"/>
                  </a:lnTo>
                  <a:lnTo>
                    <a:pt x="19289" y="17475"/>
                  </a:lnTo>
                  <a:lnTo>
                    <a:pt x="19376" y="17519"/>
                  </a:lnTo>
                  <a:lnTo>
                    <a:pt x="19453" y="17544"/>
                  </a:lnTo>
                  <a:lnTo>
                    <a:pt x="19626" y="17596"/>
                  </a:lnTo>
                  <a:lnTo>
                    <a:pt x="19808" y="17622"/>
                  </a:lnTo>
                  <a:lnTo>
                    <a:pt x="19989" y="17648"/>
                  </a:lnTo>
                  <a:lnTo>
                    <a:pt x="20170" y="17657"/>
                  </a:lnTo>
                  <a:lnTo>
                    <a:pt x="20352" y="17665"/>
                  </a:lnTo>
                  <a:lnTo>
                    <a:pt x="20576" y="17657"/>
                  </a:lnTo>
                  <a:lnTo>
                    <a:pt x="20801" y="17648"/>
                  </a:lnTo>
                  <a:lnTo>
                    <a:pt x="20913" y="17631"/>
                  </a:lnTo>
                  <a:lnTo>
                    <a:pt x="21026" y="17614"/>
                  </a:lnTo>
                  <a:lnTo>
                    <a:pt x="21138" y="17588"/>
                  </a:lnTo>
                  <a:lnTo>
                    <a:pt x="21242" y="17562"/>
                  </a:lnTo>
                  <a:lnTo>
                    <a:pt x="21345" y="17527"/>
                  </a:lnTo>
                  <a:lnTo>
                    <a:pt x="21440" y="17484"/>
                  </a:lnTo>
                  <a:lnTo>
                    <a:pt x="21527" y="17432"/>
                  </a:lnTo>
                  <a:lnTo>
                    <a:pt x="21613" y="17372"/>
                  </a:lnTo>
                  <a:lnTo>
                    <a:pt x="21682" y="17303"/>
                  </a:lnTo>
                  <a:lnTo>
                    <a:pt x="21751" y="17225"/>
                  </a:lnTo>
                  <a:lnTo>
                    <a:pt x="21803" y="17139"/>
                  </a:lnTo>
                  <a:lnTo>
                    <a:pt x="21846" y="17043"/>
                  </a:lnTo>
                  <a:lnTo>
                    <a:pt x="21872" y="16957"/>
                  </a:lnTo>
                  <a:lnTo>
                    <a:pt x="21881" y="16879"/>
                  </a:lnTo>
                  <a:lnTo>
                    <a:pt x="21889" y="16784"/>
                  </a:lnTo>
                  <a:lnTo>
                    <a:pt x="21889" y="16698"/>
                  </a:lnTo>
                  <a:lnTo>
                    <a:pt x="21872" y="16525"/>
                  </a:lnTo>
                  <a:lnTo>
                    <a:pt x="21846" y="16344"/>
                  </a:lnTo>
                  <a:lnTo>
                    <a:pt x="21820" y="16162"/>
                  </a:lnTo>
                  <a:lnTo>
                    <a:pt x="21803" y="15990"/>
                  </a:lnTo>
                  <a:lnTo>
                    <a:pt x="21794" y="15903"/>
                  </a:lnTo>
                  <a:lnTo>
                    <a:pt x="21803" y="15817"/>
                  </a:lnTo>
                  <a:lnTo>
                    <a:pt x="21820" y="15731"/>
                  </a:lnTo>
                  <a:lnTo>
                    <a:pt x="21846" y="15644"/>
                  </a:lnTo>
                  <a:lnTo>
                    <a:pt x="21881" y="15558"/>
                  </a:lnTo>
                  <a:lnTo>
                    <a:pt x="21924" y="15471"/>
                  </a:lnTo>
                  <a:lnTo>
                    <a:pt x="21976" y="15402"/>
                  </a:lnTo>
                  <a:lnTo>
                    <a:pt x="22036" y="15325"/>
                  </a:lnTo>
                  <a:lnTo>
                    <a:pt x="22174" y="15195"/>
                  </a:lnTo>
                  <a:lnTo>
                    <a:pt x="22321" y="15065"/>
                  </a:lnTo>
                  <a:lnTo>
                    <a:pt x="22572" y="14832"/>
                  </a:lnTo>
                  <a:lnTo>
                    <a:pt x="22814" y="14590"/>
                  </a:lnTo>
                  <a:lnTo>
                    <a:pt x="23047" y="14340"/>
                  </a:lnTo>
                  <a:lnTo>
                    <a:pt x="23271" y="14081"/>
                  </a:lnTo>
                  <a:lnTo>
                    <a:pt x="23487" y="13813"/>
                  </a:lnTo>
                  <a:lnTo>
                    <a:pt x="23695" y="13545"/>
                  </a:lnTo>
                  <a:lnTo>
                    <a:pt x="23893" y="13260"/>
                  </a:lnTo>
                  <a:lnTo>
                    <a:pt x="24075" y="12975"/>
                  </a:lnTo>
                  <a:lnTo>
                    <a:pt x="24256" y="12681"/>
                  </a:lnTo>
                  <a:lnTo>
                    <a:pt x="24412" y="12379"/>
                  </a:lnTo>
                  <a:lnTo>
                    <a:pt x="24567" y="12068"/>
                  </a:lnTo>
                  <a:lnTo>
                    <a:pt x="24705" y="11757"/>
                  </a:lnTo>
                  <a:lnTo>
                    <a:pt x="24835" y="11437"/>
                  </a:lnTo>
                  <a:lnTo>
                    <a:pt x="24947" y="11118"/>
                  </a:lnTo>
                  <a:lnTo>
                    <a:pt x="25042" y="10790"/>
                  </a:lnTo>
                  <a:lnTo>
                    <a:pt x="25129" y="10461"/>
                  </a:lnTo>
                  <a:lnTo>
                    <a:pt x="25198" y="10124"/>
                  </a:lnTo>
                  <a:lnTo>
                    <a:pt x="25250" y="9788"/>
                  </a:lnTo>
                  <a:lnTo>
                    <a:pt x="25293" y="9442"/>
                  </a:lnTo>
                  <a:lnTo>
                    <a:pt x="25310" y="9105"/>
                  </a:lnTo>
                  <a:lnTo>
                    <a:pt x="25319" y="8760"/>
                  </a:lnTo>
                  <a:lnTo>
                    <a:pt x="25310" y="8414"/>
                  </a:lnTo>
                  <a:lnTo>
                    <a:pt x="25293" y="8077"/>
                  </a:lnTo>
                  <a:lnTo>
                    <a:pt x="25250" y="7732"/>
                  </a:lnTo>
                  <a:lnTo>
                    <a:pt x="25198" y="7395"/>
                  </a:lnTo>
                  <a:lnTo>
                    <a:pt x="25129" y="7067"/>
                  </a:lnTo>
                  <a:lnTo>
                    <a:pt x="25042" y="6730"/>
                  </a:lnTo>
                  <a:lnTo>
                    <a:pt x="24939" y="6410"/>
                  </a:lnTo>
                  <a:lnTo>
                    <a:pt x="24818" y="6090"/>
                  </a:lnTo>
                  <a:lnTo>
                    <a:pt x="24679" y="5771"/>
                  </a:lnTo>
                  <a:lnTo>
                    <a:pt x="24533" y="5469"/>
                  </a:lnTo>
                  <a:lnTo>
                    <a:pt x="24360" y="5166"/>
                  </a:lnTo>
                  <a:lnTo>
                    <a:pt x="24178" y="4872"/>
                  </a:lnTo>
                  <a:lnTo>
                    <a:pt x="23980" y="4587"/>
                  </a:lnTo>
                  <a:lnTo>
                    <a:pt x="23764" y="4311"/>
                  </a:lnTo>
                  <a:lnTo>
                    <a:pt x="23531" y="4043"/>
                  </a:lnTo>
                  <a:lnTo>
                    <a:pt x="23289" y="3784"/>
                  </a:lnTo>
                  <a:lnTo>
                    <a:pt x="23038" y="3534"/>
                  </a:lnTo>
                  <a:lnTo>
                    <a:pt x="22779" y="3300"/>
                  </a:lnTo>
                  <a:lnTo>
                    <a:pt x="22503" y="3067"/>
                  </a:lnTo>
                  <a:lnTo>
                    <a:pt x="22226" y="2851"/>
                  </a:lnTo>
                  <a:lnTo>
                    <a:pt x="21933" y="2644"/>
                  </a:lnTo>
                  <a:lnTo>
                    <a:pt x="21639" y="2445"/>
                  </a:lnTo>
                  <a:lnTo>
                    <a:pt x="21337" y="2264"/>
                  </a:lnTo>
                  <a:lnTo>
                    <a:pt x="21026" y="2091"/>
                  </a:lnTo>
                  <a:lnTo>
                    <a:pt x="20715" y="1927"/>
                  </a:lnTo>
                  <a:lnTo>
                    <a:pt x="20395" y="1780"/>
                  </a:lnTo>
                  <a:lnTo>
                    <a:pt x="20075" y="1642"/>
                  </a:lnTo>
                  <a:lnTo>
                    <a:pt x="19082" y="1236"/>
                  </a:lnTo>
                  <a:lnTo>
                    <a:pt x="18745" y="1106"/>
                  </a:lnTo>
                  <a:lnTo>
                    <a:pt x="18443" y="994"/>
                  </a:lnTo>
                  <a:lnTo>
                    <a:pt x="18296" y="951"/>
                  </a:lnTo>
                  <a:lnTo>
                    <a:pt x="18140" y="916"/>
                  </a:lnTo>
                  <a:lnTo>
                    <a:pt x="17778" y="839"/>
                  </a:lnTo>
                  <a:lnTo>
                    <a:pt x="17329" y="761"/>
                  </a:lnTo>
                  <a:lnTo>
                    <a:pt x="16724" y="666"/>
                  </a:lnTo>
                  <a:lnTo>
                    <a:pt x="16525" y="640"/>
                  </a:lnTo>
                  <a:lnTo>
                    <a:pt x="16292" y="623"/>
                  </a:lnTo>
                  <a:lnTo>
                    <a:pt x="15756" y="597"/>
                  </a:lnTo>
                  <a:lnTo>
                    <a:pt x="15160" y="579"/>
                  </a:lnTo>
                  <a:lnTo>
                    <a:pt x="14513" y="579"/>
                  </a:lnTo>
                  <a:lnTo>
                    <a:pt x="13865" y="588"/>
                  </a:lnTo>
                  <a:lnTo>
                    <a:pt x="13225" y="605"/>
                  </a:lnTo>
                  <a:lnTo>
                    <a:pt x="12629" y="631"/>
                  </a:lnTo>
                  <a:lnTo>
                    <a:pt x="12111" y="666"/>
                  </a:lnTo>
                  <a:lnTo>
                    <a:pt x="11748" y="709"/>
                  </a:lnTo>
                  <a:lnTo>
                    <a:pt x="11394" y="761"/>
                  </a:lnTo>
                  <a:lnTo>
                    <a:pt x="11031" y="821"/>
                  </a:lnTo>
                  <a:lnTo>
                    <a:pt x="10677" y="908"/>
                  </a:lnTo>
                  <a:lnTo>
                    <a:pt x="10332" y="994"/>
                  </a:lnTo>
                  <a:lnTo>
                    <a:pt x="9978" y="1098"/>
                  </a:lnTo>
                  <a:lnTo>
                    <a:pt x="9632" y="1210"/>
                  </a:lnTo>
                  <a:lnTo>
                    <a:pt x="9287" y="1322"/>
                  </a:lnTo>
                  <a:lnTo>
                    <a:pt x="8976" y="1089"/>
                  </a:lnTo>
                  <a:lnTo>
                    <a:pt x="8656" y="873"/>
                  </a:lnTo>
                  <a:lnTo>
                    <a:pt x="8492" y="769"/>
                  </a:lnTo>
                  <a:lnTo>
                    <a:pt x="8319" y="666"/>
                  </a:lnTo>
                  <a:lnTo>
                    <a:pt x="8155" y="571"/>
                  </a:lnTo>
                  <a:lnTo>
                    <a:pt x="7982" y="484"/>
                  </a:lnTo>
                  <a:lnTo>
                    <a:pt x="7809" y="407"/>
                  </a:lnTo>
                  <a:lnTo>
                    <a:pt x="7637" y="329"/>
                  </a:lnTo>
                  <a:lnTo>
                    <a:pt x="7464" y="260"/>
                  </a:lnTo>
                  <a:lnTo>
                    <a:pt x="7282" y="191"/>
                  </a:lnTo>
                  <a:lnTo>
                    <a:pt x="7101" y="139"/>
                  </a:lnTo>
                  <a:lnTo>
                    <a:pt x="6911" y="87"/>
                  </a:lnTo>
                  <a:lnTo>
                    <a:pt x="6730" y="44"/>
                  </a:lnTo>
                  <a:lnTo>
                    <a:pt x="6531" y="18"/>
                  </a:lnTo>
                  <a:lnTo>
                    <a:pt x="64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28"/>
            <p:cNvSpPr/>
            <p:nvPr/>
          </p:nvSpPr>
          <p:spPr>
            <a:xfrm>
              <a:off x="-3693635" y="3384423"/>
              <a:ext cx="1000987" cy="724360"/>
            </a:xfrm>
            <a:custGeom>
              <a:avLst/>
              <a:gdLst/>
              <a:ahLst/>
              <a:cxnLst/>
              <a:rect l="l" t="t" r="r" b="b"/>
              <a:pathLst>
                <a:path w="25319" h="18322" fill="none" extrusionOk="0">
                  <a:moveTo>
                    <a:pt x="24360" y="5166"/>
                  </a:moveTo>
                  <a:lnTo>
                    <a:pt x="24360" y="5166"/>
                  </a:lnTo>
                  <a:lnTo>
                    <a:pt x="24178" y="4872"/>
                  </a:lnTo>
                  <a:lnTo>
                    <a:pt x="23980" y="4587"/>
                  </a:lnTo>
                  <a:lnTo>
                    <a:pt x="23764" y="4311"/>
                  </a:lnTo>
                  <a:lnTo>
                    <a:pt x="23531" y="4043"/>
                  </a:lnTo>
                  <a:lnTo>
                    <a:pt x="23289" y="3784"/>
                  </a:lnTo>
                  <a:lnTo>
                    <a:pt x="23038" y="3534"/>
                  </a:lnTo>
                  <a:lnTo>
                    <a:pt x="22779" y="3300"/>
                  </a:lnTo>
                  <a:lnTo>
                    <a:pt x="22503" y="3067"/>
                  </a:lnTo>
                  <a:lnTo>
                    <a:pt x="22226" y="2851"/>
                  </a:lnTo>
                  <a:lnTo>
                    <a:pt x="21933" y="2644"/>
                  </a:lnTo>
                  <a:lnTo>
                    <a:pt x="21639" y="2445"/>
                  </a:lnTo>
                  <a:lnTo>
                    <a:pt x="21337" y="2264"/>
                  </a:lnTo>
                  <a:lnTo>
                    <a:pt x="21026" y="2091"/>
                  </a:lnTo>
                  <a:lnTo>
                    <a:pt x="20715" y="1927"/>
                  </a:lnTo>
                  <a:lnTo>
                    <a:pt x="20395" y="1780"/>
                  </a:lnTo>
                  <a:lnTo>
                    <a:pt x="20075" y="1642"/>
                  </a:lnTo>
                  <a:lnTo>
                    <a:pt x="20075" y="1642"/>
                  </a:lnTo>
                  <a:lnTo>
                    <a:pt x="19082" y="1236"/>
                  </a:lnTo>
                  <a:lnTo>
                    <a:pt x="18745" y="1106"/>
                  </a:lnTo>
                  <a:lnTo>
                    <a:pt x="18443" y="994"/>
                  </a:lnTo>
                  <a:lnTo>
                    <a:pt x="18296" y="951"/>
                  </a:lnTo>
                  <a:lnTo>
                    <a:pt x="18140" y="916"/>
                  </a:lnTo>
                  <a:lnTo>
                    <a:pt x="17778" y="839"/>
                  </a:lnTo>
                  <a:lnTo>
                    <a:pt x="17329" y="761"/>
                  </a:lnTo>
                  <a:lnTo>
                    <a:pt x="16724" y="666"/>
                  </a:lnTo>
                  <a:lnTo>
                    <a:pt x="16724" y="666"/>
                  </a:lnTo>
                  <a:lnTo>
                    <a:pt x="16525" y="640"/>
                  </a:lnTo>
                  <a:lnTo>
                    <a:pt x="16292" y="623"/>
                  </a:lnTo>
                  <a:lnTo>
                    <a:pt x="15756" y="597"/>
                  </a:lnTo>
                  <a:lnTo>
                    <a:pt x="15160" y="579"/>
                  </a:lnTo>
                  <a:lnTo>
                    <a:pt x="14513" y="579"/>
                  </a:lnTo>
                  <a:lnTo>
                    <a:pt x="13865" y="588"/>
                  </a:lnTo>
                  <a:lnTo>
                    <a:pt x="13225" y="605"/>
                  </a:lnTo>
                  <a:lnTo>
                    <a:pt x="12629" y="631"/>
                  </a:lnTo>
                  <a:lnTo>
                    <a:pt x="12111" y="666"/>
                  </a:lnTo>
                  <a:lnTo>
                    <a:pt x="12111" y="666"/>
                  </a:lnTo>
                  <a:lnTo>
                    <a:pt x="11748" y="709"/>
                  </a:lnTo>
                  <a:lnTo>
                    <a:pt x="11394" y="761"/>
                  </a:lnTo>
                  <a:lnTo>
                    <a:pt x="11031" y="821"/>
                  </a:lnTo>
                  <a:lnTo>
                    <a:pt x="10677" y="908"/>
                  </a:lnTo>
                  <a:lnTo>
                    <a:pt x="10332" y="994"/>
                  </a:lnTo>
                  <a:lnTo>
                    <a:pt x="9978" y="1098"/>
                  </a:lnTo>
                  <a:lnTo>
                    <a:pt x="9632" y="1210"/>
                  </a:lnTo>
                  <a:lnTo>
                    <a:pt x="9287" y="1322"/>
                  </a:lnTo>
                  <a:lnTo>
                    <a:pt x="9287" y="1322"/>
                  </a:lnTo>
                  <a:lnTo>
                    <a:pt x="8976" y="1089"/>
                  </a:lnTo>
                  <a:lnTo>
                    <a:pt x="8656" y="873"/>
                  </a:lnTo>
                  <a:lnTo>
                    <a:pt x="8492" y="769"/>
                  </a:lnTo>
                  <a:lnTo>
                    <a:pt x="8319" y="666"/>
                  </a:lnTo>
                  <a:lnTo>
                    <a:pt x="8155" y="571"/>
                  </a:lnTo>
                  <a:lnTo>
                    <a:pt x="7982" y="484"/>
                  </a:lnTo>
                  <a:lnTo>
                    <a:pt x="7809" y="407"/>
                  </a:lnTo>
                  <a:lnTo>
                    <a:pt x="7637" y="329"/>
                  </a:lnTo>
                  <a:lnTo>
                    <a:pt x="7464" y="260"/>
                  </a:lnTo>
                  <a:lnTo>
                    <a:pt x="7282" y="191"/>
                  </a:lnTo>
                  <a:lnTo>
                    <a:pt x="7101" y="139"/>
                  </a:lnTo>
                  <a:lnTo>
                    <a:pt x="6911" y="87"/>
                  </a:lnTo>
                  <a:lnTo>
                    <a:pt x="6730" y="44"/>
                  </a:lnTo>
                  <a:lnTo>
                    <a:pt x="6531" y="18"/>
                  </a:lnTo>
                  <a:lnTo>
                    <a:pt x="6531" y="18"/>
                  </a:lnTo>
                  <a:lnTo>
                    <a:pt x="6410" y="1"/>
                  </a:lnTo>
                  <a:lnTo>
                    <a:pt x="6289" y="1"/>
                  </a:lnTo>
                  <a:lnTo>
                    <a:pt x="6229" y="9"/>
                  </a:lnTo>
                  <a:lnTo>
                    <a:pt x="6168" y="27"/>
                  </a:lnTo>
                  <a:lnTo>
                    <a:pt x="6116" y="44"/>
                  </a:lnTo>
                  <a:lnTo>
                    <a:pt x="6065" y="78"/>
                  </a:lnTo>
                  <a:lnTo>
                    <a:pt x="6065" y="78"/>
                  </a:lnTo>
                  <a:lnTo>
                    <a:pt x="6030" y="113"/>
                  </a:lnTo>
                  <a:lnTo>
                    <a:pt x="6004" y="147"/>
                  </a:lnTo>
                  <a:lnTo>
                    <a:pt x="5978" y="182"/>
                  </a:lnTo>
                  <a:lnTo>
                    <a:pt x="5961" y="225"/>
                  </a:lnTo>
                  <a:lnTo>
                    <a:pt x="5935" y="312"/>
                  </a:lnTo>
                  <a:lnTo>
                    <a:pt x="5926" y="407"/>
                  </a:lnTo>
                  <a:lnTo>
                    <a:pt x="5926" y="502"/>
                  </a:lnTo>
                  <a:lnTo>
                    <a:pt x="5944" y="605"/>
                  </a:lnTo>
                  <a:lnTo>
                    <a:pt x="5961" y="700"/>
                  </a:lnTo>
                  <a:lnTo>
                    <a:pt x="5987" y="795"/>
                  </a:lnTo>
                  <a:lnTo>
                    <a:pt x="5987" y="795"/>
                  </a:lnTo>
                  <a:lnTo>
                    <a:pt x="6505" y="2601"/>
                  </a:lnTo>
                  <a:lnTo>
                    <a:pt x="6505" y="2601"/>
                  </a:lnTo>
                  <a:lnTo>
                    <a:pt x="6177" y="2791"/>
                  </a:lnTo>
                  <a:lnTo>
                    <a:pt x="5849" y="2998"/>
                  </a:lnTo>
                  <a:lnTo>
                    <a:pt x="5520" y="3197"/>
                  </a:lnTo>
                  <a:lnTo>
                    <a:pt x="5209" y="3413"/>
                  </a:lnTo>
                  <a:lnTo>
                    <a:pt x="5209" y="3413"/>
                  </a:lnTo>
                  <a:lnTo>
                    <a:pt x="4812" y="3680"/>
                  </a:lnTo>
                  <a:lnTo>
                    <a:pt x="4415" y="3948"/>
                  </a:lnTo>
                  <a:lnTo>
                    <a:pt x="4207" y="4069"/>
                  </a:lnTo>
                  <a:lnTo>
                    <a:pt x="4000" y="4199"/>
                  </a:lnTo>
                  <a:lnTo>
                    <a:pt x="3793" y="4311"/>
                  </a:lnTo>
                  <a:lnTo>
                    <a:pt x="3585" y="4415"/>
                  </a:lnTo>
                  <a:lnTo>
                    <a:pt x="3369" y="4510"/>
                  </a:lnTo>
                  <a:lnTo>
                    <a:pt x="3154" y="4596"/>
                  </a:lnTo>
                  <a:lnTo>
                    <a:pt x="2938" y="4665"/>
                  </a:lnTo>
                  <a:lnTo>
                    <a:pt x="2713" y="4717"/>
                  </a:lnTo>
                  <a:lnTo>
                    <a:pt x="2497" y="4760"/>
                  </a:lnTo>
                  <a:lnTo>
                    <a:pt x="2272" y="4777"/>
                  </a:lnTo>
                  <a:lnTo>
                    <a:pt x="2152" y="4777"/>
                  </a:lnTo>
                  <a:lnTo>
                    <a:pt x="2039" y="4769"/>
                  </a:lnTo>
                  <a:lnTo>
                    <a:pt x="1927" y="4760"/>
                  </a:lnTo>
                  <a:lnTo>
                    <a:pt x="1815" y="4743"/>
                  </a:lnTo>
                  <a:lnTo>
                    <a:pt x="1815" y="4743"/>
                  </a:lnTo>
                  <a:lnTo>
                    <a:pt x="1504" y="4691"/>
                  </a:lnTo>
                  <a:lnTo>
                    <a:pt x="1348" y="4665"/>
                  </a:lnTo>
                  <a:lnTo>
                    <a:pt x="1201" y="4657"/>
                  </a:lnTo>
                  <a:lnTo>
                    <a:pt x="1124" y="4657"/>
                  </a:lnTo>
                  <a:lnTo>
                    <a:pt x="1054" y="4657"/>
                  </a:lnTo>
                  <a:lnTo>
                    <a:pt x="985" y="4665"/>
                  </a:lnTo>
                  <a:lnTo>
                    <a:pt x="916" y="4682"/>
                  </a:lnTo>
                  <a:lnTo>
                    <a:pt x="847" y="4708"/>
                  </a:lnTo>
                  <a:lnTo>
                    <a:pt x="787" y="4743"/>
                  </a:lnTo>
                  <a:lnTo>
                    <a:pt x="735" y="4777"/>
                  </a:lnTo>
                  <a:lnTo>
                    <a:pt x="674" y="4829"/>
                  </a:lnTo>
                  <a:lnTo>
                    <a:pt x="674" y="4829"/>
                  </a:lnTo>
                  <a:lnTo>
                    <a:pt x="640" y="4872"/>
                  </a:lnTo>
                  <a:lnTo>
                    <a:pt x="614" y="4916"/>
                  </a:lnTo>
                  <a:lnTo>
                    <a:pt x="562" y="5019"/>
                  </a:lnTo>
                  <a:lnTo>
                    <a:pt x="528" y="5123"/>
                  </a:lnTo>
                  <a:lnTo>
                    <a:pt x="493" y="5235"/>
                  </a:lnTo>
                  <a:lnTo>
                    <a:pt x="493" y="5235"/>
                  </a:lnTo>
                  <a:lnTo>
                    <a:pt x="363" y="5771"/>
                  </a:lnTo>
                  <a:lnTo>
                    <a:pt x="251" y="6306"/>
                  </a:lnTo>
                  <a:lnTo>
                    <a:pt x="165" y="6851"/>
                  </a:lnTo>
                  <a:lnTo>
                    <a:pt x="96" y="7395"/>
                  </a:lnTo>
                  <a:lnTo>
                    <a:pt x="44" y="7939"/>
                  </a:lnTo>
                  <a:lnTo>
                    <a:pt x="9" y="8492"/>
                  </a:lnTo>
                  <a:lnTo>
                    <a:pt x="1" y="9045"/>
                  </a:lnTo>
                  <a:lnTo>
                    <a:pt x="18" y="9589"/>
                  </a:lnTo>
                  <a:lnTo>
                    <a:pt x="18" y="9589"/>
                  </a:lnTo>
                  <a:lnTo>
                    <a:pt x="27" y="9736"/>
                  </a:lnTo>
                  <a:lnTo>
                    <a:pt x="35" y="9805"/>
                  </a:lnTo>
                  <a:lnTo>
                    <a:pt x="44" y="9874"/>
                  </a:lnTo>
                  <a:lnTo>
                    <a:pt x="70" y="9943"/>
                  </a:lnTo>
                  <a:lnTo>
                    <a:pt x="96" y="10012"/>
                  </a:lnTo>
                  <a:lnTo>
                    <a:pt x="130" y="10073"/>
                  </a:lnTo>
                  <a:lnTo>
                    <a:pt x="173" y="10124"/>
                  </a:lnTo>
                  <a:lnTo>
                    <a:pt x="173" y="10124"/>
                  </a:lnTo>
                  <a:lnTo>
                    <a:pt x="217" y="10159"/>
                  </a:lnTo>
                  <a:lnTo>
                    <a:pt x="268" y="10194"/>
                  </a:lnTo>
                  <a:lnTo>
                    <a:pt x="363" y="10245"/>
                  </a:lnTo>
                  <a:lnTo>
                    <a:pt x="476" y="10280"/>
                  </a:lnTo>
                  <a:lnTo>
                    <a:pt x="588" y="10314"/>
                  </a:lnTo>
                  <a:lnTo>
                    <a:pt x="588" y="10314"/>
                  </a:lnTo>
                  <a:lnTo>
                    <a:pt x="700" y="10349"/>
                  </a:lnTo>
                  <a:lnTo>
                    <a:pt x="804" y="10392"/>
                  </a:lnTo>
                  <a:lnTo>
                    <a:pt x="1011" y="10487"/>
                  </a:lnTo>
                  <a:lnTo>
                    <a:pt x="1210" y="10591"/>
                  </a:lnTo>
                  <a:lnTo>
                    <a:pt x="1409" y="10720"/>
                  </a:lnTo>
                  <a:lnTo>
                    <a:pt x="1590" y="10850"/>
                  </a:lnTo>
                  <a:lnTo>
                    <a:pt x="1771" y="10997"/>
                  </a:lnTo>
                  <a:lnTo>
                    <a:pt x="1944" y="11152"/>
                  </a:lnTo>
                  <a:lnTo>
                    <a:pt x="2117" y="11308"/>
                  </a:lnTo>
                  <a:lnTo>
                    <a:pt x="2462" y="11636"/>
                  </a:lnTo>
                  <a:lnTo>
                    <a:pt x="2808" y="11964"/>
                  </a:lnTo>
                  <a:lnTo>
                    <a:pt x="2981" y="12120"/>
                  </a:lnTo>
                  <a:lnTo>
                    <a:pt x="3162" y="12275"/>
                  </a:lnTo>
                  <a:lnTo>
                    <a:pt x="3352" y="12413"/>
                  </a:lnTo>
                  <a:lnTo>
                    <a:pt x="3542" y="12552"/>
                  </a:lnTo>
                  <a:lnTo>
                    <a:pt x="3542" y="12552"/>
                  </a:lnTo>
                  <a:lnTo>
                    <a:pt x="3689" y="12647"/>
                  </a:lnTo>
                  <a:lnTo>
                    <a:pt x="3836" y="12733"/>
                  </a:lnTo>
                  <a:lnTo>
                    <a:pt x="3991" y="12811"/>
                  </a:lnTo>
                  <a:lnTo>
                    <a:pt x="4138" y="12889"/>
                  </a:lnTo>
                  <a:lnTo>
                    <a:pt x="4458" y="13027"/>
                  </a:lnTo>
                  <a:lnTo>
                    <a:pt x="4777" y="13156"/>
                  </a:lnTo>
                  <a:lnTo>
                    <a:pt x="5434" y="13390"/>
                  </a:lnTo>
                  <a:lnTo>
                    <a:pt x="5762" y="13511"/>
                  </a:lnTo>
                  <a:lnTo>
                    <a:pt x="6082" y="13631"/>
                  </a:lnTo>
                  <a:lnTo>
                    <a:pt x="6082" y="13631"/>
                  </a:lnTo>
                  <a:lnTo>
                    <a:pt x="6410" y="13770"/>
                  </a:lnTo>
                  <a:lnTo>
                    <a:pt x="6566" y="13847"/>
                  </a:lnTo>
                  <a:lnTo>
                    <a:pt x="6721" y="13934"/>
                  </a:lnTo>
                  <a:lnTo>
                    <a:pt x="6877" y="14020"/>
                  </a:lnTo>
                  <a:lnTo>
                    <a:pt x="7023" y="14115"/>
                  </a:lnTo>
                  <a:lnTo>
                    <a:pt x="7162" y="14210"/>
                  </a:lnTo>
                  <a:lnTo>
                    <a:pt x="7300" y="14323"/>
                  </a:lnTo>
                  <a:lnTo>
                    <a:pt x="7438" y="14426"/>
                  </a:lnTo>
                  <a:lnTo>
                    <a:pt x="7559" y="14547"/>
                  </a:lnTo>
                  <a:lnTo>
                    <a:pt x="7680" y="14668"/>
                  </a:lnTo>
                  <a:lnTo>
                    <a:pt x="7792" y="14798"/>
                  </a:lnTo>
                  <a:lnTo>
                    <a:pt x="7887" y="14936"/>
                  </a:lnTo>
                  <a:lnTo>
                    <a:pt x="7982" y="15083"/>
                  </a:lnTo>
                  <a:lnTo>
                    <a:pt x="8060" y="15229"/>
                  </a:lnTo>
                  <a:lnTo>
                    <a:pt x="8129" y="15394"/>
                  </a:lnTo>
                  <a:lnTo>
                    <a:pt x="8129" y="15394"/>
                  </a:lnTo>
                  <a:lnTo>
                    <a:pt x="8172" y="15532"/>
                  </a:lnTo>
                  <a:lnTo>
                    <a:pt x="8215" y="15679"/>
                  </a:lnTo>
                  <a:lnTo>
                    <a:pt x="8250" y="15826"/>
                  </a:lnTo>
                  <a:lnTo>
                    <a:pt x="8276" y="15981"/>
                  </a:lnTo>
                  <a:lnTo>
                    <a:pt x="8319" y="16283"/>
                  </a:lnTo>
                  <a:lnTo>
                    <a:pt x="8354" y="16586"/>
                  </a:lnTo>
                  <a:lnTo>
                    <a:pt x="8405" y="16888"/>
                  </a:lnTo>
                  <a:lnTo>
                    <a:pt x="8440" y="17035"/>
                  </a:lnTo>
                  <a:lnTo>
                    <a:pt x="8475" y="17182"/>
                  </a:lnTo>
                  <a:lnTo>
                    <a:pt x="8518" y="17320"/>
                  </a:lnTo>
                  <a:lnTo>
                    <a:pt x="8578" y="17458"/>
                  </a:lnTo>
                  <a:lnTo>
                    <a:pt x="8639" y="17588"/>
                  </a:lnTo>
                  <a:lnTo>
                    <a:pt x="8725" y="17717"/>
                  </a:lnTo>
                  <a:lnTo>
                    <a:pt x="8725" y="17717"/>
                  </a:lnTo>
                  <a:lnTo>
                    <a:pt x="8777" y="17795"/>
                  </a:lnTo>
                  <a:lnTo>
                    <a:pt x="8846" y="17864"/>
                  </a:lnTo>
                  <a:lnTo>
                    <a:pt x="8906" y="17933"/>
                  </a:lnTo>
                  <a:lnTo>
                    <a:pt x="8984" y="17994"/>
                  </a:lnTo>
                  <a:lnTo>
                    <a:pt x="9053" y="18045"/>
                  </a:lnTo>
                  <a:lnTo>
                    <a:pt x="9140" y="18097"/>
                  </a:lnTo>
                  <a:lnTo>
                    <a:pt x="9217" y="18149"/>
                  </a:lnTo>
                  <a:lnTo>
                    <a:pt x="9304" y="18184"/>
                  </a:lnTo>
                  <a:lnTo>
                    <a:pt x="9390" y="18218"/>
                  </a:lnTo>
                  <a:lnTo>
                    <a:pt x="9477" y="18253"/>
                  </a:lnTo>
                  <a:lnTo>
                    <a:pt x="9572" y="18279"/>
                  </a:lnTo>
                  <a:lnTo>
                    <a:pt x="9667" y="18296"/>
                  </a:lnTo>
                  <a:lnTo>
                    <a:pt x="9857" y="18322"/>
                  </a:lnTo>
                  <a:lnTo>
                    <a:pt x="10047" y="18322"/>
                  </a:lnTo>
                  <a:lnTo>
                    <a:pt x="10245" y="18313"/>
                  </a:lnTo>
                  <a:lnTo>
                    <a:pt x="10435" y="18279"/>
                  </a:lnTo>
                  <a:lnTo>
                    <a:pt x="10625" y="18227"/>
                  </a:lnTo>
                  <a:lnTo>
                    <a:pt x="10807" y="18158"/>
                  </a:lnTo>
                  <a:lnTo>
                    <a:pt x="10988" y="18063"/>
                  </a:lnTo>
                  <a:lnTo>
                    <a:pt x="11066" y="18011"/>
                  </a:lnTo>
                  <a:lnTo>
                    <a:pt x="11152" y="17959"/>
                  </a:lnTo>
                  <a:lnTo>
                    <a:pt x="11230" y="17899"/>
                  </a:lnTo>
                  <a:lnTo>
                    <a:pt x="11299" y="17838"/>
                  </a:lnTo>
                  <a:lnTo>
                    <a:pt x="11377" y="17769"/>
                  </a:lnTo>
                  <a:lnTo>
                    <a:pt x="11437" y="17700"/>
                  </a:lnTo>
                  <a:lnTo>
                    <a:pt x="11437" y="17700"/>
                  </a:lnTo>
                  <a:lnTo>
                    <a:pt x="11541" y="17570"/>
                  </a:lnTo>
                  <a:lnTo>
                    <a:pt x="11636" y="17441"/>
                  </a:lnTo>
                  <a:lnTo>
                    <a:pt x="11817" y="17182"/>
                  </a:lnTo>
                  <a:lnTo>
                    <a:pt x="11904" y="17052"/>
                  </a:lnTo>
                  <a:lnTo>
                    <a:pt x="12007" y="16931"/>
                  </a:lnTo>
                  <a:lnTo>
                    <a:pt x="12111" y="16810"/>
                  </a:lnTo>
                  <a:lnTo>
                    <a:pt x="12223" y="16707"/>
                  </a:lnTo>
                  <a:lnTo>
                    <a:pt x="12223" y="16707"/>
                  </a:lnTo>
                  <a:lnTo>
                    <a:pt x="12362" y="16612"/>
                  </a:lnTo>
                  <a:lnTo>
                    <a:pt x="12508" y="16534"/>
                  </a:lnTo>
                  <a:lnTo>
                    <a:pt x="12664" y="16465"/>
                  </a:lnTo>
                  <a:lnTo>
                    <a:pt x="12819" y="16413"/>
                  </a:lnTo>
                  <a:lnTo>
                    <a:pt x="12984" y="16370"/>
                  </a:lnTo>
                  <a:lnTo>
                    <a:pt x="13148" y="16335"/>
                  </a:lnTo>
                  <a:lnTo>
                    <a:pt x="13320" y="16309"/>
                  </a:lnTo>
                  <a:lnTo>
                    <a:pt x="13485" y="16292"/>
                  </a:lnTo>
                  <a:lnTo>
                    <a:pt x="13485" y="16292"/>
                  </a:lnTo>
                  <a:lnTo>
                    <a:pt x="14003" y="16232"/>
                  </a:lnTo>
                  <a:lnTo>
                    <a:pt x="14521" y="16197"/>
                  </a:lnTo>
                  <a:lnTo>
                    <a:pt x="15039" y="16171"/>
                  </a:lnTo>
                  <a:lnTo>
                    <a:pt x="15566" y="16171"/>
                  </a:lnTo>
                  <a:lnTo>
                    <a:pt x="16085" y="16180"/>
                  </a:lnTo>
                  <a:lnTo>
                    <a:pt x="16603" y="16214"/>
                  </a:lnTo>
                  <a:lnTo>
                    <a:pt x="17121" y="16266"/>
                  </a:lnTo>
                  <a:lnTo>
                    <a:pt x="17639" y="16327"/>
                  </a:lnTo>
                  <a:lnTo>
                    <a:pt x="17639" y="16327"/>
                  </a:lnTo>
                  <a:lnTo>
                    <a:pt x="17890" y="16370"/>
                  </a:lnTo>
                  <a:lnTo>
                    <a:pt x="18011" y="16396"/>
                  </a:lnTo>
                  <a:lnTo>
                    <a:pt x="18140" y="16430"/>
                  </a:lnTo>
                  <a:lnTo>
                    <a:pt x="18253" y="16482"/>
                  </a:lnTo>
                  <a:lnTo>
                    <a:pt x="18365" y="16534"/>
                  </a:lnTo>
                  <a:lnTo>
                    <a:pt x="18469" y="16603"/>
                  </a:lnTo>
                  <a:lnTo>
                    <a:pt x="18564" y="16681"/>
                  </a:lnTo>
                  <a:lnTo>
                    <a:pt x="18564" y="16681"/>
                  </a:lnTo>
                  <a:lnTo>
                    <a:pt x="18624" y="16750"/>
                  </a:lnTo>
                  <a:lnTo>
                    <a:pt x="18685" y="16819"/>
                  </a:lnTo>
                  <a:lnTo>
                    <a:pt x="18788" y="16974"/>
                  </a:lnTo>
                  <a:lnTo>
                    <a:pt x="18892" y="17130"/>
                  </a:lnTo>
                  <a:lnTo>
                    <a:pt x="18952" y="17208"/>
                  </a:lnTo>
                  <a:lnTo>
                    <a:pt x="19013" y="17277"/>
                  </a:lnTo>
                  <a:lnTo>
                    <a:pt x="19013" y="17277"/>
                  </a:lnTo>
                  <a:lnTo>
                    <a:pt x="19073" y="17337"/>
                  </a:lnTo>
                  <a:lnTo>
                    <a:pt x="19142" y="17389"/>
                  </a:lnTo>
                  <a:lnTo>
                    <a:pt x="19220" y="17441"/>
                  </a:lnTo>
                  <a:lnTo>
                    <a:pt x="19289" y="17475"/>
                  </a:lnTo>
                  <a:lnTo>
                    <a:pt x="19376" y="17519"/>
                  </a:lnTo>
                  <a:lnTo>
                    <a:pt x="19453" y="17544"/>
                  </a:lnTo>
                  <a:lnTo>
                    <a:pt x="19626" y="17596"/>
                  </a:lnTo>
                  <a:lnTo>
                    <a:pt x="19808" y="17622"/>
                  </a:lnTo>
                  <a:lnTo>
                    <a:pt x="19989" y="17648"/>
                  </a:lnTo>
                  <a:lnTo>
                    <a:pt x="20170" y="17657"/>
                  </a:lnTo>
                  <a:lnTo>
                    <a:pt x="20352" y="17665"/>
                  </a:lnTo>
                  <a:lnTo>
                    <a:pt x="20352" y="17665"/>
                  </a:lnTo>
                  <a:lnTo>
                    <a:pt x="20576" y="17657"/>
                  </a:lnTo>
                  <a:lnTo>
                    <a:pt x="20801" y="17648"/>
                  </a:lnTo>
                  <a:lnTo>
                    <a:pt x="20913" y="17631"/>
                  </a:lnTo>
                  <a:lnTo>
                    <a:pt x="21026" y="17614"/>
                  </a:lnTo>
                  <a:lnTo>
                    <a:pt x="21138" y="17588"/>
                  </a:lnTo>
                  <a:lnTo>
                    <a:pt x="21242" y="17562"/>
                  </a:lnTo>
                  <a:lnTo>
                    <a:pt x="21345" y="17527"/>
                  </a:lnTo>
                  <a:lnTo>
                    <a:pt x="21440" y="17484"/>
                  </a:lnTo>
                  <a:lnTo>
                    <a:pt x="21527" y="17432"/>
                  </a:lnTo>
                  <a:lnTo>
                    <a:pt x="21613" y="17372"/>
                  </a:lnTo>
                  <a:lnTo>
                    <a:pt x="21682" y="17303"/>
                  </a:lnTo>
                  <a:lnTo>
                    <a:pt x="21751" y="17225"/>
                  </a:lnTo>
                  <a:lnTo>
                    <a:pt x="21803" y="17139"/>
                  </a:lnTo>
                  <a:lnTo>
                    <a:pt x="21846" y="17043"/>
                  </a:lnTo>
                  <a:lnTo>
                    <a:pt x="21846" y="17043"/>
                  </a:lnTo>
                  <a:lnTo>
                    <a:pt x="21872" y="16957"/>
                  </a:lnTo>
                  <a:lnTo>
                    <a:pt x="21881" y="16879"/>
                  </a:lnTo>
                  <a:lnTo>
                    <a:pt x="21889" y="16784"/>
                  </a:lnTo>
                  <a:lnTo>
                    <a:pt x="21889" y="16698"/>
                  </a:lnTo>
                  <a:lnTo>
                    <a:pt x="21872" y="16525"/>
                  </a:lnTo>
                  <a:lnTo>
                    <a:pt x="21846" y="16344"/>
                  </a:lnTo>
                  <a:lnTo>
                    <a:pt x="21820" y="16162"/>
                  </a:lnTo>
                  <a:lnTo>
                    <a:pt x="21803" y="15990"/>
                  </a:lnTo>
                  <a:lnTo>
                    <a:pt x="21794" y="15903"/>
                  </a:lnTo>
                  <a:lnTo>
                    <a:pt x="21803" y="15817"/>
                  </a:lnTo>
                  <a:lnTo>
                    <a:pt x="21820" y="15731"/>
                  </a:lnTo>
                  <a:lnTo>
                    <a:pt x="21846" y="15644"/>
                  </a:lnTo>
                  <a:lnTo>
                    <a:pt x="21846" y="15644"/>
                  </a:lnTo>
                  <a:lnTo>
                    <a:pt x="21881" y="15558"/>
                  </a:lnTo>
                  <a:lnTo>
                    <a:pt x="21924" y="15471"/>
                  </a:lnTo>
                  <a:lnTo>
                    <a:pt x="21976" y="15402"/>
                  </a:lnTo>
                  <a:lnTo>
                    <a:pt x="22036" y="15325"/>
                  </a:lnTo>
                  <a:lnTo>
                    <a:pt x="22174" y="15195"/>
                  </a:lnTo>
                  <a:lnTo>
                    <a:pt x="22321" y="15065"/>
                  </a:lnTo>
                  <a:lnTo>
                    <a:pt x="22321" y="15065"/>
                  </a:lnTo>
                  <a:lnTo>
                    <a:pt x="22572" y="14832"/>
                  </a:lnTo>
                  <a:lnTo>
                    <a:pt x="22814" y="14590"/>
                  </a:lnTo>
                  <a:lnTo>
                    <a:pt x="23047" y="14340"/>
                  </a:lnTo>
                  <a:lnTo>
                    <a:pt x="23271" y="14081"/>
                  </a:lnTo>
                  <a:lnTo>
                    <a:pt x="23487" y="13813"/>
                  </a:lnTo>
                  <a:lnTo>
                    <a:pt x="23695" y="13545"/>
                  </a:lnTo>
                  <a:lnTo>
                    <a:pt x="23893" y="13260"/>
                  </a:lnTo>
                  <a:lnTo>
                    <a:pt x="24075" y="12975"/>
                  </a:lnTo>
                  <a:lnTo>
                    <a:pt x="24256" y="12681"/>
                  </a:lnTo>
                  <a:lnTo>
                    <a:pt x="24412" y="12379"/>
                  </a:lnTo>
                  <a:lnTo>
                    <a:pt x="24567" y="12068"/>
                  </a:lnTo>
                  <a:lnTo>
                    <a:pt x="24705" y="11757"/>
                  </a:lnTo>
                  <a:lnTo>
                    <a:pt x="24835" y="11437"/>
                  </a:lnTo>
                  <a:lnTo>
                    <a:pt x="24947" y="11118"/>
                  </a:lnTo>
                  <a:lnTo>
                    <a:pt x="25042" y="10790"/>
                  </a:lnTo>
                  <a:lnTo>
                    <a:pt x="25129" y="10461"/>
                  </a:lnTo>
                  <a:lnTo>
                    <a:pt x="25129" y="10461"/>
                  </a:lnTo>
                  <a:lnTo>
                    <a:pt x="25198" y="10124"/>
                  </a:lnTo>
                  <a:lnTo>
                    <a:pt x="25250" y="9788"/>
                  </a:lnTo>
                  <a:lnTo>
                    <a:pt x="25293" y="9442"/>
                  </a:lnTo>
                  <a:lnTo>
                    <a:pt x="25310" y="9105"/>
                  </a:lnTo>
                  <a:lnTo>
                    <a:pt x="25319" y="8760"/>
                  </a:lnTo>
                  <a:lnTo>
                    <a:pt x="25310" y="8414"/>
                  </a:lnTo>
                  <a:lnTo>
                    <a:pt x="25293" y="8077"/>
                  </a:lnTo>
                  <a:lnTo>
                    <a:pt x="25250" y="7732"/>
                  </a:lnTo>
                  <a:lnTo>
                    <a:pt x="25198" y="7395"/>
                  </a:lnTo>
                  <a:lnTo>
                    <a:pt x="25129" y="7067"/>
                  </a:lnTo>
                  <a:lnTo>
                    <a:pt x="25042" y="6730"/>
                  </a:lnTo>
                  <a:lnTo>
                    <a:pt x="24939" y="6410"/>
                  </a:lnTo>
                  <a:lnTo>
                    <a:pt x="24818" y="6090"/>
                  </a:lnTo>
                  <a:lnTo>
                    <a:pt x="24679" y="5771"/>
                  </a:lnTo>
                  <a:lnTo>
                    <a:pt x="24533" y="5469"/>
                  </a:lnTo>
                  <a:lnTo>
                    <a:pt x="24360" y="516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28"/>
            <p:cNvSpPr/>
            <p:nvPr/>
          </p:nvSpPr>
          <p:spPr>
            <a:xfrm>
              <a:off x="-3264720" y="3430204"/>
              <a:ext cx="279750" cy="12651"/>
            </a:xfrm>
            <a:custGeom>
              <a:avLst/>
              <a:gdLst/>
              <a:ahLst/>
              <a:cxnLst/>
              <a:rect l="l" t="t" r="r" b="b"/>
              <a:pathLst>
                <a:path w="7076" h="320" extrusionOk="0">
                  <a:moveTo>
                    <a:pt x="131" y="0"/>
                  </a:moveTo>
                  <a:lnTo>
                    <a:pt x="96" y="9"/>
                  </a:lnTo>
                  <a:lnTo>
                    <a:pt x="70" y="26"/>
                  </a:lnTo>
                  <a:lnTo>
                    <a:pt x="44" y="43"/>
                  </a:lnTo>
                  <a:lnTo>
                    <a:pt x="27" y="69"/>
                  </a:lnTo>
                  <a:lnTo>
                    <a:pt x="10" y="95"/>
                  </a:lnTo>
                  <a:lnTo>
                    <a:pt x="1" y="130"/>
                  </a:lnTo>
                  <a:lnTo>
                    <a:pt x="1" y="164"/>
                  </a:lnTo>
                  <a:lnTo>
                    <a:pt x="1" y="190"/>
                  </a:lnTo>
                  <a:lnTo>
                    <a:pt x="10" y="225"/>
                  </a:lnTo>
                  <a:lnTo>
                    <a:pt x="27" y="251"/>
                  </a:lnTo>
                  <a:lnTo>
                    <a:pt x="44" y="277"/>
                  </a:lnTo>
                  <a:lnTo>
                    <a:pt x="70" y="294"/>
                  </a:lnTo>
                  <a:lnTo>
                    <a:pt x="96" y="311"/>
                  </a:lnTo>
                  <a:lnTo>
                    <a:pt x="131" y="320"/>
                  </a:lnTo>
                  <a:lnTo>
                    <a:pt x="6946" y="320"/>
                  </a:lnTo>
                  <a:lnTo>
                    <a:pt x="6981" y="311"/>
                  </a:lnTo>
                  <a:lnTo>
                    <a:pt x="7006" y="294"/>
                  </a:lnTo>
                  <a:lnTo>
                    <a:pt x="7032" y="277"/>
                  </a:lnTo>
                  <a:lnTo>
                    <a:pt x="7050" y="251"/>
                  </a:lnTo>
                  <a:lnTo>
                    <a:pt x="7067" y="225"/>
                  </a:lnTo>
                  <a:lnTo>
                    <a:pt x="7076" y="190"/>
                  </a:lnTo>
                  <a:lnTo>
                    <a:pt x="7076" y="164"/>
                  </a:lnTo>
                  <a:lnTo>
                    <a:pt x="7076" y="130"/>
                  </a:lnTo>
                  <a:lnTo>
                    <a:pt x="7067" y="95"/>
                  </a:lnTo>
                  <a:lnTo>
                    <a:pt x="7050" y="69"/>
                  </a:lnTo>
                  <a:lnTo>
                    <a:pt x="7032" y="43"/>
                  </a:lnTo>
                  <a:lnTo>
                    <a:pt x="7006" y="26"/>
                  </a:lnTo>
                  <a:lnTo>
                    <a:pt x="6981" y="9"/>
                  </a:lnTo>
                  <a:lnTo>
                    <a:pt x="6946" y="0"/>
                  </a:lnTo>
                  <a:close/>
                </a:path>
              </a:pathLst>
            </a:custGeom>
            <a:solidFill>
              <a:srgbClr val="FF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28"/>
            <p:cNvSpPr/>
            <p:nvPr/>
          </p:nvSpPr>
          <p:spPr>
            <a:xfrm>
              <a:off x="-3687152" y="3784319"/>
              <a:ext cx="395" cy="395"/>
            </a:xfrm>
            <a:custGeom>
              <a:avLst/>
              <a:gdLst/>
              <a:ahLst/>
              <a:cxnLst/>
              <a:rect l="l" t="t" r="r" b="b"/>
              <a:pathLst>
                <a:path w="10" h="10" extrusionOk="0">
                  <a:moveTo>
                    <a:pt x="9" y="9"/>
                  </a:moveTo>
                  <a:lnTo>
                    <a:pt x="9" y="9"/>
                  </a:lnTo>
                  <a:lnTo>
                    <a:pt x="9" y="9"/>
                  </a:lnTo>
                  <a:lnTo>
                    <a:pt x="9" y="9"/>
                  </a:lnTo>
                  <a:lnTo>
                    <a:pt x="9" y="9"/>
                  </a:lnTo>
                  <a:close/>
                  <a:moveTo>
                    <a:pt x="9" y="9"/>
                  </a:moveTo>
                  <a:lnTo>
                    <a:pt x="9" y="9"/>
                  </a:lnTo>
                  <a:lnTo>
                    <a:pt x="9" y="9"/>
                  </a:lnTo>
                  <a:lnTo>
                    <a:pt x="9" y="9"/>
                  </a:lnTo>
                  <a:lnTo>
                    <a:pt x="9" y="9"/>
                  </a:lnTo>
                  <a:close/>
                  <a:moveTo>
                    <a:pt x="9" y="1"/>
                  </a:moveTo>
                  <a:lnTo>
                    <a:pt x="9" y="1"/>
                  </a:lnTo>
                  <a:lnTo>
                    <a:pt x="9" y="1"/>
                  </a:lnTo>
                  <a:lnTo>
                    <a:pt x="9" y="1"/>
                  </a:lnTo>
                  <a:lnTo>
                    <a:pt x="9" y="1"/>
                  </a:lnTo>
                  <a:close/>
                  <a:moveTo>
                    <a:pt x="9" y="1"/>
                  </a:moveTo>
                  <a:lnTo>
                    <a:pt x="9" y="1"/>
                  </a:lnTo>
                  <a:lnTo>
                    <a:pt x="9" y="1"/>
                  </a:lnTo>
                  <a:lnTo>
                    <a:pt x="9" y="1"/>
                  </a:lnTo>
                  <a:lnTo>
                    <a:pt x="9" y="1"/>
                  </a:lnTo>
                  <a:close/>
                  <a:moveTo>
                    <a:pt x="1" y="1"/>
                  </a:moveTo>
                  <a:lnTo>
                    <a:pt x="1" y="1"/>
                  </a:lnTo>
                  <a:lnTo>
                    <a:pt x="1" y="1"/>
                  </a:lnTo>
                  <a:lnTo>
                    <a:pt x="1" y="1"/>
                  </a:lnTo>
                  <a:lnTo>
                    <a:pt x="1" y="1"/>
                  </a:lnTo>
                  <a:close/>
                  <a:moveTo>
                    <a:pt x="1" y="1"/>
                  </a:moveTo>
                  <a:lnTo>
                    <a:pt x="1" y="1"/>
                  </a:lnTo>
                  <a:lnTo>
                    <a:pt x="1" y="1"/>
                  </a:lnTo>
                  <a:lnTo>
                    <a:pt x="1" y="1"/>
                  </a:lnTo>
                  <a:lnTo>
                    <a:pt x="1" y="1"/>
                  </a:lnTo>
                  <a:close/>
                </a:path>
              </a:pathLst>
            </a:custGeom>
            <a:solidFill>
              <a:srgbClr val="2F29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28"/>
            <p:cNvSpPr/>
            <p:nvPr/>
          </p:nvSpPr>
          <p:spPr>
            <a:xfrm>
              <a:off x="-3686796" y="3784675"/>
              <a:ext cx="40" cy="40"/>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28"/>
            <p:cNvSpPr/>
            <p:nvPr/>
          </p:nvSpPr>
          <p:spPr>
            <a:xfrm>
              <a:off x="-3686796" y="3784675"/>
              <a:ext cx="40" cy="40"/>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28"/>
            <p:cNvSpPr/>
            <p:nvPr/>
          </p:nvSpPr>
          <p:spPr>
            <a:xfrm>
              <a:off x="-3686796" y="3784319"/>
              <a:ext cx="40" cy="40"/>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28"/>
            <p:cNvSpPr/>
            <p:nvPr/>
          </p:nvSpPr>
          <p:spPr>
            <a:xfrm>
              <a:off x="-3686796" y="3784319"/>
              <a:ext cx="40" cy="40"/>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28"/>
            <p:cNvSpPr/>
            <p:nvPr/>
          </p:nvSpPr>
          <p:spPr>
            <a:xfrm>
              <a:off x="-3687152" y="3784319"/>
              <a:ext cx="40" cy="40"/>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28"/>
            <p:cNvSpPr/>
            <p:nvPr/>
          </p:nvSpPr>
          <p:spPr>
            <a:xfrm>
              <a:off x="-3687152" y="3784319"/>
              <a:ext cx="40" cy="40"/>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28"/>
            <p:cNvSpPr/>
            <p:nvPr/>
          </p:nvSpPr>
          <p:spPr>
            <a:xfrm>
              <a:off x="-3692963" y="3551102"/>
              <a:ext cx="1000315" cy="557681"/>
            </a:xfrm>
            <a:custGeom>
              <a:avLst/>
              <a:gdLst/>
              <a:ahLst/>
              <a:cxnLst/>
              <a:rect l="l" t="t" r="r" b="b"/>
              <a:pathLst>
                <a:path w="25302" h="14106" extrusionOk="0">
                  <a:moveTo>
                    <a:pt x="23652" y="0"/>
                  </a:moveTo>
                  <a:lnTo>
                    <a:pt x="23591" y="242"/>
                  </a:lnTo>
                  <a:lnTo>
                    <a:pt x="23522" y="484"/>
                  </a:lnTo>
                  <a:lnTo>
                    <a:pt x="23436" y="726"/>
                  </a:lnTo>
                  <a:lnTo>
                    <a:pt x="23349" y="959"/>
                  </a:lnTo>
                  <a:lnTo>
                    <a:pt x="23479" y="1149"/>
                  </a:lnTo>
                  <a:lnTo>
                    <a:pt x="23591" y="1348"/>
                  </a:lnTo>
                  <a:lnTo>
                    <a:pt x="23704" y="1555"/>
                  </a:lnTo>
                  <a:lnTo>
                    <a:pt x="23799" y="1771"/>
                  </a:lnTo>
                  <a:lnTo>
                    <a:pt x="23894" y="1995"/>
                  </a:lnTo>
                  <a:lnTo>
                    <a:pt x="23963" y="2229"/>
                  </a:lnTo>
                  <a:lnTo>
                    <a:pt x="24032" y="2470"/>
                  </a:lnTo>
                  <a:lnTo>
                    <a:pt x="24084" y="2721"/>
                  </a:lnTo>
                  <a:lnTo>
                    <a:pt x="24127" y="3006"/>
                  </a:lnTo>
                  <a:lnTo>
                    <a:pt x="24153" y="3300"/>
                  </a:lnTo>
                  <a:lnTo>
                    <a:pt x="24179" y="3593"/>
                  </a:lnTo>
                  <a:lnTo>
                    <a:pt x="24187" y="3887"/>
                  </a:lnTo>
                  <a:lnTo>
                    <a:pt x="24187" y="4181"/>
                  </a:lnTo>
                  <a:lnTo>
                    <a:pt x="24179" y="4483"/>
                  </a:lnTo>
                  <a:lnTo>
                    <a:pt x="24153" y="5071"/>
                  </a:lnTo>
                  <a:lnTo>
                    <a:pt x="24118" y="5649"/>
                  </a:lnTo>
                  <a:lnTo>
                    <a:pt x="24092" y="5943"/>
                  </a:lnTo>
                  <a:lnTo>
                    <a:pt x="24066" y="6228"/>
                  </a:lnTo>
                  <a:lnTo>
                    <a:pt x="24023" y="6513"/>
                  </a:lnTo>
                  <a:lnTo>
                    <a:pt x="23980" y="6798"/>
                  </a:lnTo>
                  <a:lnTo>
                    <a:pt x="23920" y="7083"/>
                  </a:lnTo>
                  <a:lnTo>
                    <a:pt x="23842" y="7360"/>
                  </a:lnTo>
                  <a:lnTo>
                    <a:pt x="23755" y="7636"/>
                  </a:lnTo>
                  <a:lnTo>
                    <a:pt x="23652" y="7912"/>
                  </a:lnTo>
                  <a:lnTo>
                    <a:pt x="23531" y="8172"/>
                  </a:lnTo>
                  <a:lnTo>
                    <a:pt x="23462" y="8301"/>
                  </a:lnTo>
                  <a:lnTo>
                    <a:pt x="23384" y="8422"/>
                  </a:lnTo>
                  <a:lnTo>
                    <a:pt x="23306" y="8552"/>
                  </a:lnTo>
                  <a:lnTo>
                    <a:pt x="23229" y="8664"/>
                  </a:lnTo>
                  <a:lnTo>
                    <a:pt x="23142" y="8785"/>
                  </a:lnTo>
                  <a:lnTo>
                    <a:pt x="23047" y="8897"/>
                  </a:lnTo>
                  <a:lnTo>
                    <a:pt x="22952" y="9001"/>
                  </a:lnTo>
                  <a:lnTo>
                    <a:pt x="22848" y="9104"/>
                  </a:lnTo>
                  <a:lnTo>
                    <a:pt x="22745" y="9200"/>
                  </a:lnTo>
                  <a:lnTo>
                    <a:pt x="22633" y="9295"/>
                  </a:lnTo>
                  <a:lnTo>
                    <a:pt x="22477" y="9407"/>
                  </a:lnTo>
                  <a:lnTo>
                    <a:pt x="22313" y="9510"/>
                  </a:lnTo>
                  <a:lnTo>
                    <a:pt x="22140" y="9605"/>
                  </a:lnTo>
                  <a:lnTo>
                    <a:pt x="21967" y="9692"/>
                  </a:lnTo>
                  <a:lnTo>
                    <a:pt x="21795" y="9770"/>
                  </a:lnTo>
                  <a:lnTo>
                    <a:pt x="21613" y="9839"/>
                  </a:lnTo>
                  <a:lnTo>
                    <a:pt x="21432" y="9908"/>
                  </a:lnTo>
                  <a:lnTo>
                    <a:pt x="21242" y="9968"/>
                  </a:lnTo>
                  <a:lnTo>
                    <a:pt x="21009" y="10037"/>
                  </a:lnTo>
                  <a:lnTo>
                    <a:pt x="20758" y="10098"/>
                  </a:lnTo>
                  <a:lnTo>
                    <a:pt x="20637" y="10115"/>
                  </a:lnTo>
                  <a:lnTo>
                    <a:pt x="20516" y="10132"/>
                  </a:lnTo>
                  <a:lnTo>
                    <a:pt x="20395" y="10141"/>
                  </a:lnTo>
                  <a:lnTo>
                    <a:pt x="20266" y="10150"/>
                  </a:lnTo>
                  <a:lnTo>
                    <a:pt x="20153" y="10141"/>
                  </a:lnTo>
                  <a:lnTo>
                    <a:pt x="20032" y="10132"/>
                  </a:lnTo>
                  <a:lnTo>
                    <a:pt x="19920" y="10115"/>
                  </a:lnTo>
                  <a:lnTo>
                    <a:pt x="19817" y="10089"/>
                  </a:lnTo>
                  <a:lnTo>
                    <a:pt x="19704" y="10046"/>
                  </a:lnTo>
                  <a:lnTo>
                    <a:pt x="19609" y="10003"/>
                  </a:lnTo>
                  <a:lnTo>
                    <a:pt x="19506" y="9942"/>
                  </a:lnTo>
                  <a:lnTo>
                    <a:pt x="19419" y="9873"/>
                  </a:lnTo>
                  <a:lnTo>
                    <a:pt x="19341" y="9796"/>
                  </a:lnTo>
                  <a:lnTo>
                    <a:pt x="19272" y="9718"/>
                  </a:lnTo>
                  <a:lnTo>
                    <a:pt x="19212" y="9640"/>
                  </a:lnTo>
                  <a:lnTo>
                    <a:pt x="19160" y="9554"/>
                  </a:lnTo>
                  <a:lnTo>
                    <a:pt x="19117" y="9459"/>
                  </a:lnTo>
                  <a:lnTo>
                    <a:pt x="19082" y="9364"/>
                  </a:lnTo>
                  <a:lnTo>
                    <a:pt x="19048" y="9260"/>
                  </a:lnTo>
                  <a:lnTo>
                    <a:pt x="19022" y="9156"/>
                  </a:lnTo>
                  <a:lnTo>
                    <a:pt x="19005" y="9053"/>
                  </a:lnTo>
                  <a:lnTo>
                    <a:pt x="18996" y="8949"/>
                  </a:lnTo>
                  <a:lnTo>
                    <a:pt x="18987" y="8845"/>
                  </a:lnTo>
                  <a:lnTo>
                    <a:pt x="18987" y="8733"/>
                  </a:lnTo>
                  <a:lnTo>
                    <a:pt x="18996" y="8517"/>
                  </a:lnTo>
                  <a:lnTo>
                    <a:pt x="19022" y="8310"/>
                  </a:lnTo>
                  <a:lnTo>
                    <a:pt x="19065" y="8085"/>
                  </a:lnTo>
                  <a:lnTo>
                    <a:pt x="19117" y="7878"/>
                  </a:lnTo>
                  <a:lnTo>
                    <a:pt x="19169" y="7662"/>
                  </a:lnTo>
                  <a:lnTo>
                    <a:pt x="19238" y="7446"/>
                  </a:lnTo>
                  <a:lnTo>
                    <a:pt x="19385" y="7023"/>
                  </a:lnTo>
                  <a:lnTo>
                    <a:pt x="19540" y="6608"/>
                  </a:lnTo>
                  <a:lnTo>
                    <a:pt x="19687" y="6185"/>
                  </a:lnTo>
                  <a:lnTo>
                    <a:pt x="19765" y="5978"/>
                  </a:lnTo>
                  <a:lnTo>
                    <a:pt x="19825" y="5770"/>
                  </a:lnTo>
                  <a:lnTo>
                    <a:pt x="19886" y="5554"/>
                  </a:lnTo>
                  <a:lnTo>
                    <a:pt x="19929" y="5347"/>
                  </a:lnTo>
                  <a:lnTo>
                    <a:pt x="19972" y="5131"/>
                  </a:lnTo>
                  <a:lnTo>
                    <a:pt x="19998" y="4924"/>
                  </a:lnTo>
                  <a:lnTo>
                    <a:pt x="19704" y="5114"/>
                  </a:lnTo>
                  <a:lnTo>
                    <a:pt x="19419" y="5295"/>
                  </a:lnTo>
                  <a:lnTo>
                    <a:pt x="19117" y="5477"/>
                  </a:lnTo>
                  <a:lnTo>
                    <a:pt x="18815" y="5641"/>
                  </a:lnTo>
                  <a:lnTo>
                    <a:pt x="18504" y="5805"/>
                  </a:lnTo>
                  <a:lnTo>
                    <a:pt x="18193" y="5952"/>
                  </a:lnTo>
                  <a:lnTo>
                    <a:pt x="17882" y="6098"/>
                  </a:lnTo>
                  <a:lnTo>
                    <a:pt x="17562" y="6228"/>
                  </a:lnTo>
                  <a:lnTo>
                    <a:pt x="17242" y="6358"/>
                  </a:lnTo>
                  <a:lnTo>
                    <a:pt x="16914" y="6479"/>
                  </a:lnTo>
                  <a:lnTo>
                    <a:pt x="16586" y="6591"/>
                  </a:lnTo>
                  <a:lnTo>
                    <a:pt x="16258" y="6694"/>
                  </a:lnTo>
                  <a:lnTo>
                    <a:pt x="15921" y="6798"/>
                  </a:lnTo>
                  <a:lnTo>
                    <a:pt x="15593" y="6893"/>
                  </a:lnTo>
                  <a:lnTo>
                    <a:pt x="15256" y="6971"/>
                  </a:lnTo>
                  <a:lnTo>
                    <a:pt x="14910" y="7057"/>
                  </a:lnTo>
                  <a:lnTo>
                    <a:pt x="14556" y="7126"/>
                  </a:lnTo>
                  <a:lnTo>
                    <a:pt x="14202" y="7204"/>
                  </a:lnTo>
                  <a:lnTo>
                    <a:pt x="13848" y="7265"/>
                  </a:lnTo>
                  <a:lnTo>
                    <a:pt x="13494" y="7325"/>
                  </a:lnTo>
                  <a:lnTo>
                    <a:pt x="13131" y="7377"/>
                  </a:lnTo>
                  <a:lnTo>
                    <a:pt x="12777" y="7429"/>
                  </a:lnTo>
                  <a:lnTo>
                    <a:pt x="12051" y="7515"/>
                  </a:lnTo>
                  <a:lnTo>
                    <a:pt x="11334" y="7576"/>
                  </a:lnTo>
                  <a:lnTo>
                    <a:pt x="10608" y="7619"/>
                  </a:lnTo>
                  <a:lnTo>
                    <a:pt x="9883" y="7645"/>
                  </a:lnTo>
                  <a:lnTo>
                    <a:pt x="9157" y="7653"/>
                  </a:lnTo>
                  <a:lnTo>
                    <a:pt x="8665" y="7653"/>
                  </a:lnTo>
                  <a:lnTo>
                    <a:pt x="8181" y="7636"/>
                  </a:lnTo>
                  <a:lnTo>
                    <a:pt x="7749" y="7619"/>
                  </a:lnTo>
                  <a:lnTo>
                    <a:pt x="7326" y="7601"/>
                  </a:lnTo>
                  <a:lnTo>
                    <a:pt x="6903" y="7567"/>
                  </a:lnTo>
                  <a:lnTo>
                    <a:pt x="6479" y="7524"/>
                  </a:lnTo>
                  <a:lnTo>
                    <a:pt x="6056" y="7472"/>
                  </a:lnTo>
                  <a:lnTo>
                    <a:pt x="5633" y="7411"/>
                  </a:lnTo>
                  <a:lnTo>
                    <a:pt x="5210" y="7342"/>
                  </a:lnTo>
                  <a:lnTo>
                    <a:pt x="4795" y="7265"/>
                  </a:lnTo>
                  <a:lnTo>
                    <a:pt x="4380" y="7178"/>
                  </a:lnTo>
                  <a:lnTo>
                    <a:pt x="3966" y="7075"/>
                  </a:lnTo>
                  <a:lnTo>
                    <a:pt x="3551" y="6962"/>
                  </a:lnTo>
                  <a:lnTo>
                    <a:pt x="3145" y="6841"/>
                  </a:lnTo>
                  <a:lnTo>
                    <a:pt x="2739" y="6712"/>
                  </a:lnTo>
                  <a:lnTo>
                    <a:pt x="2342" y="6565"/>
                  </a:lnTo>
                  <a:lnTo>
                    <a:pt x="1944" y="6401"/>
                  </a:lnTo>
                  <a:lnTo>
                    <a:pt x="1556" y="6228"/>
                  </a:lnTo>
                  <a:lnTo>
                    <a:pt x="1150" y="6038"/>
                  </a:lnTo>
                  <a:lnTo>
                    <a:pt x="761" y="5839"/>
                  </a:lnTo>
                  <a:lnTo>
                    <a:pt x="372" y="5623"/>
                  </a:lnTo>
                  <a:lnTo>
                    <a:pt x="182" y="5511"/>
                  </a:lnTo>
                  <a:lnTo>
                    <a:pt x="1" y="5390"/>
                  </a:lnTo>
                  <a:lnTo>
                    <a:pt x="10" y="5528"/>
                  </a:lnTo>
                  <a:lnTo>
                    <a:pt x="27" y="5667"/>
                  </a:lnTo>
                  <a:lnTo>
                    <a:pt x="53" y="5727"/>
                  </a:lnTo>
                  <a:lnTo>
                    <a:pt x="79" y="5787"/>
                  </a:lnTo>
                  <a:lnTo>
                    <a:pt x="105" y="5848"/>
                  </a:lnTo>
                  <a:lnTo>
                    <a:pt x="148" y="5900"/>
                  </a:lnTo>
                  <a:lnTo>
                    <a:pt x="156" y="5900"/>
                  </a:lnTo>
                  <a:lnTo>
                    <a:pt x="156" y="5908"/>
                  </a:lnTo>
                  <a:lnTo>
                    <a:pt x="200" y="5943"/>
                  </a:lnTo>
                  <a:lnTo>
                    <a:pt x="251" y="5978"/>
                  </a:lnTo>
                  <a:lnTo>
                    <a:pt x="346" y="6029"/>
                  </a:lnTo>
                  <a:lnTo>
                    <a:pt x="459" y="6064"/>
                  </a:lnTo>
                  <a:lnTo>
                    <a:pt x="571" y="6098"/>
                  </a:lnTo>
                  <a:lnTo>
                    <a:pt x="683" y="6133"/>
                  </a:lnTo>
                  <a:lnTo>
                    <a:pt x="787" y="6176"/>
                  </a:lnTo>
                  <a:lnTo>
                    <a:pt x="994" y="6271"/>
                  </a:lnTo>
                  <a:lnTo>
                    <a:pt x="1193" y="6375"/>
                  </a:lnTo>
                  <a:lnTo>
                    <a:pt x="1392" y="6504"/>
                  </a:lnTo>
                  <a:lnTo>
                    <a:pt x="1573" y="6634"/>
                  </a:lnTo>
                  <a:lnTo>
                    <a:pt x="1754" y="6781"/>
                  </a:lnTo>
                  <a:lnTo>
                    <a:pt x="1927" y="6936"/>
                  </a:lnTo>
                  <a:lnTo>
                    <a:pt x="2100" y="7092"/>
                  </a:lnTo>
                  <a:lnTo>
                    <a:pt x="2445" y="7420"/>
                  </a:lnTo>
                  <a:lnTo>
                    <a:pt x="2791" y="7748"/>
                  </a:lnTo>
                  <a:lnTo>
                    <a:pt x="2964" y="7904"/>
                  </a:lnTo>
                  <a:lnTo>
                    <a:pt x="3145" y="8059"/>
                  </a:lnTo>
                  <a:lnTo>
                    <a:pt x="3335" y="8197"/>
                  </a:lnTo>
                  <a:lnTo>
                    <a:pt x="3525" y="8336"/>
                  </a:lnTo>
                  <a:lnTo>
                    <a:pt x="3672" y="8431"/>
                  </a:lnTo>
                  <a:lnTo>
                    <a:pt x="3819" y="8517"/>
                  </a:lnTo>
                  <a:lnTo>
                    <a:pt x="3974" y="8595"/>
                  </a:lnTo>
                  <a:lnTo>
                    <a:pt x="4121" y="8673"/>
                  </a:lnTo>
                  <a:lnTo>
                    <a:pt x="4441" y="8811"/>
                  </a:lnTo>
                  <a:lnTo>
                    <a:pt x="4760" y="8940"/>
                  </a:lnTo>
                  <a:lnTo>
                    <a:pt x="5417" y="9174"/>
                  </a:lnTo>
                  <a:lnTo>
                    <a:pt x="5745" y="9295"/>
                  </a:lnTo>
                  <a:lnTo>
                    <a:pt x="6065" y="9415"/>
                  </a:lnTo>
                  <a:lnTo>
                    <a:pt x="6393" y="9554"/>
                  </a:lnTo>
                  <a:lnTo>
                    <a:pt x="6549" y="9631"/>
                  </a:lnTo>
                  <a:lnTo>
                    <a:pt x="6704" y="9718"/>
                  </a:lnTo>
                  <a:lnTo>
                    <a:pt x="6860" y="9804"/>
                  </a:lnTo>
                  <a:lnTo>
                    <a:pt x="7006" y="9899"/>
                  </a:lnTo>
                  <a:lnTo>
                    <a:pt x="7145" y="9994"/>
                  </a:lnTo>
                  <a:lnTo>
                    <a:pt x="7283" y="10107"/>
                  </a:lnTo>
                  <a:lnTo>
                    <a:pt x="7421" y="10210"/>
                  </a:lnTo>
                  <a:lnTo>
                    <a:pt x="7542" y="10331"/>
                  </a:lnTo>
                  <a:lnTo>
                    <a:pt x="7663" y="10452"/>
                  </a:lnTo>
                  <a:lnTo>
                    <a:pt x="7775" y="10582"/>
                  </a:lnTo>
                  <a:lnTo>
                    <a:pt x="7870" y="10720"/>
                  </a:lnTo>
                  <a:lnTo>
                    <a:pt x="7965" y="10867"/>
                  </a:lnTo>
                  <a:lnTo>
                    <a:pt x="8043" y="11013"/>
                  </a:lnTo>
                  <a:lnTo>
                    <a:pt x="8112" y="11178"/>
                  </a:lnTo>
                  <a:lnTo>
                    <a:pt x="8155" y="11316"/>
                  </a:lnTo>
                  <a:lnTo>
                    <a:pt x="8198" y="11463"/>
                  </a:lnTo>
                  <a:lnTo>
                    <a:pt x="8233" y="11610"/>
                  </a:lnTo>
                  <a:lnTo>
                    <a:pt x="8259" y="11765"/>
                  </a:lnTo>
                  <a:lnTo>
                    <a:pt x="8302" y="12067"/>
                  </a:lnTo>
                  <a:lnTo>
                    <a:pt x="8337" y="12370"/>
                  </a:lnTo>
                  <a:lnTo>
                    <a:pt x="8388" y="12672"/>
                  </a:lnTo>
                  <a:lnTo>
                    <a:pt x="8423" y="12819"/>
                  </a:lnTo>
                  <a:lnTo>
                    <a:pt x="8458" y="12966"/>
                  </a:lnTo>
                  <a:lnTo>
                    <a:pt x="8501" y="13104"/>
                  </a:lnTo>
                  <a:lnTo>
                    <a:pt x="8561" y="13242"/>
                  </a:lnTo>
                  <a:lnTo>
                    <a:pt x="8622" y="13372"/>
                  </a:lnTo>
                  <a:lnTo>
                    <a:pt x="8708" y="13501"/>
                  </a:lnTo>
                  <a:lnTo>
                    <a:pt x="8760" y="13579"/>
                  </a:lnTo>
                  <a:lnTo>
                    <a:pt x="8820" y="13648"/>
                  </a:lnTo>
                  <a:lnTo>
                    <a:pt x="8889" y="13709"/>
                  </a:lnTo>
                  <a:lnTo>
                    <a:pt x="8959" y="13769"/>
                  </a:lnTo>
                  <a:lnTo>
                    <a:pt x="9028" y="13821"/>
                  </a:lnTo>
                  <a:lnTo>
                    <a:pt x="9105" y="13873"/>
                  </a:lnTo>
                  <a:lnTo>
                    <a:pt x="9183" y="13916"/>
                  </a:lnTo>
                  <a:lnTo>
                    <a:pt x="9261" y="13959"/>
                  </a:lnTo>
                  <a:lnTo>
                    <a:pt x="9347" y="13994"/>
                  </a:lnTo>
                  <a:lnTo>
                    <a:pt x="9434" y="14028"/>
                  </a:lnTo>
                  <a:lnTo>
                    <a:pt x="9615" y="14071"/>
                  </a:lnTo>
                  <a:lnTo>
                    <a:pt x="9796" y="14097"/>
                  </a:lnTo>
                  <a:lnTo>
                    <a:pt x="9986" y="14106"/>
                  </a:lnTo>
                  <a:lnTo>
                    <a:pt x="10185" y="14097"/>
                  </a:lnTo>
                  <a:lnTo>
                    <a:pt x="10384" y="14071"/>
                  </a:lnTo>
                  <a:lnTo>
                    <a:pt x="10582" y="14020"/>
                  </a:lnTo>
                  <a:lnTo>
                    <a:pt x="10773" y="13950"/>
                  </a:lnTo>
                  <a:lnTo>
                    <a:pt x="10859" y="13907"/>
                  </a:lnTo>
                  <a:lnTo>
                    <a:pt x="10954" y="13855"/>
                  </a:lnTo>
                  <a:lnTo>
                    <a:pt x="11040" y="13804"/>
                  </a:lnTo>
                  <a:lnTo>
                    <a:pt x="11127" y="13752"/>
                  </a:lnTo>
                  <a:lnTo>
                    <a:pt x="11204" y="13691"/>
                  </a:lnTo>
                  <a:lnTo>
                    <a:pt x="11282" y="13622"/>
                  </a:lnTo>
                  <a:lnTo>
                    <a:pt x="11351" y="13553"/>
                  </a:lnTo>
                  <a:lnTo>
                    <a:pt x="11420" y="13484"/>
                  </a:lnTo>
                  <a:lnTo>
                    <a:pt x="11524" y="13354"/>
                  </a:lnTo>
                  <a:lnTo>
                    <a:pt x="11619" y="13225"/>
                  </a:lnTo>
                  <a:lnTo>
                    <a:pt x="11800" y="12966"/>
                  </a:lnTo>
                  <a:lnTo>
                    <a:pt x="11887" y="12836"/>
                  </a:lnTo>
                  <a:lnTo>
                    <a:pt x="11990" y="12715"/>
                  </a:lnTo>
                  <a:lnTo>
                    <a:pt x="12094" y="12594"/>
                  </a:lnTo>
                  <a:lnTo>
                    <a:pt x="12206" y="12491"/>
                  </a:lnTo>
                  <a:lnTo>
                    <a:pt x="12345" y="12396"/>
                  </a:lnTo>
                  <a:lnTo>
                    <a:pt x="12491" y="12318"/>
                  </a:lnTo>
                  <a:lnTo>
                    <a:pt x="12647" y="12249"/>
                  </a:lnTo>
                  <a:lnTo>
                    <a:pt x="12802" y="12197"/>
                  </a:lnTo>
                  <a:lnTo>
                    <a:pt x="12967" y="12154"/>
                  </a:lnTo>
                  <a:lnTo>
                    <a:pt x="13131" y="12119"/>
                  </a:lnTo>
                  <a:lnTo>
                    <a:pt x="13303" y="12093"/>
                  </a:lnTo>
                  <a:lnTo>
                    <a:pt x="13468" y="12076"/>
                  </a:lnTo>
                  <a:lnTo>
                    <a:pt x="13951" y="12024"/>
                  </a:lnTo>
                  <a:lnTo>
                    <a:pt x="14426" y="11981"/>
                  </a:lnTo>
                  <a:lnTo>
                    <a:pt x="14910" y="11964"/>
                  </a:lnTo>
                  <a:lnTo>
                    <a:pt x="15394" y="11955"/>
                  </a:lnTo>
                  <a:lnTo>
                    <a:pt x="15947" y="11964"/>
                  </a:lnTo>
                  <a:lnTo>
                    <a:pt x="16508" y="11990"/>
                  </a:lnTo>
                  <a:lnTo>
                    <a:pt x="17070" y="12041"/>
                  </a:lnTo>
                  <a:lnTo>
                    <a:pt x="17622" y="12111"/>
                  </a:lnTo>
                  <a:lnTo>
                    <a:pt x="17873" y="12154"/>
                  </a:lnTo>
                  <a:lnTo>
                    <a:pt x="17994" y="12180"/>
                  </a:lnTo>
                  <a:lnTo>
                    <a:pt x="18123" y="12214"/>
                  </a:lnTo>
                  <a:lnTo>
                    <a:pt x="18236" y="12266"/>
                  </a:lnTo>
                  <a:lnTo>
                    <a:pt x="18348" y="12318"/>
                  </a:lnTo>
                  <a:lnTo>
                    <a:pt x="18452" y="12387"/>
                  </a:lnTo>
                  <a:lnTo>
                    <a:pt x="18547" y="12465"/>
                  </a:lnTo>
                  <a:lnTo>
                    <a:pt x="18607" y="12534"/>
                  </a:lnTo>
                  <a:lnTo>
                    <a:pt x="18668" y="12603"/>
                  </a:lnTo>
                  <a:lnTo>
                    <a:pt x="18771" y="12758"/>
                  </a:lnTo>
                  <a:lnTo>
                    <a:pt x="18875" y="12914"/>
                  </a:lnTo>
                  <a:lnTo>
                    <a:pt x="18935" y="12992"/>
                  </a:lnTo>
                  <a:lnTo>
                    <a:pt x="18996" y="13061"/>
                  </a:lnTo>
                  <a:lnTo>
                    <a:pt x="19056" y="13121"/>
                  </a:lnTo>
                  <a:lnTo>
                    <a:pt x="19125" y="13173"/>
                  </a:lnTo>
                  <a:lnTo>
                    <a:pt x="19203" y="13225"/>
                  </a:lnTo>
                  <a:lnTo>
                    <a:pt x="19272" y="13259"/>
                  </a:lnTo>
                  <a:lnTo>
                    <a:pt x="19359" y="13303"/>
                  </a:lnTo>
                  <a:lnTo>
                    <a:pt x="19436" y="13328"/>
                  </a:lnTo>
                  <a:lnTo>
                    <a:pt x="19609" y="13380"/>
                  </a:lnTo>
                  <a:lnTo>
                    <a:pt x="19791" y="13406"/>
                  </a:lnTo>
                  <a:lnTo>
                    <a:pt x="19972" y="13432"/>
                  </a:lnTo>
                  <a:lnTo>
                    <a:pt x="20153" y="13441"/>
                  </a:lnTo>
                  <a:lnTo>
                    <a:pt x="20335" y="13449"/>
                  </a:lnTo>
                  <a:lnTo>
                    <a:pt x="20430" y="13449"/>
                  </a:lnTo>
                  <a:lnTo>
                    <a:pt x="20646" y="13441"/>
                  </a:lnTo>
                  <a:lnTo>
                    <a:pt x="20862" y="13424"/>
                  </a:lnTo>
                  <a:lnTo>
                    <a:pt x="21069" y="13389"/>
                  </a:lnTo>
                  <a:lnTo>
                    <a:pt x="21173" y="13363"/>
                  </a:lnTo>
                  <a:lnTo>
                    <a:pt x="21276" y="13328"/>
                  </a:lnTo>
                  <a:lnTo>
                    <a:pt x="21363" y="13294"/>
                  </a:lnTo>
                  <a:lnTo>
                    <a:pt x="21458" y="13251"/>
                  </a:lnTo>
                  <a:lnTo>
                    <a:pt x="21536" y="13199"/>
                  </a:lnTo>
                  <a:lnTo>
                    <a:pt x="21613" y="13138"/>
                  </a:lnTo>
                  <a:lnTo>
                    <a:pt x="21682" y="13078"/>
                  </a:lnTo>
                  <a:lnTo>
                    <a:pt x="21743" y="13000"/>
                  </a:lnTo>
                  <a:lnTo>
                    <a:pt x="21786" y="12923"/>
                  </a:lnTo>
                  <a:lnTo>
                    <a:pt x="21829" y="12827"/>
                  </a:lnTo>
                  <a:lnTo>
                    <a:pt x="21846" y="12758"/>
                  </a:lnTo>
                  <a:lnTo>
                    <a:pt x="21864" y="12689"/>
                  </a:lnTo>
                  <a:lnTo>
                    <a:pt x="21872" y="12612"/>
                  </a:lnTo>
                  <a:lnTo>
                    <a:pt x="21872" y="12542"/>
                  </a:lnTo>
                  <a:lnTo>
                    <a:pt x="21872" y="12439"/>
                  </a:lnTo>
                  <a:lnTo>
                    <a:pt x="21864" y="12335"/>
                  </a:lnTo>
                  <a:lnTo>
                    <a:pt x="21829" y="12128"/>
                  </a:lnTo>
                  <a:lnTo>
                    <a:pt x="21795" y="11920"/>
                  </a:lnTo>
                  <a:lnTo>
                    <a:pt x="21786" y="11817"/>
                  </a:lnTo>
                  <a:lnTo>
                    <a:pt x="21777" y="11713"/>
                  </a:lnTo>
                  <a:lnTo>
                    <a:pt x="21786" y="11635"/>
                  </a:lnTo>
                  <a:lnTo>
                    <a:pt x="21795" y="11566"/>
                  </a:lnTo>
                  <a:lnTo>
                    <a:pt x="21803" y="11497"/>
                  </a:lnTo>
                  <a:lnTo>
                    <a:pt x="21829" y="11428"/>
                  </a:lnTo>
                  <a:lnTo>
                    <a:pt x="21864" y="11342"/>
                  </a:lnTo>
                  <a:lnTo>
                    <a:pt x="21907" y="11255"/>
                  </a:lnTo>
                  <a:lnTo>
                    <a:pt x="21959" y="11186"/>
                  </a:lnTo>
                  <a:lnTo>
                    <a:pt x="22019" y="11109"/>
                  </a:lnTo>
                  <a:lnTo>
                    <a:pt x="22157" y="10979"/>
                  </a:lnTo>
                  <a:lnTo>
                    <a:pt x="22304" y="10849"/>
                  </a:lnTo>
                  <a:lnTo>
                    <a:pt x="22555" y="10616"/>
                  </a:lnTo>
                  <a:lnTo>
                    <a:pt x="22797" y="10374"/>
                  </a:lnTo>
                  <a:lnTo>
                    <a:pt x="23030" y="10124"/>
                  </a:lnTo>
                  <a:lnTo>
                    <a:pt x="23254" y="9865"/>
                  </a:lnTo>
                  <a:lnTo>
                    <a:pt x="23470" y="9597"/>
                  </a:lnTo>
                  <a:lnTo>
                    <a:pt x="23678" y="9329"/>
                  </a:lnTo>
                  <a:lnTo>
                    <a:pt x="23876" y="9044"/>
                  </a:lnTo>
                  <a:lnTo>
                    <a:pt x="24058" y="8759"/>
                  </a:lnTo>
                  <a:lnTo>
                    <a:pt x="24239" y="8465"/>
                  </a:lnTo>
                  <a:lnTo>
                    <a:pt x="24395" y="8163"/>
                  </a:lnTo>
                  <a:lnTo>
                    <a:pt x="24550" y="7852"/>
                  </a:lnTo>
                  <a:lnTo>
                    <a:pt x="24688" y="7541"/>
                  </a:lnTo>
                  <a:lnTo>
                    <a:pt x="24818" y="7221"/>
                  </a:lnTo>
                  <a:lnTo>
                    <a:pt x="24930" y="6902"/>
                  </a:lnTo>
                  <a:lnTo>
                    <a:pt x="25025" y="6574"/>
                  </a:lnTo>
                  <a:lnTo>
                    <a:pt x="25112" y="6245"/>
                  </a:lnTo>
                  <a:lnTo>
                    <a:pt x="25155" y="6029"/>
                  </a:lnTo>
                  <a:lnTo>
                    <a:pt x="25198" y="5822"/>
                  </a:lnTo>
                  <a:lnTo>
                    <a:pt x="25224" y="5606"/>
                  </a:lnTo>
                  <a:lnTo>
                    <a:pt x="25258" y="5399"/>
                  </a:lnTo>
                  <a:lnTo>
                    <a:pt x="25276" y="5183"/>
                  </a:lnTo>
                  <a:lnTo>
                    <a:pt x="25293" y="4967"/>
                  </a:lnTo>
                  <a:lnTo>
                    <a:pt x="25302" y="4751"/>
                  </a:lnTo>
                  <a:lnTo>
                    <a:pt x="25302" y="4535"/>
                  </a:lnTo>
                  <a:lnTo>
                    <a:pt x="25302" y="4302"/>
                  </a:lnTo>
                  <a:lnTo>
                    <a:pt x="25293" y="4069"/>
                  </a:lnTo>
                  <a:lnTo>
                    <a:pt x="25267" y="3835"/>
                  </a:lnTo>
                  <a:lnTo>
                    <a:pt x="25241" y="3602"/>
                  </a:lnTo>
                  <a:lnTo>
                    <a:pt x="25215" y="3369"/>
                  </a:lnTo>
                  <a:lnTo>
                    <a:pt x="25172" y="3136"/>
                  </a:lnTo>
                  <a:lnTo>
                    <a:pt x="25120" y="2902"/>
                  </a:lnTo>
                  <a:lnTo>
                    <a:pt x="25068" y="2678"/>
                  </a:lnTo>
                  <a:lnTo>
                    <a:pt x="24999" y="2453"/>
                  </a:lnTo>
                  <a:lnTo>
                    <a:pt x="24930" y="2229"/>
                  </a:lnTo>
                  <a:lnTo>
                    <a:pt x="24853" y="2004"/>
                  </a:lnTo>
                  <a:lnTo>
                    <a:pt x="24766" y="1788"/>
                  </a:lnTo>
                  <a:lnTo>
                    <a:pt x="24671" y="1572"/>
                  </a:lnTo>
                  <a:lnTo>
                    <a:pt x="24576" y="1365"/>
                  </a:lnTo>
                  <a:lnTo>
                    <a:pt x="24464" y="1158"/>
                  </a:lnTo>
                  <a:lnTo>
                    <a:pt x="24343" y="950"/>
                  </a:lnTo>
                  <a:lnTo>
                    <a:pt x="24187" y="700"/>
                  </a:lnTo>
                  <a:lnTo>
                    <a:pt x="24023" y="458"/>
                  </a:lnTo>
                  <a:lnTo>
                    <a:pt x="23842" y="225"/>
                  </a:lnTo>
                  <a:lnTo>
                    <a:pt x="23652" y="0"/>
                  </a:lnTo>
                  <a:close/>
                </a:path>
              </a:pathLst>
            </a:custGeom>
            <a:solidFill>
              <a:srgbClr val="E47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28"/>
            <p:cNvSpPr/>
            <p:nvPr/>
          </p:nvSpPr>
          <p:spPr>
            <a:xfrm>
              <a:off x="-3692963" y="3551102"/>
              <a:ext cx="1000315" cy="557681"/>
            </a:xfrm>
            <a:custGeom>
              <a:avLst/>
              <a:gdLst/>
              <a:ahLst/>
              <a:cxnLst/>
              <a:rect l="l" t="t" r="r" b="b"/>
              <a:pathLst>
                <a:path w="25302" h="14106" fill="none" extrusionOk="0">
                  <a:moveTo>
                    <a:pt x="23652" y="0"/>
                  </a:moveTo>
                  <a:lnTo>
                    <a:pt x="23652" y="0"/>
                  </a:lnTo>
                  <a:lnTo>
                    <a:pt x="23591" y="242"/>
                  </a:lnTo>
                  <a:lnTo>
                    <a:pt x="23522" y="484"/>
                  </a:lnTo>
                  <a:lnTo>
                    <a:pt x="23436" y="726"/>
                  </a:lnTo>
                  <a:lnTo>
                    <a:pt x="23349" y="959"/>
                  </a:lnTo>
                  <a:lnTo>
                    <a:pt x="23349" y="959"/>
                  </a:lnTo>
                  <a:lnTo>
                    <a:pt x="23479" y="1149"/>
                  </a:lnTo>
                  <a:lnTo>
                    <a:pt x="23591" y="1348"/>
                  </a:lnTo>
                  <a:lnTo>
                    <a:pt x="23704" y="1555"/>
                  </a:lnTo>
                  <a:lnTo>
                    <a:pt x="23799" y="1771"/>
                  </a:lnTo>
                  <a:lnTo>
                    <a:pt x="23894" y="1995"/>
                  </a:lnTo>
                  <a:lnTo>
                    <a:pt x="23963" y="2229"/>
                  </a:lnTo>
                  <a:lnTo>
                    <a:pt x="24032" y="2470"/>
                  </a:lnTo>
                  <a:lnTo>
                    <a:pt x="24084" y="2721"/>
                  </a:lnTo>
                  <a:lnTo>
                    <a:pt x="24084" y="2721"/>
                  </a:lnTo>
                  <a:lnTo>
                    <a:pt x="24127" y="3006"/>
                  </a:lnTo>
                  <a:lnTo>
                    <a:pt x="24153" y="3300"/>
                  </a:lnTo>
                  <a:lnTo>
                    <a:pt x="24179" y="3593"/>
                  </a:lnTo>
                  <a:lnTo>
                    <a:pt x="24187" y="3887"/>
                  </a:lnTo>
                  <a:lnTo>
                    <a:pt x="24187" y="4181"/>
                  </a:lnTo>
                  <a:lnTo>
                    <a:pt x="24179" y="4483"/>
                  </a:lnTo>
                  <a:lnTo>
                    <a:pt x="24153" y="5071"/>
                  </a:lnTo>
                  <a:lnTo>
                    <a:pt x="24153" y="5071"/>
                  </a:lnTo>
                  <a:lnTo>
                    <a:pt x="24118" y="5649"/>
                  </a:lnTo>
                  <a:lnTo>
                    <a:pt x="24092" y="5943"/>
                  </a:lnTo>
                  <a:lnTo>
                    <a:pt x="24066" y="6228"/>
                  </a:lnTo>
                  <a:lnTo>
                    <a:pt x="24023" y="6513"/>
                  </a:lnTo>
                  <a:lnTo>
                    <a:pt x="23980" y="6798"/>
                  </a:lnTo>
                  <a:lnTo>
                    <a:pt x="23920" y="7083"/>
                  </a:lnTo>
                  <a:lnTo>
                    <a:pt x="23842" y="7360"/>
                  </a:lnTo>
                  <a:lnTo>
                    <a:pt x="23842" y="7360"/>
                  </a:lnTo>
                  <a:lnTo>
                    <a:pt x="23755" y="7636"/>
                  </a:lnTo>
                  <a:lnTo>
                    <a:pt x="23652" y="7912"/>
                  </a:lnTo>
                  <a:lnTo>
                    <a:pt x="23531" y="8172"/>
                  </a:lnTo>
                  <a:lnTo>
                    <a:pt x="23462" y="8301"/>
                  </a:lnTo>
                  <a:lnTo>
                    <a:pt x="23384" y="8422"/>
                  </a:lnTo>
                  <a:lnTo>
                    <a:pt x="23306" y="8552"/>
                  </a:lnTo>
                  <a:lnTo>
                    <a:pt x="23229" y="8664"/>
                  </a:lnTo>
                  <a:lnTo>
                    <a:pt x="23142" y="8785"/>
                  </a:lnTo>
                  <a:lnTo>
                    <a:pt x="23047" y="8897"/>
                  </a:lnTo>
                  <a:lnTo>
                    <a:pt x="22952" y="9001"/>
                  </a:lnTo>
                  <a:lnTo>
                    <a:pt x="22848" y="9104"/>
                  </a:lnTo>
                  <a:lnTo>
                    <a:pt x="22745" y="9200"/>
                  </a:lnTo>
                  <a:lnTo>
                    <a:pt x="22633" y="9295"/>
                  </a:lnTo>
                  <a:lnTo>
                    <a:pt x="22633" y="9295"/>
                  </a:lnTo>
                  <a:lnTo>
                    <a:pt x="22477" y="9407"/>
                  </a:lnTo>
                  <a:lnTo>
                    <a:pt x="22313" y="9510"/>
                  </a:lnTo>
                  <a:lnTo>
                    <a:pt x="22140" y="9605"/>
                  </a:lnTo>
                  <a:lnTo>
                    <a:pt x="21967" y="9692"/>
                  </a:lnTo>
                  <a:lnTo>
                    <a:pt x="21795" y="9770"/>
                  </a:lnTo>
                  <a:lnTo>
                    <a:pt x="21613" y="9839"/>
                  </a:lnTo>
                  <a:lnTo>
                    <a:pt x="21432" y="9908"/>
                  </a:lnTo>
                  <a:lnTo>
                    <a:pt x="21242" y="9968"/>
                  </a:lnTo>
                  <a:lnTo>
                    <a:pt x="21242" y="9968"/>
                  </a:lnTo>
                  <a:lnTo>
                    <a:pt x="21009" y="10037"/>
                  </a:lnTo>
                  <a:lnTo>
                    <a:pt x="20758" y="10098"/>
                  </a:lnTo>
                  <a:lnTo>
                    <a:pt x="20637" y="10115"/>
                  </a:lnTo>
                  <a:lnTo>
                    <a:pt x="20516" y="10132"/>
                  </a:lnTo>
                  <a:lnTo>
                    <a:pt x="20395" y="10141"/>
                  </a:lnTo>
                  <a:lnTo>
                    <a:pt x="20266" y="10150"/>
                  </a:lnTo>
                  <a:lnTo>
                    <a:pt x="20266" y="10150"/>
                  </a:lnTo>
                  <a:lnTo>
                    <a:pt x="20153" y="10141"/>
                  </a:lnTo>
                  <a:lnTo>
                    <a:pt x="20032" y="10132"/>
                  </a:lnTo>
                  <a:lnTo>
                    <a:pt x="19920" y="10115"/>
                  </a:lnTo>
                  <a:lnTo>
                    <a:pt x="19817" y="10089"/>
                  </a:lnTo>
                  <a:lnTo>
                    <a:pt x="19704" y="10046"/>
                  </a:lnTo>
                  <a:lnTo>
                    <a:pt x="19609" y="10003"/>
                  </a:lnTo>
                  <a:lnTo>
                    <a:pt x="19506" y="9942"/>
                  </a:lnTo>
                  <a:lnTo>
                    <a:pt x="19419" y="9873"/>
                  </a:lnTo>
                  <a:lnTo>
                    <a:pt x="19419" y="9873"/>
                  </a:lnTo>
                  <a:lnTo>
                    <a:pt x="19341" y="9796"/>
                  </a:lnTo>
                  <a:lnTo>
                    <a:pt x="19272" y="9718"/>
                  </a:lnTo>
                  <a:lnTo>
                    <a:pt x="19212" y="9640"/>
                  </a:lnTo>
                  <a:lnTo>
                    <a:pt x="19160" y="9554"/>
                  </a:lnTo>
                  <a:lnTo>
                    <a:pt x="19117" y="9459"/>
                  </a:lnTo>
                  <a:lnTo>
                    <a:pt x="19082" y="9364"/>
                  </a:lnTo>
                  <a:lnTo>
                    <a:pt x="19048" y="9260"/>
                  </a:lnTo>
                  <a:lnTo>
                    <a:pt x="19022" y="9156"/>
                  </a:lnTo>
                  <a:lnTo>
                    <a:pt x="19005" y="9053"/>
                  </a:lnTo>
                  <a:lnTo>
                    <a:pt x="18996" y="8949"/>
                  </a:lnTo>
                  <a:lnTo>
                    <a:pt x="18987" y="8845"/>
                  </a:lnTo>
                  <a:lnTo>
                    <a:pt x="18987" y="8733"/>
                  </a:lnTo>
                  <a:lnTo>
                    <a:pt x="18996" y="8517"/>
                  </a:lnTo>
                  <a:lnTo>
                    <a:pt x="19022" y="8310"/>
                  </a:lnTo>
                  <a:lnTo>
                    <a:pt x="19022" y="8310"/>
                  </a:lnTo>
                  <a:lnTo>
                    <a:pt x="19065" y="8085"/>
                  </a:lnTo>
                  <a:lnTo>
                    <a:pt x="19117" y="7878"/>
                  </a:lnTo>
                  <a:lnTo>
                    <a:pt x="19169" y="7662"/>
                  </a:lnTo>
                  <a:lnTo>
                    <a:pt x="19238" y="7446"/>
                  </a:lnTo>
                  <a:lnTo>
                    <a:pt x="19385" y="7023"/>
                  </a:lnTo>
                  <a:lnTo>
                    <a:pt x="19540" y="6608"/>
                  </a:lnTo>
                  <a:lnTo>
                    <a:pt x="19687" y="6185"/>
                  </a:lnTo>
                  <a:lnTo>
                    <a:pt x="19765" y="5978"/>
                  </a:lnTo>
                  <a:lnTo>
                    <a:pt x="19825" y="5770"/>
                  </a:lnTo>
                  <a:lnTo>
                    <a:pt x="19886" y="5554"/>
                  </a:lnTo>
                  <a:lnTo>
                    <a:pt x="19929" y="5347"/>
                  </a:lnTo>
                  <a:lnTo>
                    <a:pt x="19972" y="5131"/>
                  </a:lnTo>
                  <a:lnTo>
                    <a:pt x="19998" y="4924"/>
                  </a:lnTo>
                  <a:lnTo>
                    <a:pt x="19998" y="4924"/>
                  </a:lnTo>
                  <a:lnTo>
                    <a:pt x="19704" y="5114"/>
                  </a:lnTo>
                  <a:lnTo>
                    <a:pt x="19419" y="5295"/>
                  </a:lnTo>
                  <a:lnTo>
                    <a:pt x="19117" y="5477"/>
                  </a:lnTo>
                  <a:lnTo>
                    <a:pt x="18815" y="5641"/>
                  </a:lnTo>
                  <a:lnTo>
                    <a:pt x="18504" y="5805"/>
                  </a:lnTo>
                  <a:lnTo>
                    <a:pt x="18193" y="5952"/>
                  </a:lnTo>
                  <a:lnTo>
                    <a:pt x="17882" y="6098"/>
                  </a:lnTo>
                  <a:lnTo>
                    <a:pt x="17562" y="6228"/>
                  </a:lnTo>
                  <a:lnTo>
                    <a:pt x="17242" y="6358"/>
                  </a:lnTo>
                  <a:lnTo>
                    <a:pt x="16914" y="6479"/>
                  </a:lnTo>
                  <a:lnTo>
                    <a:pt x="16586" y="6591"/>
                  </a:lnTo>
                  <a:lnTo>
                    <a:pt x="16258" y="6694"/>
                  </a:lnTo>
                  <a:lnTo>
                    <a:pt x="15921" y="6798"/>
                  </a:lnTo>
                  <a:lnTo>
                    <a:pt x="15593" y="6893"/>
                  </a:lnTo>
                  <a:lnTo>
                    <a:pt x="15256" y="6971"/>
                  </a:lnTo>
                  <a:lnTo>
                    <a:pt x="14910" y="7057"/>
                  </a:lnTo>
                  <a:lnTo>
                    <a:pt x="14910" y="7057"/>
                  </a:lnTo>
                  <a:lnTo>
                    <a:pt x="14556" y="7126"/>
                  </a:lnTo>
                  <a:lnTo>
                    <a:pt x="14202" y="7204"/>
                  </a:lnTo>
                  <a:lnTo>
                    <a:pt x="13848" y="7265"/>
                  </a:lnTo>
                  <a:lnTo>
                    <a:pt x="13494" y="7325"/>
                  </a:lnTo>
                  <a:lnTo>
                    <a:pt x="13131" y="7377"/>
                  </a:lnTo>
                  <a:lnTo>
                    <a:pt x="12777" y="7429"/>
                  </a:lnTo>
                  <a:lnTo>
                    <a:pt x="12051" y="7515"/>
                  </a:lnTo>
                  <a:lnTo>
                    <a:pt x="11334" y="7576"/>
                  </a:lnTo>
                  <a:lnTo>
                    <a:pt x="10608" y="7619"/>
                  </a:lnTo>
                  <a:lnTo>
                    <a:pt x="9883" y="7645"/>
                  </a:lnTo>
                  <a:lnTo>
                    <a:pt x="9157" y="7653"/>
                  </a:lnTo>
                  <a:lnTo>
                    <a:pt x="9157" y="7653"/>
                  </a:lnTo>
                  <a:lnTo>
                    <a:pt x="8665" y="7653"/>
                  </a:lnTo>
                  <a:lnTo>
                    <a:pt x="8181" y="7636"/>
                  </a:lnTo>
                  <a:lnTo>
                    <a:pt x="8181" y="7636"/>
                  </a:lnTo>
                  <a:lnTo>
                    <a:pt x="7749" y="7619"/>
                  </a:lnTo>
                  <a:lnTo>
                    <a:pt x="7326" y="7601"/>
                  </a:lnTo>
                  <a:lnTo>
                    <a:pt x="6903" y="7567"/>
                  </a:lnTo>
                  <a:lnTo>
                    <a:pt x="6479" y="7524"/>
                  </a:lnTo>
                  <a:lnTo>
                    <a:pt x="6056" y="7472"/>
                  </a:lnTo>
                  <a:lnTo>
                    <a:pt x="5633" y="7411"/>
                  </a:lnTo>
                  <a:lnTo>
                    <a:pt x="5210" y="7342"/>
                  </a:lnTo>
                  <a:lnTo>
                    <a:pt x="4795" y="7265"/>
                  </a:lnTo>
                  <a:lnTo>
                    <a:pt x="4380" y="7178"/>
                  </a:lnTo>
                  <a:lnTo>
                    <a:pt x="3966" y="7075"/>
                  </a:lnTo>
                  <a:lnTo>
                    <a:pt x="3551" y="6962"/>
                  </a:lnTo>
                  <a:lnTo>
                    <a:pt x="3145" y="6841"/>
                  </a:lnTo>
                  <a:lnTo>
                    <a:pt x="2739" y="6712"/>
                  </a:lnTo>
                  <a:lnTo>
                    <a:pt x="2342" y="6565"/>
                  </a:lnTo>
                  <a:lnTo>
                    <a:pt x="1944" y="6401"/>
                  </a:lnTo>
                  <a:lnTo>
                    <a:pt x="1556" y="6228"/>
                  </a:lnTo>
                  <a:lnTo>
                    <a:pt x="1556" y="6228"/>
                  </a:lnTo>
                  <a:lnTo>
                    <a:pt x="1150" y="6038"/>
                  </a:lnTo>
                  <a:lnTo>
                    <a:pt x="761" y="5839"/>
                  </a:lnTo>
                  <a:lnTo>
                    <a:pt x="372" y="5623"/>
                  </a:lnTo>
                  <a:lnTo>
                    <a:pt x="182" y="5511"/>
                  </a:lnTo>
                  <a:lnTo>
                    <a:pt x="1" y="5390"/>
                  </a:lnTo>
                  <a:lnTo>
                    <a:pt x="1" y="5390"/>
                  </a:lnTo>
                  <a:lnTo>
                    <a:pt x="10" y="5528"/>
                  </a:lnTo>
                  <a:lnTo>
                    <a:pt x="27" y="5667"/>
                  </a:lnTo>
                  <a:lnTo>
                    <a:pt x="53" y="5727"/>
                  </a:lnTo>
                  <a:lnTo>
                    <a:pt x="79" y="5787"/>
                  </a:lnTo>
                  <a:lnTo>
                    <a:pt x="105" y="5848"/>
                  </a:lnTo>
                  <a:lnTo>
                    <a:pt x="148" y="5900"/>
                  </a:lnTo>
                  <a:lnTo>
                    <a:pt x="148" y="5900"/>
                  </a:lnTo>
                  <a:lnTo>
                    <a:pt x="148" y="5900"/>
                  </a:lnTo>
                  <a:lnTo>
                    <a:pt x="148" y="5900"/>
                  </a:lnTo>
                  <a:lnTo>
                    <a:pt x="148" y="5900"/>
                  </a:lnTo>
                  <a:lnTo>
                    <a:pt x="148" y="5900"/>
                  </a:lnTo>
                  <a:lnTo>
                    <a:pt x="148" y="5900"/>
                  </a:lnTo>
                  <a:lnTo>
                    <a:pt x="148" y="5900"/>
                  </a:lnTo>
                  <a:lnTo>
                    <a:pt x="156" y="5900"/>
                  </a:lnTo>
                  <a:lnTo>
                    <a:pt x="156" y="5900"/>
                  </a:lnTo>
                  <a:lnTo>
                    <a:pt x="156" y="5900"/>
                  </a:lnTo>
                  <a:lnTo>
                    <a:pt x="156" y="5900"/>
                  </a:lnTo>
                  <a:lnTo>
                    <a:pt x="156" y="5900"/>
                  </a:lnTo>
                  <a:lnTo>
                    <a:pt x="156" y="5900"/>
                  </a:lnTo>
                  <a:lnTo>
                    <a:pt x="156" y="5900"/>
                  </a:lnTo>
                  <a:lnTo>
                    <a:pt x="156" y="5900"/>
                  </a:lnTo>
                  <a:lnTo>
                    <a:pt x="156" y="5908"/>
                  </a:lnTo>
                  <a:lnTo>
                    <a:pt x="156" y="5908"/>
                  </a:lnTo>
                  <a:lnTo>
                    <a:pt x="156" y="5908"/>
                  </a:lnTo>
                  <a:lnTo>
                    <a:pt x="156" y="5908"/>
                  </a:lnTo>
                  <a:lnTo>
                    <a:pt x="156" y="5908"/>
                  </a:lnTo>
                  <a:lnTo>
                    <a:pt x="156" y="5908"/>
                  </a:lnTo>
                  <a:lnTo>
                    <a:pt x="156" y="5908"/>
                  </a:lnTo>
                  <a:lnTo>
                    <a:pt x="156" y="5908"/>
                  </a:lnTo>
                  <a:lnTo>
                    <a:pt x="156" y="5908"/>
                  </a:lnTo>
                  <a:lnTo>
                    <a:pt x="200" y="5943"/>
                  </a:lnTo>
                  <a:lnTo>
                    <a:pt x="251" y="5978"/>
                  </a:lnTo>
                  <a:lnTo>
                    <a:pt x="346" y="6029"/>
                  </a:lnTo>
                  <a:lnTo>
                    <a:pt x="459" y="6064"/>
                  </a:lnTo>
                  <a:lnTo>
                    <a:pt x="571" y="6098"/>
                  </a:lnTo>
                  <a:lnTo>
                    <a:pt x="571" y="6098"/>
                  </a:lnTo>
                  <a:lnTo>
                    <a:pt x="683" y="6133"/>
                  </a:lnTo>
                  <a:lnTo>
                    <a:pt x="787" y="6176"/>
                  </a:lnTo>
                  <a:lnTo>
                    <a:pt x="994" y="6271"/>
                  </a:lnTo>
                  <a:lnTo>
                    <a:pt x="1193" y="6375"/>
                  </a:lnTo>
                  <a:lnTo>
                    <a:pt x="1392" y="6504"/>
                  </a:lnTo>
                  <a:lnTo>
                    <a:pt x="1573" y="6634"/>
                  </a:lnTo>
                  <a:lnTo>
                    <a:pt x="1754" y="6781"/>
                  </a:lnTo>
                  <a:lnTo>
                    <a:pt x="1927" y="6936"/>
                  </a:lnTo>
                  <a:lnTo>
                    <a:pt x="2100" y="7092"/>
                  </a:lnTo>
                  <a:lnTo>
                    <a:pt x="2445" y="7420"/>
                  </a:lnTo>
                  <a:lnTo>
                    <a:pt x="2791" y="7748"/>
                  </a:lnTo>
                  <a:lnTo>
                    <a:pt x="2964" y="7904"/>
                  </a:lnTo>
                  <a:lnTo>
                    <a:pt x="3145" y="8059"/>
                  </a:lnTo>
                  <a:lnTo>
                    <a:pt x="3335" y="8197"/>
                  </a:lnTo>
                  <a:lnTo>
                    <a:pt x="3525" y="8336"/>
                  </a:lnTo>
                  <a:lnTo>
                    <a:pt x="3525" y="8336"/>
                  </a:lnTo>
                  <a:lnTo>
                    <a:pt x="3672" y="8431"/>
                  </a:lnTo>
                  <a:lnTo>
                    <a:pt x="3819" y="8517"/>
                  </a:lnTo>
                  <a:lnTo>
                    <a:pt x="3974" y="8595"/>
                  </a:lnTo>
                  <a:lnTo>
                    <a:pt x="4121" y="8673"/>
                  </a:lnTo>
                  <a:lnTo>
                    <a:pt x="4441" y="8811"/>
                  </a:lnTo>
                  <a:lnTo>
                    <a:pt x="4760" y="8940"/>
                  </a:lnTo>
                  <a:lnTo>
                    <a:pt x="5417" y="9174"/>
                  </a:lnTo>
                  <a:lnTo>
                    <a:pt x="5745" y="9295"/>
                  </a:lnTo>
                  <a:lnTo>
                    <a:pt x="6065" y="9415"/>
                  </a:lnTo>
                  <a:lnTo>
                    <a:pt x="6065" y="9415"/>
                  </a:lnTo>
                  <a:lnTo>
                    <a:pt x="6393" y="9554"/>
                  </a:lnTo>
                  <a:lnTo>
                    <a:pt x="6549" y="9631"/>
                  </a:lnTo>
                  <a:lnTo>
                    <a:pt x="6704" y="9718"/>
                  </a:lnTo>
                  <a:lnTo>
                    <a:pt x="6860" y="9804"/>
                  </a:lnTo>
                  <a:lnTo>
                    <a:pt x="7006" y="9899"/>
                  </a:lnTo>
                  <a:lnTo>
                    <a:pt x="7145" y="9994"/>
                  </a:lnTo>
                  <a:lnTo>
                    <a:pt x="7283" y="10107"/>
                  </a:lnTo>
                  <a:lnTo>
                    <a:pt x="7421" y="10210"/>
                  </a:lnTo>
                  <a:lnTo>
                    <a:pt x="7542" y="10331"/>
                  </a:lnTo>
                  <a:lnTo>
                    <a:pt x="7663" y="10452"/>
                  </a:lnTo>
                  <a:lnTo>
                    <a:pt x="7775" y="10582"/>
                  </a:lnTo>
                  <a:lnTo>
                    <a:pt x="7870" y="10720"/>
                  </a:lnTo>
                  <a:lnTo>
                    <a:pt x="7965" y="10867"/>
                  </a:lnTo>
                  <a:lnTo>
                    <a:pt x="8043" y="11013"/>
                  </a:lnTo>
                  <a:lnTo>
                    <a:pt x="8112" y="11178"/>
                  </a:lnTo>
                  <a:lnTo>
                    <a:pt x="8112" y="11178"/>
                  </a:lnTo>
                  <a:lnTo>
                    <a:pt x="8155" y="11316"/>
                  </a:lnTo>
                  <a:lnTo>
                    <a:pt x="8198" y="11463"/>
                  </a:lnTo>
                  <a:lnTo>
                    <a:pt x="8233" y="11610"/>
                  </a:lnTo>
                  <a:lnTo>
                    <a:pt x="8259" y="11765"/>
                  </a:lnTo>
                  <a:lnTo>
                    <a:pt x="8302" y="12067"/>
                  </a:lnTo>
                  <a:lnTo>
                    <a:pt x="8337" y="12370"/>
                  </a:lnTo>
                  <a:lnTo>
                    <a:pt x="8388" y="12672"/>
                  </a:lnTo>
                  <a:lnTo>
                    <a:pt x="8423" y="12819"/>
                  </a:lnTo>
                  <a:lnTo>
                    <a:pt x="8458" y="12966"/>
                  </a:lnTo>
                  <a:lnTo>
                    <a:pt x="8501" y="13104"/>
                  </a:lnTo>
                  <a:lnTo>
                    <a:pt x="8561" y="13242"/>
                  </a:lnTo>
                  <a:lnTo>
                    <a:pt x="8622" y="13372"/>
                  </a:lnTo>
                  <a:lnTo>
                    <a:pt x="8708" y="13501"/>
                  </a:lnTo>
                  <a:lnTo>
                    <a:pt x="8708" y="13501"/>
                  </a:lnTo>
                  <a:lnTo>
                    <a:pt x="8760" y="13579"/>
                  </a:lnTo>
                  <a:lnTo>
                    <a:pt x="8820" y="13648"/>
                  </a:lnTo>
                  <a:lnTo>
                    <a:pt x="8889" y="13709"/>
                  </a:lnTo>
                  <a:lnTo>
                    <a:pt x="8959" y="13769"/>
                  </a:lnTo>
                  <a:lnTo>
                    <a:pt x="9028" y="13821"/>
                  </a:lnTo>
                  <a:lnTo>
                    <a:pt x="9105" y="13873"/>
                  </a:lnTo>
                  <a:lnTo>
                    <a:pt x="9183" y="13916"/>
                  </a:lnTo>
                  <a:lnTo>
                    <a:pt x="9261" y="13959"/>
                  </a:lnTo>
                  <a:lnTo>
                    <a:pt x="9347" y="13994"/>
                  </a:lnTo>
                  <a:lnTo>
                    <a:pt x="9434" y="14028"/>
                  </a:lnTo>
                  <a:lnTo>
                    <a:pt x="9615" y="14071"/>
                  </a:lnTo>
                  <a:lnTo>
                    <a:pt x="9796" y="14097"/>
                  </a:lnTo>
                  <a:lnTo>
                    <a:pt x="9986" y="14106"/>
                  </a:lnTo>
                  <a:lnTo>
                    <a:pt x="9986" y="14106"/>
                  </a:lnTo>
                  <a:lnTo>
                    <a:pt x="10185" y="14097"/>
                  </a:lnTo>
                  <a:lnTo>
                    <a:pt x="10384" y="14071"/>
                  </a:lnTo>
                  <a:lnTo>
                    <a:pt x="10582" y="14020"/>
                  </a:lnTo>
                  <a:lnTo>
                    <a:pt x="10773" y="13950"/>
                  </a:lnTo>
                  <a:lnTo>
                    <a:pt x="10859" y="13907"/>
                  </a:lnTo>
                  <a:lnTo>
                    <a:pt x="10954" y="13855"/>
                  </a:lnTo>
                  <a:lnTo>
                    <a:pt x="11040" y="13804"/>
                  </a:lnTo>
                  <a:lnTo>
                    <a:pt x="11127" y="13752"/>
                  </a:lnTo>
                  <a:lnTo>
                    <a:pt x="11204" y="13691"/>
                  </a:lnTo>
                  <a:lnTo>
                    <a:pt x="11282" y="13622"/>
                  </a:lnTo>
                  <a:lnTo>
                    <a:pt x="11351" y="13553"/>
                  </a:lnTo>
                  <a:lnTo>
                    <a:pt x="11420" y="13484"/>
                  </a:lnTo>
                  <a:lnTo>
                    <a:pt x="11420" y="13484"/>
                  </a:lnTo>
                  <a:lnTo>
                    <a:pt x="11524" y="13354"/>
                  </a:lnTo>
                  <a:lnTo>
                    <a:pt x="11619" y="13225"/>
                  </a:lnTo>
                  <a:lnTo>
                    <a:pt x="11800" y="12966"/>
                  </a:lnTo>
                  <a:lnTo>
                    <a:pt x="11887" y="12836"/>
                  </a:lnTo>
                  <a:lnTo>
                    <a:pt x="11990" y="12715"/>
                  </a:lnTo>
                  <a:lnTo>
                    <a:pt x="12094" y="12594"/>
                  </a:lnTo>
                  <a:lnTo>
                    <a:pt x="12206" y="12491"/>
                  </a:lnTo>
                  <a:lnTo>
                    <a:pt x="12206" y="12491"/>
                  </a:lnTo>
                  <a:lnTo>
                    <a:pt x="12345" y="12396"/>
                  </a:lnTo>
                  <a:lnTo>
                    <a:pt x="12491" y="12318"/>
                  </a:lnTo>
                  <a:lnTo>
                    <a:pt x="12647" y="12249"/>
                  </a:lnTo>
                  <a:lnTo>
                    <a:pt x="12802" y="12197"/>
                  </a:lnTo>
                  <a:lnTo>
                    <a:pt x="12967" y="12154"/>
                  </a:lnTo>
                  <a:lnTo>
                    <a:pt x="13131" y="12119"/>
                  </a:lnTo>
                  <a:lnTo>
                    <a:pt x="13303" y="12093"/>
                  </a:lnTo>
                  <a:lnTo>
                    <a:pt x="13468" y="12076"/>
                  </a:lnTo>
                  <a:lnTo>
                    <a:pt x="13468" y="12076"/>
                  </a:lnTo>
                  <a:lnTo>
                    <a:pt x="13951" y="12024"/>
                  </a:lnTo>
                  <a:lnTo>
                    <a:pt x="14426" y="11981"/>
                  </a:lnTo>
                  <a:lnTo>
                    <a:pt x="14910" y="11964"/>
                  </a:lnTo>
                  <a:lnTo>
                    <a:pt x="15394" y="11955"/>
                  </a:lnTo>
                  <a:lnTo>
                    <a:pt x="15394" y="11955"/>
                  </a:lnTo>
                  <a:lnTo>
                    <a:pt x="15947" y="11964"/>
                  </a:lnTo>
                  <a:lnTo>
                    <a:pt x="16508" y="11990"/>
                  </a:lnTo>
                  <a:lnTo>
                    <a:pt x="17070" y="12041"/>
                  </a:lnTo>
                  <a:lnTo>
                    <a:pt x="17622" y="12111"/>
                  </a:lnTo>
                  <a:lnTo>
                    <a:pt x="17622" y="12111"/>
                  </a:lnTo>
                  <a:lnTo>
                    <a:pt x="17873" y="12154"/>
                  </a:lnTo>
                  <a:lnTo>
                    <a:pt x="17994" y="12180"/>
                  </a:lnTo>
                  <a:lnTo>
                    <a:pt x="18123" y="12214"/>
                  </a:lnTo>
                  <a:lnTo>
                    <a:pt x="18236" y="12266"/>
                  </a:lnTo>
                  <a:lnTo>
                    <a:pt x="18348" y="12318"/>
                  </a:lnTo>
                  <a:lnTo>
                    <a:pt x="18452" y="12387"/>
                  </a:lnTo>
                  <a:lnTo>
                    <a:pt x="18547" y="12465"/>
                  </a:lnTo>
                  <a:lnTo>
                    <a:pt x="18547" y="12465"/>
                  </a:lnTo>
                  <a:lnTo>
                    <a:pt x="18607" y="12534"/>
                  </a:lnTo>
                  <a:lnTo>
                    <a:pt x="18668" y="12603"/>
                  </a:lnTo>
                  <a:lnTo>
                    <a:pt x="18771" y="12758"/>
                  </a:lnTo>
                  <a:lnTo>
                    <a:pt x="18875" y="12914"/>
                  </a:lnTo>
                  <a:lnTo>
                    <a:pt x="18935" y="12992"/>
                  </a:lnTo>
                  <a:lnTo>
                    <a:pt x="18996" y="13061"/>
                  </a:lnTo>
                  <a:lnTo>
                    <a:pt x="18996" y="13061"/>
                  </a:lnTo>
                  <a:lnTo>
                    <a:pt x="19056" y="13121"/>
                  </a:lnTo>
                  <a:lnTo>
                    <a:pt x="19125" y="13173"/>
                  </a:lnTo>
                  <a:lnTo>
                    <a:pt x="19203" y="13225"/>
                  </a:lnTo>
                  <a:lnTo>
                    <a:pt x="19272" y="13259"/>
                  </a:lnTo>
                  <a:lnTo>
                    <a:pt x="19359" y="13303"/>
                  </a:lnTo>
                  <a:lnTo>
                    <a:pt x="19436" y="13328"/>
                  </a:lnTo>
                  <a:lnTo>
                    <a:pt x="19609" y="13380"/>
                  </a:lnTo>
                  <a:lnTo>
                    <a:pt x="19791" y="13406"/>
                  </a:lnTo>
                  <a:lnTo>
                    <a:pt x="19972" y="13432"/>
                  </a:lnTo>
                  <a:lnTo>
                    <a:pt x="20153" y="13441"/>
                  </a:lnTo>
                  <a:lnTo>
                    <a:pt x="20335" y="13449"/>
                  </a:lnTo>
                  <a:lnTo>
                    <a:pt x="20335" y="13449"/>
                  </a:lnTo>
                  <a:lnTo>
                    <a:pt x="20430" y="13449"/>
                  </a:lnTo>
                  <a:lnTo>
                    <a:pt x="20430" y="13449"/>
                  </a:lnTo>
                  <a:lnTo>
                    <a:pt x="20646" y="13441"/>
                  </a:lnTo>
                  <a:lnTo>
                    <a:pt x="20862" y="13424"/>
                  </a:lnTo>
                  <a:lnTo>
                    <a:pt x="21069" y="13389"/>
                  </a:lnTo>
                  <a:lnTo>
                    <a:pt x="21173" y="13363"/>
                  </a:lnTo>
                  <a:lnTo>
                    <a:pt x="21276" y="13328"/>
                  </a:lnTo>
                  <a:lnTo>
                    <a:pt x="21363" y="13294"/>
                  </a:lnTo>
                  <a:lnTo>
                    <a:pt x="21458" y="13251"/>
                  </a:lnTo>
                  <a:lnTo>
                    <a:pt x="21536" y="13199"/>
                  </a:lnTo>
                  <a:lnTo>
                    <a:pt x="21613" y="13138"/>
                  </a:lnTo>
                  <a:lnTo>
                    <a:pt x="21682" y="13078"/>
                  </a:lnTo>
                  <a:lnTo>
                    <a:pt x="21743" y="13000"/>
                  </a:lnTo>
                  <a:lnTo>
                    <a:pt x="21786" y="12923"/>
                  </a:lnTo>
                  <a:lnTo>
                    <a:pt x="21829" y="12827"/>
                  </a:lnTo>
                  <a:lnTo>
                    <a:pt x="21829" y="12827"/>
                  </a:lnTo>
                  <a:lnTo>
                    <a:pt x="21846" y="12758"/>
                  </a:lnTo>
                  <a:lnTo>
                    <a:pt x="21864" y="12689"/>
                  </a:lnTo>
                  <a:lnTo>
                    <a:pt x="21872" y="12612"/>
                  </a:lnTo>
                  <a:lnTo>
                    <a:pt x="21872" y="12542"/>
                  </a:lnTo>
                  <a:lnTo>
                    <a:pt x="21872" y="12542"/>
                  </a:lnTo>
                  <a:lnTo>
                    <a:pt x="21872" y="12439"/>
                  </a:lnTo>
                  <a:lnTo>
                    <a:pt x="21864" y="12335"/>
                  </a:lnTo>
                  <a:lnTo>
                    <a:pt x="21829" y="12128"/>
                  </a:lnTo>
                  <a:lnTo>
                    <a:pt x="21795" y="11920"/>
                  </a:lnTo>
                  <a:lnTo>
                    <a:pt x="21786" y="11817"/>
                  </a:lnTo>
                  <a:lnTo>
                    <a:pt x="21777" y="11713"/>
                  </a:lnTo>
                  <a:lnTo>
                    <a:pt x="21777" y="11713"/>
                  </a:lnTo>
                  <a:lnTo>
                    <a:pt x="21786" y="11635"/>
                  </a:lnTo>
                  <a:lnTo>
                    <a:pt x="21795" y="11566"/>
                  </a:lnTo>
                  <a:lnTo>
                    <a:pt x="21803" y="11497"/>
                  </a:lnTo>
                  <a:lnTo>
                    <a:pt x="21829" y="11428"/>
                  </a:lnTo>
                  <a:lnTo>
                    <a:pt x="21829" y="11428"/>
                  </a:lnTo>
                  <a:lnTo>
                    <a:pt x="21864" y="11342"/>
                  </a:lnTo>
                  <a:lnTo>
                    <a:pt x="21907" y="11255"/>
                  </a:lnTo>
                  <a:lnTo>
                    <a:pt x="21959" y="11186"/>
                  </a:lnTo>
                  <a:lnTo>
                    <a:pt x="22019" y="11109"/>
                  </a:lnTo>
                  <a:lnTo>
                    <a:pt x="22157" y="10979"/>
                  </a:lnTo>
                  <a:lnTo>
                    <a:pt x="22304" y="10849"/>
                  </a:lnTo>
                  <a:lnTo>
                    <a:pt x="22304" y="10849"/>
                  </a:lnTo>
                  <a:lnTo>
                    <a:pt x="22555" y="10616"/>
                  </a:lnTo>
                  <a:lnTo>
                    <a:pt x="22797" y="10374"/>
                  </a:lnTo>
                  <a:lnTo>
                    <a:pt x="23030" y="10124"/>
                  </a:lnTo>
                  <a:lnTo>
                    <a:pt x="23254" y="9865"/>
                  </a:lnTo>
                  <a:lnTo>
                    <a:pt x="23470" y="9597"/>
                  </a:lnTo>
                  <a:lnTo>
                    <a:pt x="23678" y="9329"/>
                  </a:lnTo>
                  <a:lnTo>
                    <a:pt x="23876" y="9044"/>
                  </a:lnTo>
                  <a:lnTo>
                    <a:pt x="24058" y="8759"/>
                  </a:lnTo>
                  <a:lnTo>
                    <a:pt x="24239" y="8465"/>
                  </a:lnTo>
                  <a:lnTo>
                    <a:pt x="24395" y="8163"/>
                  </a:lnTo>
                  <a:lnTo>
                    <a:pt x="24550" y="7852"/>
                  </a:lnTo>
                  <a:lnTo>
                    <a:pt x="24688" y="7541"/>
                  </a:lnTo>
                  <a:lnTo>
                    <a:pt x="24818" y="7221"/>
                  </a:lnTo>
                  <a:lnTo>
                    <a:pt x="24930" y="6902"/>
                  </a:lnTo>
                  <a:lnTo>
                    <a:pt x="25025" y="6574"/>
                  </a:lnTo>
                  <a:lnTo>
                    <a:pt x="25112" y="6245"/>
                  </a:lnTo>
                  <a:lnTo>
                    <a:pt x="25112" y="6245"/>
                  </a:lnTo>
                  <a:lnTo>
                    <a:pt x="25155" y="6029"/>
                  </a:lnTo>
                  <a:lnTo>
                    <a:pt x="25198" y="5822"/>
                  </a:lnTo>
                  <a:lnTo>
                    <a:pt x="25224" y="5606"/>
                  </a:lnTo>
                  <a:lnTo>
                    <a:pt x="25258" y="5399"/>
                  </a:lnTo>
                  <a:lnTo>
                    <a:pt x="25276" y="5183"/>
                  </a:lnTo>
                  <a:lnTo>
                    <a:pt x="25293" y="4967"/>
                  </a:lnTo>
                  <a:lnTo>
                    <a:pt x="25302" y="4751"/>
                  </a:lnTo>
                  <a:lnTo>
                    <a:pt x="25302" y="4535"/>
                  </a:lnTo>
                  <a:lnTo>
                    <a:pt x="25302" y="4535"/>
                  </a:lnTo>
                  <a:lnTo>
                    <a:pt x="25302" y="4302"/>
                  </a:lnTo>
                  <a:lnTo>
                    <a:pt x="25293" y="4069"/>
                  </a:lnTo>
                  <a:lnTo>
                    <a:pt x="25267" y="3835"/>
                  </a:lnTo>
                  <a:lnTo>
                    <a:pt x="25241" y="3602"/>
                  </a:lnTo>
                  <a:lnTo>
                    <a:pt x="25215" y="3369"/>
                  </a:lnTo>
                  <a:lnTo>
                    <a:pt x="25172" y="3136"/>
                  </a:lnTo>
                  <a:lnTo>
                    <a:pt x="25120" y="2902"/>
                  </a:lnTo>
                  <a:lnTo>
                    <a:pt x="25068" y="2678"/>
                  </a:lnTo>
                  <a:lnTo>
                    <a:pt x="24999" y="2453"/>
                  </a:lnTo>
                  <a:lnTo>
                    <a:pt x="24930" y="2229"/>
                  </a:lnTo>
                  <a:lnTo>
                    <a:pt x="24853" y="2004"/>
                  </a:lnTo>
                  <a:lnTo>
                    <a:pt x="24766" y="1788"/>
                  </a:lnTo>
                  <a:lnTo>
                    <a:pt x="24671" y="1572"/>
                  </a:lnTo>
                  <a:lnTo>
                    <a:pt x="24576" y="1365"/>
                  </a:lnTo>
                  <a:lnTo>
                    <a:pt x="24464" y="1158"/>
                  </a:lnTo>
                  <a:lnTo>
                    <a:pt x="24343" y="950"/>
                  </a:lnTo>
                  <a:lnTo>
                    <a:pt x="24343" y="950"/>
                  </a:lnTo>
                  <a:lnTo>
                    <a:pt x="24343" y="950"/>
                  </a:lnTo>
                  <a:lnTo>
                    <a:pt x="24187" y="700"/>
                  </a:lnTo>
                  <a:lnTo>
                    <a:pt x="24023" y="458"/>
                  </a:lnTo>
                  <a:lnTo>
                    <a:pt x="23842" y="225"/>
                  </a:lnTo>
                  <a:lnTo>
                    <a:pt x="2365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28"/>
            <p:cNvSpPr/>
            <p:nvPr/>
          </p:nvSpPr>
          <p:spPr>
            <a:xfrm>
              <a:off x="-3675884" y="3517260"/>
              <a:ext cx="326520" cy="189926"/>
            </a:xfrm>
            <a:custGeom>
              <a:avLst/>
              <a:gdLst/>
              <a:ahLst/>
              <a:cxnLst/>
              <a:rect l="l" t="t" r="r" b="b"/>
              <a:pathLst>
                <a:path w="8259" h="4804" extrusionOk="0">
                  <a:moveTo>
                    <a:pt x="6056" y="1"/>
                  </a:moveTo>
                  <a:lnTo>
                    <a:pt x="5970" y="9"/>
                  </a:lnTo>
                  <a:lnTo>
                    <a:pt x="5875" y="27"/>
                  </a:lnTo>
                  <a:lnTo>
                    <a:pt x="5788" y="53"/>
                  </a:lnTo>
                  <a:lnTo>
                    <a:pt x="5702" y="87"/>
                  </a:lnTo>
                  <a:lnTo>
                    <a:pt x="5616" y="130"/>
                  </a:lnTo>
                  <a:lnTo>
                    <a:pt x="5529" y="182"/>
                  </a:lnTo>
                  <a:lnTo>
                    <a:pt x="5356" y="295"/>
                  </a:lnTo>
                  <a:lnTo>
                    <a:pt x="5201" y="415"/>
                  </a:lnTo>
                  <a:lnTo>
                    <a:pt x="5037" y="545"/>
                  </a:lnTo>
                  <a:lnTo>
                    <a:pt x="4881" y="666"/>
                  </a:lnTo>
                  <a:lnTo>
                    <a:pt x="4717" y="778"/>
                  </a:lnTo>
                  <a:lnTo>
                    <a:pt x="4372" y="986"/>
                  </a:lnTo>
                  <a:lnTo>
                    <a:pt x="4199" y="1081"/>
                  </a:lnTo>
                  <a:lnTo>
                    <a:pt x="4017" y="1167"/>
                  </a:lnTo>
                  <a:lnTo>
                    <a:pt x="3836" y="1253"/>
                  </a:lnTo>
                  <a:lnTo>
                    <a:pt x="3646" y="1340"/>
                  </a:lnTo>
                  <a:lnTo>
                    <a:pt x="3456" y="1417"/>
                  </a:lnTo>
                  <a:lnTo>
                    <a:pt x="3266" y="1487"/>
                  </a:lnTo>
                  <a:lnTo>
                    <a:pt x="3076" y="1547"/>
                  </a:lnTo>
                  <a:lnTo>
                    <a:pt x="2886" y="1599"/>
                  </a:lnTo>
                  <a:lnTo>
                    <a:pt x="2687" y="1651"/>
                  </a:lnTo>
                  <a:lnTo>
                    <a:pt x="2489" y="1694"/>
                  </a:lnTo>
                  <a:lnTo>
                    <a:pt x="2299" y="1720"/>
                  </a:lnTo>
                  <a:lnTo>
                    <a:pt x="2091" y="1746"/>
                  </a:lnTo>
                  <a:lnTo>
                    <a:pt x="1893" y="1763"/>
                  </a:lnTo>
                  <a:lnTo>
                    <a:pt x="1495" y="1763"/>
                  </a:lnTo>
                  <a:lnTo>
                    <a:pt x="1297" y="1746"/>
                  </a:lnTo>
                  <a:lnTo>
                    <a:pt x="1150" y="1728"/>
                  </a:lnTo>
                  <a:lnTo>
                    <a:pt x="925" y="1728"/>
                  </a:lnTo>
                  <a:lnTo>
                    <a:pt x="839" y="1737"/>
                  </a:lnTo>
                  <a:lnTo>
                    <a:pt x="761" y="1763"/>
                  </a:lnTo>
                  <a:lnTo>
                    <a:pt x="692" y="1798"/>
                  </a:lnTo>
                  <a:lnTo>
                    <a:pt x="631" y="1841"/>
                  </a:lnTo>
                  <a:lnTo>
                    <a:pt x="588" y="1884"/>
                  </a:lnTo>
                  <a:lnTo>
                    <a:pt x="545" y="1936"/>
                  </a:lnTo>
                  <a:lnTo>
                    <a:pt x="502" y="1988"/>
                  </a:lnTo>
                  <a:lnTo>
                    <a:pt x="441" y="2109"/>
                  </a:lnTo>
                  <a:lnTo>
                    <a:pt x="381" y="2238"/>
                  </a:lnTo>
                  <a:lnTo>
                    <a:pt x="269" y="2532"/>
                  </a:lnTo>
                  <a:lnTo>
                    <a:pt x="165" y="2834"/>
                  </a:lnTo>
                  <a:lnTo>
                    <a:pt x="122" y="2990"/>
                  </a:lnTo>
                  <a:lnTo>
                    <a:pt x="79" y="3145"/>
                  </a:lnTo>
                  <a:lnTo>
                    <a:pt x="53" y="3301"/>
                  </a:lnTo>
                  <a:lnTo>
                    <a:pt x="27" y="3456"/>
                  </a:lnTo>
                  <a:lnTo>
                    <a:pt x="9" y="3612"/>
                  </a:lnTo>
                  <a:lnTo>
                    <a:pt x="1" y="3767"/>
                  </a:lnTo>
                  <a:lnTo>
                    <a:pt x="9" y="3914"/>
                  </a:lnTo>
                  <a:lnTo>
                    <a:pt x="18" y="4069"/>
                  </a:lnTo>
                  <a:lnTo>
                    <a:pt x="44" y="4216"/>
                  </a:lnTo>
                  <a:lnTo>
                    <a:pt x="87" y="4363"/>
                  </a:lnTo>
                  <a:lnTo>
                    <a:pt x="139" y="4501"/>
                  </a:lnTo>
                  <a:lnTo>
                    <a:pt x="208" y="4639"/>
                  </a:lnTo>
                  <a:lnTo>
                    <a:pt x="251" y="4700"/>
                  </a:lnTo>
                  <a:lnTo>
                    <a:pt x="295" y="4752"/>
                  </a:lnTo>
                  <a:lnTo>
                    <a:pt x="355" y="4786"/>
                  </a:lnTo>
                  <a:lnTo>
                    <a:pt x="381" y="4795"/>
                  </a:lnTo>
                  <a:lnTo>
                    <a:pt x="407" y="4804"/>
                  </a:lnTo>
                  <a:lnTo>
                    <a:pt x="433" y="4804"/>
                  </a:lnTo>
                  <a:lnTo>
                    <a:pt x="467" y="4786"/>
                  </a:lnTo>
                  <a:lnTo>
                    <a:pt x="493" y="4769"/>
                  </a:lnTo>
                  <a:lnTo>
                    <a:pt x="510" y="4743"/>
                  </a:lnTo>
                  <a:lnTo>
                    <a:pt x="545" y="4691"/>
                  </a:lnTo>
                  <a:lnTo>
                    <a:pt x="614" y="4579"/>
                  </a:lnTo>
                  <a:lnTo>
                    <a:pt x="692" y="4475"/>
                  </a:lnTo>
                  <a:lnTo>
                    <a:pt x="778" y="4380"/>
                  </a:lnTo>
                  <a:lnTo>
                    <a:pt x="865" y="4285"/>
                  </a:lnTo>
                  <a:lnTo>
                    <a:pt x="960" y="4199"/>
                  </a:lnTo>
                  <a:lnTo>
                    <a:pt x="1063" y="4113"/>
                  </a:lnTo>
                  <a:lnTo>
                    <a:pt x="1167" y="4043"/>
                  </a:lnTo>
                  <a:lnTo>
                    <a:pt x="1271" y="3974"/>
                  </a:lnTo>
                  <a:lnTo>
                    <a:pt x="1383" y="3905"/>
                  </a:lnTo>
                  <a:lnTo>
                    <a:pt x="1504" y="3853"/>
                  </a:lnTo>
                  <a:lnTo>
                    <a:pt x="1625" y="3802"/>
                  </a:lnTo>
                  <a:lnTo>
                    <a:pt x="1746" y="3767"/>
                  </a:lnTo>
                  <a:lnTo>
                    <a:pt x="1867" y="3732"/>
                  </a:lnTo>
                  <a:lnTo>
                    <a:pt x="1996" y="3707"/>
                  </a:lnTo>
                  <a:lnTo>
                    <a:pt x="2126" y="3689"/>
                  </a:lnTo>
                  <a:lnTo>
                    <a:pt x="2255" y="3681"/>
                  </a:lnTo>
                  <a:lnTo>
                    <a:pt x="2454" y="3681"/>
                  </a:lnTo>
                  <a:lnTo>
                    <a:pt x="2584" y="3698"/>
                  </a:lnTo>
                  <a:lnTo>
                    <a:pt x="2722" y="3715"/>
                  </a:lnTo>
                  <a:lnTo>
                    <a:pt x="2851" y="3741"/>
                  </a:lnTo>
                  <a:lnTo>
                    <a:pt x="3119" y="3810"/>
                  </a:lnTo>
                  <a:lnTo>
                    <a:pt x="3387" y="3888"/>
                  </a:lnTo>
                  <a:lnTo>
                    <a:pt x="3905" y="4078"/>
                  </a:lnTo>
                  <a:lnTo>
                    <a:pt x="4173" y="4173"/>
                  </a:lnTo>
                  <a:lnTo>
                    <a:pt x="4432" y="4251"/>
                  </a:lnTo>
                  <a:lnTo>
                    <a:pt x="4726" y="4320"/>
                  </a:lnTo>
                  <a:lnTo>
                    <a:pt x="5020" y="4372"/>
                  </a:lnTo>
                  <a:lnTo>
                    <a:pt x="5322" y="4398"/>
                  </a:lnTo>
                  <a:lnTo>
                    <a:pt x="5624" y="4415"/>
                  </a:lnTo>
                  <a:lnTo>
                    <a:pt x="5771" y="4406"/>
                  </a:lnTo>
                  <a:lnTo>
                    <a:pt x="5926" y="4398"/>
                  </a:lnTo>
                  <a:lnTo>
                    <a:pt x="6082" y="4389"/>
                  </a:lnTo>
                  <a:lnTo>
                    <a:pt x="6237" y="4372"/>
                  </a:lnTo>
                  <a:lnTo>
                    <a:pt x="6393" y="4346"/>
                  </a:lnTo>
                  <a:lnTo>
                    <a:pt x="6540" y="4311"/>
                  </a:lnTo>
                  <a:lnTo>
                    <a:pt x="6695" y="4277"/>
                  </a:lnTo>
                  <a:lnTo>
                    <a:pt x="6842" y="4242"/>
                  </a:lnTo>
                  <a:lnTo>
                    <a:pt x="6972" y="4199"/>
                  </a:lnTo>
                  <a:lnTo>
                    <a:pt x="7110" y="4156"/>
                  </a:lnTo>
                  <a:lnTo>
                    <a:pt x="7239" y="4104"/>
                  </a:lnTo>
                  <a:lnTo>
                    <a:pt x="7360" y="4043"/>
                  </a:lnTo>
                  <a:lnTo>
                    <a:pt x="7481" y="3974"/>
                  </a:lnTo>
                  <a:lnTo>
                    <a:pt x="7594" y="3897"/>
                  </a:lnTo>
                  <a:lnTo>
                    <a:pt x="7706" y="3819"/>
                  </a:lnTo>
                  <a:lnTo>
                    <a:pt x="7801" y="3724"/>
                  </a:lnTo>
                  <a:lnTo>
                    <a:pt x="7896" y="3612"/>
                  </a:lnTo>
                  <a:lnTo>
                    <a:pt x="7982" y="3491"/>
                  </a:lnTo>
                  <a:lnTo>
                    <a:pt x="8051" y="3370"/>
                  </a:lnTo>
                  <a:lnTo>
                    <a:pt x="8112" y="3240"/>
                  </a:lnTo>
                  <a:lnTo>
                    <a:pt x="8164" y="3102"/>
                  </a:lnTo>
                  <a:lnTo>
                    <a:pt x="8198" y="2955"/>
                  </a:lnTo>
                  <a:lnTo>
                    <a:pt x="8224" y="2817"/>
                  </a:lnTo>
                  <a:lnTo>
                    <a:pt x="8250" y="2670"/>
                  </a:lnTo>
                  <a:lnTo>
                    <a:pt x="8259" y="2549"/>
                  </a:lnTo>
                  <a:lnTo>
                    <a:pt x="8259" y="2419"/>
                  </a:lnTo>
                  <a:lnTo>
                    <a:pt x="8259" y="2299"/>
                  </a:lnTo>
                  <a:lnTo>
                    <a:pt x="8241" y="2169"/>
                  </a:lnTo>
                  <a:lnTo>
                    <a:pt x="8224" y="2048"/>
                  </a:lnTo>
                  <a:lnTo>
                    <a:pt x="8207" y="1927"/>
                  </a:lnTo>
                  <a:lnTo>
                    <a:pt x="8172" y="1806"/>
                  </a:lnTo>
                  <a:lnTo>
                    <a:pt x="8138" y="1685"/>
                  </a:lnTo>
                  <a:lnTo>
                    <a:pt x="8095" y="1564"/>
                  </a:lnTo>
                  <a:lnTo>
                    <a:pt x="8051" y="1443"/>
                  </a:lnTo>
                  <a:lnTo>
                    <a:pt x="8000" y="1331"/>
                  </a:lnTo>
                  <a:lnTo>
                    <a:pt x="7939" y="1219"/>
                  </a:lnTo>
                  <a:lnTo>
                    <a:pt x="7879" y="1115"/>
                  </a:lnTo>
                  <a:lnTo>
                    <a:pt x="7810" y="1011"/>
                  </a:lnTo>
                  <a:lnTo>
                    <a:pt x="7732" y="908"/>
                  </a:lnTo>
                  <a:lnTo>
                    <a:pt x="7654" y="813"/>
                  </a:lnTo>
                  <a:lnTo>
                    <a:pt x="7499" y="657"/>
                  </a:lnTo>
                  <a:lnTo>
                    <a:pt x="7334" y="519"/>
                  </a:lnTo>
                  <a:lnTo>
                    <a:pt x="7162" y="390"/>
                  </a:lnTo>
                  <a:lnTo>
                    <a:pt x="6980" y="286"/>
                  </a:lnTo>
                  <a:lnTo>
                    <a:pt x="6782" y="191"/>
                  </a:lnTo>
                  <a:lnTo>
                    <a:pt x="6583" y="113"/>
                  </a:lnTo>
                  <a:lnTo>
                    <a:pt x="6376" y="53"/>
                  </a:lnTo>
                  <a:lnTo>
                    <a:pt x="6160" y="9"/>
                  </a:lnTo>
                  <a:lnTo>
                    <a:pt x="6056" y="1"/>
                  </a:lnTo>
                  <a:close/>
                </a:path>
              </a:pathLst>
            </a:custGeom>
            <a:solidFill>
              <a:srgbClr val="F1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28"/>
            <p:cNvSpPr/>
            <p:nvPr/>
          </p:nvSpPr>
          <p:spPr>
            <a:xfrm>
              <a:off x="-3675884" y="3517260"/>
              <a:ext cx="326520" cy="189926"/>
            </a:xfrm>
            <a:custGeom>
              <a:avLst/>
              <a:gdLst/>
              <a:ahLst/>
              <a:cxnLst/>
              <a:rect l="l" t="t" r="r" b="b"/>
              <a:pathLst>
                <a:path w="8259" h="4804" fill="none" extrusionOk="0">
                  <a:moveTo>
                    <a:pt x="6056" y="1"/>
                  </a:moveTo>
                  <a:lnTo>
                    <a:pt x="6056" y="1"/>
                  </a:lnTo>
                  <a:lnTo>
                    <a:pt x="5970" y="9"/>
                  </a:lnTo>
                  <a:lnTo>
                    <a:pt x="5875" y="27"/>
                  </a:lnTo>
                  <a:lnTo>
                    <a:pt x="5788" y="53"/>
                  </a:lnTo>
                  <a:lnTo>
                    <a:pt x="5702" y="87"/>
                  </a:lnTo>
                  <a:lnTo>
                    <a:pt x="5616" y="130"/>
                  </a:lnTo>
                  <a:lnTo>
                    <a:pt x="5529" y="182"/>
                  </a:lnTo>
                  <a:lnTo>
                    <a:pt x="5356" y="295"/>
                  </a:lnTo>
                  <a:lnTo>
                    <a:pt x="5201" y="415"/>
                  </a:lnTo>
                  <a:lnTo>
                    <a:pt x="5037" y="545"/>
                  </a:lnTo>
                  <a:lnTo>
                    <a:pt x="4881" y="666"/>
                  </a:lnTo>
                  <a:lnTo>
                    <a:pt x="4717" y="778"/>
                  </a:lnTo>
                  <a:lnTo>
                    <a:pt x="4717" y="778"/>
                  </a:lnTo>
                  <a:lnTo>
                    <a:pt x="4372" y="986"/>
                  </a:lnTo>
                  <a:lnTo>
                    <a:pt x="4199" y="1081"/>
                  </a:lnTo>
                  <a:lnTo>
                    <a:pt x="4017" y="1167"/>
                  </a:lnTo>
                  <a:lnTo>
                    <a:pt x="3836" y="1253"/>
                  </a:lnTo>
                  <a:lnTo>
                    <a:pt x="3646" y="1340"/>
                  </a:lnTo>
                  <a:lnTo>
                    <a:pt x="3456" y="1417"/>
                  </a:lnTo>
                  <a:lnTo>
                    <a:pt x="3266" y="1487"/>
                  </a:lnTo>
                  <a:lnTo>
                    <a:pt x="3076" y="1547"/>
                  </a:lnTo>
                  <a:lnTo>
                    <a:pt x="2886" y="1599"/>
                  </a:lnTo>
                  <a:lnTo>
                    <a:pt x="2687" y="1651"/>
                  </a:lnTo>
                  <a:lnTo>
                    <a:pt x="2489" y="1694"/>
                  </a:lnTo>
                  <a:lnTo>
                    <a:pt x="2299" y="1720"/>
                  </a:lnTo>
                  <a:lnTo>
                    <a:pt x="2091" y="1746"/>
                  </a:lnTo>
                  <a:lnTo>
                    <a:pt x="1893" y="1763"/>
                  </a:lnTo>
                  <a:lnTo>
                    <a:pt x="1694" y="1763"/>
                  </a:lnTo>
                  <a:lnTo>
                    <a:pt x="1694" y="1763"/>
                  </a:lnTo>
                  <a:lnTo>
                    <a:pt x="1495" y="1763"/>
                  </a:lnTo>
                  <a:lnTo>
                    <a:pt x="1297" y="1746"/>
                  </a:lnTo>
                  <a:lnTo>
                    <a:pt x="1297" y="1746"/>
                  </a:lnTo>
                  <a:lnTo>
                    <a:pt x="1150" y="1728"/>
                  </a:lnTo>
                  <a:lnTo>
                    <a:pt x="1003" y="1728"/>
                  </a:lnTo>
                  <a:lnTo>
                    <a:pt x="1003" y="1728"/>
                  </a:lnTo>
                  <a:lnTo>
                    <a:pt x="925" y="1728"/>
                  </a:lnTo>
                  <a:lnTo>
                    <a:pt x="839" y="1737"/>
                  </a:lnTo>
                  <a:lnTo>
                    <a:pt x="761" y="1763"/>
                  </a:lnTo>
                  <a:lnTo>
                    <a:pt x="692" y="1798"/>
                  </a:lnTo>
                  <a:lnTo>
                    <a:pt x="692" y="1798"/>
                  </a:lnTo>
                  <a:lnTo>
                    <a:pt x="631" y="1841"/>
                  </a:lnTo>
                  <a:lnTo>
                    <a:pt x="588" y="1884"/>
                  </a:lnTo>
                  <a:lnTo>
                    <a:pt x="545" y="1936"/>
                  </a:lnTo>
                  <a:lnTo>
                    <a:pt x="502" y="1988"/>
                  </a:lnTo>
                  <a:lnTo>
                    <a:pt x="441" y="2109"/>
                  </a:lnTo>
                  <a:lnTo>
                    <a:pt x="381" y="2238"/>
                  </a:lnTo>
                  <a:lnTo>
                    <a:pt x="381" y="2238"/>
                  </a:lnTo>
                  <a:lnTo>
                    <a:pt x="269" y="2532"/>
                  </a:lnTo>
                  <a:lnTo>
                    <a:pt x="165" y="2834"/>
                  </a:lnTo>
                  <a:lnTo>
                    <a:pt x="122" y="2990"/>
                  </a:lnTo>
                  <a:lnTo>
                    <a:pt x="79" y="3145"/>
                  </a:lnTo>
                  <a:lnTo>
                    <a:pt x="53" y="3301"/>
                  </a:lnTo>
                  <a:lnTo>
                    <a:pt x="27" y="3456"/>
                  </a:lnTo>
                  <a:lnTo>
                    <a:pt x="9" y="3612"/>
                  </a:lnTo>
                  <a:lnTo>
                    <a:pt x="1" y="3767"/>
                  </a:lnTo>
                  <a:lnTo>
                    <a:pt x="9" y="3914"/>
                  </a:lnTo>
                  <a:lnTo>
                    <a:pt x="18" y="4069"/>
                  </a:lnTo>
                  <a:lnTo>
                    <a:pt x="44" y="4216"/>
                  </a:lnTo>
                  <a:lnTo>
                    <a:pt x="87" y="4363"/>
                  </a:lnTo>
                  <a:lnTo>
                    <a:pt x="139" y="4501"/>
                  </a:lnTo>
                  <a:lnTo>
                    <a:pt x="208" y="4639"/>
                  </a:lnTo>
                  <a:lnTo>
                    <a:pt x="208" y="4639"/>
                  </a:lnTo>
                  <a:lnTo>
                    <a:pt x="251" y="4700"/>
                  </a:lnTo>
                  <a:lnTo>
                    <a:pt x="295" y="4752"/>
                  </a:lnTo>
                  <a:lnTo>
                    <a:pt x="355" y="4786"/>
                  </a:lnTo>
                  <a:lnTo>
                    <a:pt x="381" y="4795"/>
                  </a:lnTo>
                  <a:lnTo>
                    <a:pt x="407" y="4804"/>
                  </a:lnTo>
                  <a:lnTo>
                    <a:pt x="407" y="4804"/>
                  </a:lnTo>
                  <a:lnTo>
                    <a:pt x="433" y="4804"/>
                  </a:lnTo>
                  <a:lnTo>
                    <a:pt x="467" y="4786"/>
                  </a:lnTo>
                  <a:lnTo>
                    <a:pt x="467" y="4786"/>
                  </a:lnTo>
                  <a:lnTo>
                    <a:pt x="493" y="4769"/>
                  </a:lnTo>
                  <a:lnTo>
                    <a:pt x="510" y="4743"/>
                  </a:lnTo>
                  <a:lnTo>
                    <a:pt x="545" y="4691"/>
                  </a:lnTo>
                  <a:lnTo>
                    <a:pt x="545" y="4691"/>
                  </a:lnTo>
                  <a:lnTo>
                    <a:pt x="614" y="4579"/>
                  </a:lnTo>
                  <a:lnTo>
                    <a:pt x="692" y="4475"/>
                  </a:lnTo>
                  <a:lnTo>
                    <a:pt x="778" y="4380"/>
                  </a:lnTo>
                  <a:lnTo>
                    <a:pt x="865" y="4285"/>
                  </a:lnTo>
                  <a:lnTo>
                    <a:pt x="960" y="4199"/>
                  </a:lnTo>
                  <a:lnTo>
                    <a:pt x="1063" y="4113"/>
                  </a:lnTo>
                  <a:lnTo>
                    <a:pt x="1167" y="4043"/>
                  </a:lnTo>
                  <a:lnTo>
                    <a:pt x="1271" y="3974"/>
                  </a:lnTo>
                  <a:lnTo>
                    <a:pt x="1383" y="3905"/>
                  </a:lnTo>
                  <a:lnTo>
                    <a:pt x="1504" y="3853"/>
                  </a:lnTo>
                  <a:lnTo>
                    <a:pt x="1625" y="3802"/>
                  </a:lnTo>
                  <a:lnTo>
                    <a:pt x="1746" y="3767"/>
                  </a:lnTo>
                  <a:lnTo>
                    <a:pt x="1867" y="3732"/>
                  </a:lnTo>
                  <a:lnTo>
                    <a:pt x="1996" y="3707"/>
                  </a:lnTo>
                  <a:lnTo>
                    <a:pt x="2126" y="3689"/>
                  </a:lnTo>
                  <a:lnTo>
                    <a:pt x="2255" y="3681"/>
                  </a:lnTo>
                  <a:lnTo>
                    <a:pt x="2255" y="3681"/>
                  </a:lnTo>
                  <a:lnTo>
                    <a:pt x="2316" y="3681"/>
                  </a:lnTo>
                  <a:lnTo>
                    <a:pt x="2316" y="3681"/>
                  </a:lnTo>
                  <a:lnTo>
                    <a:pt x="2454" y="3681"/>
                  </a:lnTo>
                  <a:lnTo>
                    <a:pt x="2584" y="3698"/>
                  </a:lnTo>
                  <a:lnTo>
                    <a:pt x="2722" y="3715"/>
                  </a:lnTo>
                  <a:lnTo>
                    <a:pt x="2851" y="3741"/>
                  </a:lnTo>
                  <a:lnTo>
                    <a:pt x="3119" y="3810"/>
                  </a:lnTo>
                  <a:lnTo>
                    <a:pt x="3387" y="3888"/>
                  </a:lnTo>
                  <a:lnTo>
                    <a:pt x="3905" y="4078"/>
                  </a:lnTo>
                  <a:lnTo>
                    <a:pt x="4173" y="4173"/>
                  </a:lnTo>
                  <a:lnTo>
                    <a:pt x="4432" y="4251"/>
                  </a:lnTo>
                  <a:lnTo>
                    <a:pt x="4432" y="4251"/>
                  </a:lnTo>
                  <a:lnTo>
                    <a:pt x="4726" y="4320"/>
                  </a:lnTo>
                  <a:lnTo>
                    <a:pt x="5020" y="4372"/>
                  </a:lnTo>
                  <a:lnTo>
                    <a:pt x="5322" y="4398"/>
                  </a:lnTo>
                  <a:lnTo>
                    <a:pt x="5624" y="4415"/>
                  </a:lnTo>
                  <a:lnTo>
                    <a:pt x="5624" y="4415"/>
                  </a:lnTo>
                  <a:lnTo>
                    <a:pt x="5771" y="4406"/>
                  </a:lnTo>
                  <a:lnTo>
                    <a:pt x="5926" y="4398"/>
                  </a:lnTo>
                  <a:lnTo>
                    <a:pt x="6082" y="4389"/>
                  </a:lnTo>
                  <a:lnTo>
                    <a:pt x="6237" y="4372"/>
                  </a:lnTo>
                  <a:lnTo>
                    <a:pt x="6393" y="4346"/>
                  </a:lnTo>
                  <a:lnTo>
                    <a:pt x="6540" y="4311"/>
                  </a:lnTo>
                  <a:lnTo>
                    <a:pt x="6695" y="4277"/>
                  </a:lnTo>
                  <a:lnTo>
                    <a:pt x="6842" y="4242"/>
                  </a:lnTo>
                  <a:lnTo>
                    <a:pt x="6842" y="4242"/>
                  </a:lnTo>
                  <a:lnTo>
                    <a:pt x="6972" y="4199"/>
                  </a:lnTo>
                  <a:lnTo>
                    <a:pt x="7110" y="4156"/>
                  </a:lnTo>
                  <a:lnTo>
                    <a:pt x="7239" y="4104"/>
                  </a:lnTo>
                  <a:lnTo>
                    <a:pt x="7360" y="4043"/>
                  </a:lnTo>
                  <a:lnTo>
                    <a:pt x="7481" y="3974"/>
                  </a:lnTo>
                  <a:lnTo>
                    <a:pt x="7594" y="3897"/>
                  </a:lnTo>
                  <a:lnTo>
                    <a:pt x="7706" y="3819"/>
                  </a:lnTo>
                  <a:lnTo>
                    <a:pt x="7801" y="3724"/>
                  </a:lnTo>
                  <a:lnTo>
                    <a:pt x="7801" y="3724"/>
                  </a:lnTo>
                  <a:lnTo>
                    <a:pt x="7896" y="3612"/>
                  </a:lnTo>
                  <a:lnTo>
                    <a:pt x="7982" y="3491"/>
                  </a:lnTo>
                  <a:lnTo>
                    <a:pt x="8051" y="3370"/>
                  </a:lnTo>
                  <a:lnTo>
                    <a:pt x="8112" y="3240"/>
                  </a:lnTo>
                  <a:lnTo>
                    <a:pt x="8164" y="3102"/>
                  </a:lnTo>
                  <a:lnTo>
                    <a:pt x="8198" y="2955"/>
                  </a:lnTo>
                  <a:lnTo>
                    <a:pt x="8224" y="2817"/>
                  </a:lnTo>
                  <a:lnTo>
                    <a:pt x="8250" y="2670"/>
                  </a:lnTo>
                  <a:lnTo>
                    <a:pt x="8250" y="2670"/>
                  </a:lnTo>
                  <a:lnTo>
                    <a:pt x="8259" y="2549"/>
                  </a:lnTo>
                  <a:lnTo>
                    <a:pt x="8259" y="2419"/>
                  </a:lnTo>
                  <a:lnTo>
                    <a:pt x="8259" y="2299"/>
                  </a:lnTo>
                  <a:lnTo>
                    <a:pt x="8241" y="2169"/>
                  </a:lnTo>
                  <a:lnTo>
                    <a:pt x="8224" y="2048"/>
                  </a:lnTo>
                  <a:lnTo>
                    <a:pt x="8207" y="1927"/>
                  </a:lnTo>
                  <a:lnTo>
                    <a:pt x="8172" y="1806"/>
                  </a:lnTo>
                  <a:lnTo>
                    <a:pt x="8138" y="1685"/>
                  </a:lnTo>
                  <a:lnTo>
                    <a:pt x="8095" y="1564"/>
                  </a:lnTo>
                  <a:lnTo>
                    <a:pt x="8051" y="1443"/>
                  </a:lnTo>
                  <a:lnTo>
                    <a:pt x="8000" y="1331"/>
                  </a:lnTo>
                  <a:lnTo>
                    <a:pt x="7939" y="1219"/>
                  </a:lnTo>
                  <a:lnTo>
                    <a:pt x="7879" y="1115"/>
                  </a:lnTo>
                  <a:lnTo>
                    <a:pt x="7810" y="1011"/>
                  </a:lnTo>
                  <a:lnTo>
                    <a:pt x="7732" y="908"/>
                  </a:lnTo>
                  <a:lnTo>
                    <a:pt x="7654" y="813"/>
                  </a:lnTo>
                  <a:lnTo>
                    <a:pt x="7654" y="813"/>
                  </a:lnTo>
                  <a:lnTo>
                    <a:pt x="7499" y="657"/>
                  </a:lnTo>
                  <a:lnTo>
                    <a:pt x="7334" y="519"/>
                  </a:lnTo>
                  <a:lnTo>
                    <a:pt x="7162" y="390"/>
                  </a:lnTo>
                  <a:lnTo>
                    <a:pt x="6980" y="286"/>
                  </a:lnTo>
                  <a:lnTo>
                    <a:pt x="6782" y="191"/>
                  </a:lnTo>
                  <a:lnTo>
                    <a:pt x="6583" y="113"/>
                  </a:lnTo>
                  <a:lnTo>
                    <a:pt x="6376" y="53"/>
                  </a:lnTo>
                  <a:lnTo>
                    <a:pt x="6160" y="9"/>
                  </a:lnTo>
                  <a:lnTo>
                    <a:pt x="6160" y="9"/>
                  </a:lnTo>
                  <a:lnTo>
                    <a:pt x="605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28"/>
            <p:cNvSpPr/>
            <p:nvPr/>
          </p:nvSpPr>
          <p:spPr>
            <a:xfrm>
              <a:off x="-3213483" y="3456139"/>
              <a:ext cx="443662" cy="289633"/>
            </a:xfrm>
            <a:custGeom>
              <a:avLst/>
              <a:gdLst/>
              <a:ahLst/>
              <a:cxnLst/>
              <a:rect l="l" t="t" r="r" b="b"/>
              <a:pathLst>
                <a:path w="11222" h="7326" extrusionOk="0">
                  <a:moveTo>
                    <a:pt x="2774" y="1"/>
                  </a:moveTo>
                  <a:lnTo>
                    <a:pt x="2471" y="9"/>
                  </a:lnTo>
                  <a:lnTo>
                    <a:pt x="2160" y="27"/>
                  </a:lnTo>
                  <a:lnTo>
                    <a:pt x="1858" y="52"/>
                  </a:lnTo>
                  <a:lnTo>
                    <a:pt x="1547" y="87"/>
                  </a:lnTo>
                  <a:lnTo>
                    <a:pt x="1391" y="113"/>
                  </a:lnTo>
                  <a:lnTo>
                    <a:pt x="1236" y="147"/>
                  </a:lnTo>
                  <a:lnTo>
                    <a:pt x="1072" y="182"/>
                  </a:lnTo>
                  <a:lnTo>
                    <a:pt x="925" y="234"/>
                  </a:lnTo>
                  <a:lnTo>
                    <a:pt x="769" y="286"/>
                  </a:lnTo>
                  <a:lnTo>
                    <a:pt x="631" y="355"/>
                  </a:lnTo>
                  <a:lnTo>
                    <a:pt x="493" y="441"/>
                  </a:lnTo>
                  <a:lnTo>
                    <a:pt x="363" y="536"/>
                  </a:lnTo>
                  <a:lnTo>
                    <a:pt x="312" y="588"/>
                  </a:lnTo>
                  <a:lnTo>
                    <a:pt x="251" y="648"/>
                  </a:lnTo>
                  <a:lnTo>
                    <a:pt x="199" y="718"/>
                  </a:lnTo>
                  <a:lnTo>
                    <a:pt x="156" y="778"/>
                  </a:lnTo>
                  <a:lnTo>
                    <a:pt x="113" y="856"/>
                  </a:lnTo>
                  <a:lnTo>
                    <a:pt x="78" y="925"/>
                  </a:lnTo>
                  <a:lnTo>
                    <a:pt x="53" y="1003"/>
                  </a:lnTo>
                  <a:lnTo>
                    <a:pt x="27" y="1080"/>
                  </a:lnTo>
                  <a:lnTo>
                    <a:pt x="9" y="1158"/>
                  </a:lnTo>
                  <a:lnTo>
                    <a:pt x="1" y="1236"/>
                  </a:lnTo>
                  <a:lnTo>
                    <a:pt x="1" y="1314"/>
                  </a:lnTo>
                  <a:lnTo>
                    <a:pt x="1" y="1391"/>
                  </a:lnTo>
                  <a:lnTo>
                    <a:pt x="9" y="1469"/>
                  </a:lnTo>
                  <a:lnTo>
                    <a:pt x="35" y="1538"/>
                  </a:lnTo>
                  <a:lnTo>
                    <a:pt x="61" y="1616"/>
                  </a:lnTo>
                  <a:lnTo>
                    <a:pt x="96" y="1685"/>
                  </a:lnTo>
                  <a:lnTo>
                    <a:pt x="148" y="1763"/>
                  </a:lnTo>
                  <a:lnTo>
                    <a:pt x="208" y="1841"/>
                  </a:lnTo>
                  <a:lnTo>
                    <a:pt x="286" y="1901"/>
                  </a:lnTo>
                  <a:lnTo>
                    <a:pt x="355" y="1961"/>
                  </a:lnTo>
                  <a:lnTo>
                    <a:pt x="441" y="2013"/>
                  </a:lnTo>
                  <a:lnTo>
                    <a:pt x="528" y="2065"/>
                  </a:lnTo>
                  <a:lnTo>
                    <a:pt x="700" y="2152"/>
                  </a:lnTo>
                  <a:lnTo>
                    <a:pt x="1046" y="2307"/>
                  </a:lnTo>
                  <a:lnTo>
                    <a:pt x="1391" y="2445"/>
                  </a:lnTo>
                  <a:lnTo>
                    <a:pt x="1746" y="2566"/>
                  </a:lnTo>
                  <a:lnTo>
                    <a:pt x="2108" y="2678"/>
                  </a:lnTo>
                  <a:lnTo>
                    <a:pt x="2471" y="2782"/>
                  </a:lnTo>
                  <a:lnTo>
                    <a:pt x="2834" y="2886"/>
                  </a:lnTo>
                  <a:lnTo>
                    <a:pt x="3560" y="3093"/>
                  </a:lnTo>
                  <a:lnTo>
                    <a:pt x="3922" y="3197"/>
                  </a:lnTo>
                  <a:lnTo>
                    <a:pt x="4285" y="3309"/>
                  </a:lnTo>
                  <a:lnTo>
                    <a:pt x="4639" y="3439"/>
                  </a:lnTo>
                  <a:lnTo>
                    <a:pt x="4993" y="3568"/>
                  </a:lnTo>
                  <a:lnTo>
                    <a:pt x="5339" y="3724"/>
                  </a:lnTo>
                  <a:lnTo>
                    <a:pt x="5503" y="3801"/>
                  </a:lnTo>
                  <a:lnTo>
                    <a:pt x="5667" y="3888"/>
                  </a:lnTo>
                  <a:lnTo>
                    <a:pt x="5831" y="3983"/>
                  </a:lnTo>
                  <a:lnTo>
                    <a:pt x="5995" y="4078"/>
                  </a:lnTo>
                  <a:lnTo>
                    <a:pt x="6151" y="4173"/>
                  </a:lnTo>
                  <a:lnTo>
                    <a:pt x="6306" y="4285"/>
                  </a:lnTo>
                  <a:lnTo>
                    <a:pt x="6462" y="4397"/>
                  </a:lnTo>
                  <a:lnTo>
                    <a:pt x="6609" y="4518"/>
                  </a:lnTo>
                  <a:lnTo>
                    <a:pt x="6747" y="4639"/>
                  </a:lnTo>
                  <a:lnTo>
                    <a:pt x="6885" y="4777"/>
                  </a:lnTo>
                  <a:lnTo>
                    <a:pt x="7015" y="4916"/>
                  </a:lnTo>
                  <a:lnTo>
                    <a:pt x="7136" y="5063"/>
                  </a:lnTo>
                  <a:lnTo>
                    <a:pt x="7248" y="5209"/>
                  </a:lnTo>
                  <a:lnTo>
                    <a:pt x="7360" y="5365"/>
                  </a:lnTo>
                  <a:lnTo>
                    <a:pt x="7455" y="5520"/>
                  </a:lnTo>
                  <a:lnTo>
                    <a:pt x="7550" y="5684"/>
                  </a:lnTo>
                  <a:lnTo>
                    <a:pt x="7628" y="5857"/>
                  </a:lnTo>
                  <a:lnTo>
                    <a:pt x="7697" y="6030"/>
                  </a:lnTo>
                  <a:lnTo>
                    <a:pt x="7758" y="6203"/>
                  </a:lnTo>
                  <a:lnTo>
                    <a:pt x="7809" y="6384"/>
                  </a:lnTo>
                  <a:lnTo>
                    <a:pt x="7844" y="6566"/>
                  </a:lnTo>
                  <a:lnTo>
                    <a:pt x="7870" y="6756"/>
                  </a:lnTo>
                  <a:lnTo>
                    <a:pt x="7879" y="6894"/>
                  </a:lnTo>
                  <a:lnTo>
                    <a:pt x="7879" y="7041"/>
                  </a:lnTo>
                  <a:lnTo>
                    <a:pt x="7879" y="7179"/>
                  </a:lnTo>
                  <a:lnTo>
                    <a:pt x="7870" y="7326"/>
                  </a:lnTo>
                  <a:lnTo>
                    <a:pt x="8224" y="7058"/>
                  </a:lnTo>
                  <a:lnTo>
                    <a:pt x="8578" y="6781"/>
                  </a:lnTo>
                  <a:lnTo>
                    <a:pt x="8786" y="6609"/>
                  </a:lnTo>
                  <a:lnTo>
                    <a:pt x="8993" y="6427"/>
                  </a:lnTo>
                  <a:lnTo>
                    <a:pt x="9192" y="6246"/>
                  </a:lnTo>
                  <a:lnTo>
                    <a:pt x="9390" y="6047"/>
                  </a:lnTo>
                  <a:lnTo>
                    <a:pt x="9580" y="5857"/>
                  </a:lnTo>
                  <a:lnTo>
                    <a:pt x="9762" y="5650"/>
                  </a:lnTo>
                  <a:lnTo>
                    <a:pt x="9943" y="5443"/>
                  </a:lnTo>
                  <a:lnTo>
                    <a:pt x="10116" y="5235"/>
                  </a:lnTo>
                  <a:lnTo>
                    <a:pt x="10280" y="5011"/>
                  </a:lnTo>
                  <a:lnTo>
                    <a:pt x="10444" y="4795"/>
                  </a:lnTo>
                  <a:lnTo>
                    <a:pt x="10591" y="4562"/>
                  </a:lnTo>
                  <a:lnTo>
                    <a:pt x="10738" y="4328"/>
                  </a:lnTo>
                  <a:lnTo>
                    <a:pt x="10867" y="4095"/>
                  </a:lnTo>
                  <a:lnTo>
                    <a:pt x="10997" y="3853"/>
                  </a:lnTo>
                  <a:lnTo>
                    <a:pt x="11109" y="3611"/>
                  </a:lnTo>
                  <a:lnTo>
                    <a:pt x="11221" y="3361"/>
                  </a:lnTo>
                  <a:lnTo>
                    <a:pt x="11126" y="3231"/>
                  </a:lnTo>
                  <a:lnTo>
                    <a:pt x="11023" y="3102"/>
                  </a:lnTo>
                  <a:lnTo>
                    <a:pt x="10919" y="2972"/>
                  </a:lnTo>
                  <a:lnTo>
                    <a:pt x="10807" y="2860"/>
                  </a:lnTo>
                  <a:lnTo>
                    <a:pt x="10582" y="2627"/>
                  </a:lnTo>
                  <a:lnTo>
                    <a:pt x="10340" y="2411"/>
                  </a:lnTo>
                  <a:lnTo>
                    <a:pt x="10081" y="2203"/>
                  </a:lnTo>
                  <a:lnTo>
                    <a:pt x="9813" y="2013"/>
                  </a:lnTo>
                  <a:lnTo>
                    <a:pt x="9528" y="1832"/>
                  </a:lnTo>
                  <a:lnTo>
                    <a:pt x="9243" y="1659"/>
                  </a:lnTo>
                  <a:lnTo>
                    <a:pt x="8950" y="1504"/>
                  </a:lnTo>
                  <a:lnTo>
                    <a:pt x="8639" y="1357"/>
                  </a:lnTo>
                  <a:lnTo>
                    <a:pt x="8336" y="1219"/>
                  </a:lnTo>
                  <a:lnTo>
                    <a:pt x="8017" y="1089"/>
                  </a:lnTo>
                  <a:lnTo>
                    <a:pt x="7706" y="968"/>
                  </a:lnTo>
                  <a:lnTo>
                    <a:pt x="7386" y="864"/>
                  </a:lnTo>
                  <a:lnTo>
                    <a:pt x="7067" y="761"/>
                  </a:lnTo>
                  <a:lnTo>
                    <a:pt x="6747" y="666"/>
                  </a:lnTo>
                  <a:lnTo>
                    <a:pt x="6263" y="528"/>
                  </a:lnTo>
                  <a:lnTo>
                    <a:pt x="5771" y="398"/>
                  </a:lnTo>
                  <a:lnTo>
                    <a:pt x="5279" y="286"/>
                  </a:lnTo>
                  <a:lnTo>
                    <a:pt x="4778" y="191"/>
                  </a:lnTo>
                  <a:lnTo>
                    <a:pt x="4277" y="113"/>
                  </a:lnTo>
                  <a:lnTo>
                    <a:pt x="4026" y="78"/>
                  </a:lnTo>
                  <a:lnTo>
                    <a:pt x="3776" y="52"/>
                  </a:lnTo>
                  <a:lnTo>
                    <a:pt x="3525" y="35"/>
                  </a:lnTo>
                  <a:lnTo>
                    <a:pt x="3275" y="18"/>
                  </a:lnTo>
                  <a:lnTo>
                    <a:pt x="3024" y="9"/>
                  </a:lnTo>
                  <a:lnTo>
                    <a:pt x="2774" y="1"/>
                  </a:lnTo>
                  <a:close/>
                </a:path>
              </a:pathLst>
            </a:custGeom>
            <a:solidFill>
              <a:srgbClr val="F1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28"/>
            <p:cNvSpPr/>
            <p:nvPr/>
          </p:nvSpPr>
          <p:spPr>
            <a:xfrm>
              <a:off x="-3213483" y="3456139"/>
              <a:ext cx="443662" cy="289633"/>
            </a:xfrm>
            <a:custGeom>
              <a:avLst/>
              <a:gdLst/>
              <a:ahLst/>
              <a:cxnLst/>
              <a:rect l="l" t="t" r="r" b="b"/>
              <a:pathLst>
                <a:path w="11222" h="7326" fill="none" extrusionOk="0">
                  <a:moveTo>
                    <a:pt x="2774" y="1"/>
                  </a:moveTo>
                  <a:lnTo>
                    <a:pt x="2774" y="1"/>
                  </a:lnTo>
                  <a:lnTo>
                    <a:pt x="2471" y="9"/>
                  </a:lnTo>
                  <a:lnTo>
                    <a:pt x="2160" y="27"/>
                  </a:lnTo>
                  <a:lnTo>
                    <a:pt x="1858" y="52"/>
                  </a:lnTo>
                  <a:lnTo>
                    <a:pt x="1547" y="87"/>
                  </a:lnTo>
                  <a:lnTo>
                    <a:pt x="1547" y="87"/>
                  </a:lnTo>
                  <a:lnTo>
                    <a:pt x="1391" y="113"/>
                  </a:lnTo>
                  <a:lnTo>
                    <a:pt x="1236" y="147"/>
                  </a:lnTo>
                  <a:lnTo>
                    <a:pt x="1072" y="182"/>
                  </a:lnTo>
                  <a:lnTo>
                    <a:pt x="925" y="234"/>
                  </a:lnTo>
                  <a:lnTo>
                    <a:pt x="769" y="286"/>
                  </a:lnTo>
                  <a:lnTo>
                    <a:pt x="631" y="355"/>
                  </a:lnTo>
                  <a:lnTo>
                    <a:pt x="493" y="441"/>
                  </a:lnTo>
                  <a:lnTo>
                    <a:pt x="363" y="536"/>
                  </a:lnTo>
                  <a:lnTo>
                    <a:pt x="363" y="536"/>
                  </a:lnTo>
                  <a:lnTo>
                    <a:pt x="312" y="588"/>
                  </a:lnTo>
                  <a:lnTo>
                    <a:pt x="251" y="648"/>
                  </a:lnTo>
                  <a:lnTo>
                    <a:pt x="199" y="718"/>
                  </a:lnTo>
                  <a:lnTo>
                    <a:pt x="156" y="778"/>
                  </a:lnTo>
                  <a:lnTo>
                    <a:pt x="113" y="856"/>
                  </a:lnTo>
                  <a:lnTo>
                    <a:pt x="78" y="925"/>
                  </a:lnTo>
                  <a:lnTo>
                    <a:pt x="53" y="1003"/>
                  </a:lnTo>
                  <a:lnTo>
                    <a:pt x="27" y="1080"/>
                  </a:lnTo>
                  <a:lnTo>
                    <a:pt x="9" y="1158"/>
                  </a:lnTo>
                  <a:lnTo>
                    <a:pt x="1" y="1236"/>
                  </a:lnTo>
                  <a:lnTo>
                    <a:pt x="1" y="1314"/>
                  </a:lnTo>
                  <a:lnTo>
                    <a:pt x="1" y="1391"/>
                  </a:lnTo>
                  <a:lnTo>
                    <a:pt x="9" y="1469"/>
                  </a:lnTo>
                  <a:lnTo>
                    <a:pt x="35" y="1538"/>
                  </a:lnTo>
                  <a:lnTo>
                    <a:pt x="61" y="1616"/>
                  </a:lnTo>
                  <a:lnTo>
                    <a:pt x="96" y="1685"/>
                  </a:lnTo>
                  <a:lnTo>
                    <a:pt x="96" y="1685"/>
                  </a:lnTo>
                  <a:lnTo>
                    <a:pt x="148" y="1763"/>
                  </a:lnTo>
                  <a:lnTo>
                    <a:pt x="208" y="1841"/>
                  </a:lnTo>
                  <a:lnTo>
                    <a:pt x="286" y="1901"/>
                  </a:lnTo>
                  <a:lnTo>
                    <a:pt x="355" y="1961"/>
                  </a:lnTo>
                  <a:lnTo>
                    <a:pt x="441" y="2013"/>
                  </a:lnTo>
                  <a:lnTo>
                    <a:pt x="528" y="2065"/>
                  </a:lnTo>
                  <a:lnTo>
                    <a:pt x="700" y="2152"/>
                  </a:lnTo>
                  <a:lnTo>
                    <a:pt x="700" y="2152"/>
                  </a:lnTo>
                  <a:lnTo>
                    <a:pt x="1046" y="2307"/>
                  </a:lnTo>
                  <a:lnTo>
                    <a:pt x="1391" y="2445"/>
                  </a:lnTo>
                  <a:lnTo>
                    <a:pt x="1746" y="2566"/>
                  </a:lnTo>
                  <a:lnTo>
                    <a:pt x="2108" y="2678"/>
                  </a:lnTo>
                  <a:lnTo>
                    <a:pt x="2471" y="2782"/>
                  </a:lnTo>
                  <a:lnTo>
                    <a:pt x="2834" y="2886"/>
                  </a:lnTo>
                  <a:lnTo>
                    <a:pt x="3560" y="3093"/>
                  </a:lnTo>
                  <a:lnTo>
                    <a:pt x="3560" y="3093"/>
                  </a:lnTo>
                  <a:lnTo>
                    <a:pt x="3922" y="3197"/>
                  </a:lnTo>
                  <a:lnTo>
                    <a:pt x="4285" y="3309"/>
                  </a:lnTo>
                  <a:lnTo>
                    <a:pt x="4639" y="3439"/>
                  </a:lnTo>
                  <a:lnTo>
                    <a:pt x="4993" y="3568"/>
                  </a:lnTo>
                  <a:lnTo>
                    <a:pt x="5339" y="3724"/>
                  </a:lnTo>
                  <a:lnTo>
                    <a:pt x="5503" y="3801"/>
                  </a:lnTo>
                  <a:lnTo>
                    <a:pt x="5667" y="3888"/>
                  </a:lnTo>
                  <a:lnTo>
                    <a:pt x="5831" y="3983"/>
                  </a:lnTo>
                  <a:lnTo>
                    <a:pt x="5995" y="4078"/>
                  </a:lnTo>
                  <a:lnTo>
                    <a:pt x="6151" y="4173"/>
                  </a:lnTo>
                  <a:lnTo>
                    <a:pt x="6306" y="4285"/>
                  </a:lnTo>
                  <a:lnTo>
                    <a:pt x="6306" y="4285"/>
                  </a:lnTo>
                  <a:lnTo>
                    <a:pt x="6462" y="4397"/>
                  </a:lnTo>
                  <a:lnTo>
                    <a:pt x="6609" y="4518"/>
                  </a:lnTo>
                  <a:lnTo>
                    <a:pt x="6747" y="4639"/>
                  </a:lnTo>
                  <a:lnTo>
                    <a:pt x="6885" y="4777"/>
                  </a:lnTo>
                  <a:lnTo>
                    <a:pt x="7015" y="4916"/>
                  </a:lnTo>
                  <a:lnTo>
                    <a:pt x="7136" y="5063"/>
                  </a:lnTo>
                  <a:lnTo>
                    <a:pt x="7248" y="5209"/>
                  </a:lnTo>
                  <a:lnTo>
                    <a:pt x="7360" y="5365"/>
                  </a:lnTo>
                  <a:lnTo>
                    <a:pt x="7455" y="5520"/>
                  </a:lnTo>
                  <a:lnTo>
                    <a:pt x="7550" y="5684"/>
                  </a:lnTo>
                  <a:lnTo>
                    <a:pt x="7628" y="5857"/>
                  </a:lnTo>
                  <a:lnTo>
                    <a:pt x="7697" y="6030"/>
                  </a:lnTo>
                  <a:lnTo>
                    <a:pt x="7758" y="6203"/>
                  </a:lnTo>
                  <a:lnTo>
                    <a:pt x="7809" y="6384"/>
                  </a:lnTo>
                  <a:lnTo>
                    <a:pt x="7844" y="6566"/>
                  </a:lnTo>
                  <a:lnTo>
                    <a:pt x="7870" y="6756"/>
                  </a:lnTo>
                  <a:lnTo>
                    <a:pt x="7870" y="6756"/>
                  </a:lnTo>
                  <a:lnTo>
                    <a:pt x="7879" y="6894"/>
                  </a:lnTo>
                  <a:lnTo>
                    <a:pt x="7879" y="7041"/>
                  </a:lnTo>
                  <a:lnTo>
                    <a:pt x="7879" y="7179"/>
                  </a:lnTo>
                  <a:lnTo>
                    <a:pt x="7870" y="7326"/>
                  </a:lnTo>
                  <a:lnTo>
                    <a:pt x="7870" y="7326"/>
                  </a:lnTo>
                  <a:lnTo>
                    <a:pt x="8224" y="7058"/>
                  </a:lnTo>
                  <a:lnTo>
                    <a:pt x="8578" y="6781"/>
                  </a:lnTo>
                  <a:lnTo>
                    <a:pt x="8578" y="6781"/>
                  </a:lnTo>
                  <a:lnTo>
                    <a:pt x="8786" y="6609"/>
                  </a:lnTo>
                  <a:lnTo>
                    <a:pt x="8993" y="6427"/>
                  </a:lnTo>
                  <a:lnTo>
                    <a:pt x="9192" y="6246"/>
                  </a:lnTo>
                  <a:lnTo>
                    <a:pt x="9390" y="6047"/>
                  </a:lnTo>
                  <a:lnTo>
                    <a:pt x="9580" y="5857"/>
                  </a:lnTo>
                  <a:lnTo>
                    <a:pt x="9762" y="5650"/>
                  </a:lnTo>
                  <a:lnTo>
                    <a:pt x="9943" y="5443"/>
                  </a:lnTo>
                  <a:lnTo>
                    <a:pt x="10116" y="5235"/>
                  </a:lnTo>
                  <a:lnTo>
                    <a:pt x="10280" y="5011"/>
                  </a:lnTo>
                  <a:lnTo>
                    <a:pt x="10444" y="4795"/>
                  </a:lnTo>
                  <a:lnTo>
                    <a:pt x="10591" y="4562"/>
                  </a:lnTo>
                  <a:lnTo>
                    <a:pt x="10738" y="4328"/>
                  </a:lnTo>
                  <a:lnTo>
                    <a:pt x="10867" y="4095"/>
                  </a:lnTo>
                  <a:lnTo>
                    <a:pt x="10997" y="3853"/>
                  </a:lnTo>
                  <a:lnTo>
                    <a:pt x="11109" y="3611"/>
                  </a:lnTo>
                  <a:lnTo>
                    <a:pt x="11221" y="3361"/>
                  </a:lnTo>
                  <a:lnTo>
                    <a:pt x="11221" y="3361"/>
                  </a:lnTo>
                  <a:lnTo>
                    <a:pt x="11126" y="3231"/>
                  </a:lnTo>
                  <a:lnTo>
                    <a:pt x="11023" y="3102"/>
                  </a:lnTo>
                  <a:lnTo>
                    <a:pt x="10919" y="2972"/>
                  </a:lnTo>
                  <a:lnTo>
                    <a:pt x="10807" y="2860"/>
                  </a:lnTo>
                  <a:lnTo>
                    <a:pt x="10582" y="2627"/>
                  </a:lnTo>
                  <a:lnTo>
                    <a:pt x="10340" y="2411"/>
                  </a:lnTo>
                  <a:lnTo>
                    <a:pt x="10081" y="2203"/>
                  </a:lnTo>
                  <a:lnTo>
                    <a:pt x="9813" y="2013"/>
                  </a:lnTo>
                  <a:lnTo>
                    <a:pt x="9528" y="1832"/>
                  </a:lnTo>
                  <a:lnTo>
                    <a:pt x="9243" y="1659"/>
                  </a:lnTo>
                  <a:lnTo>
                    <a:pt x="8950" y="1504"/>
                  </a:lnTo>
                  <a:lnTo>
                    <a:pt x="8639" y="1357"/>
                  </a:lnTo>
                  <a:lnTo>
                    <a:pt x="8336" y="1219"/>
                  </a:lnTo>
                  <a:lnTo>
                    <a:pt x="8017" y="1089"/>
                  </a:lnTo>
                  <a:lnTo>
                    <a:pt x="7706" y="968"/>
                  </a:lnTo>
                  <a:lnTo>
                    <a:pt x="7386" y="864"/>
                  </a:lnTo>
                  <a:lnTo>
                    <a:pt x="7067" y="761"/>
                  </a:lnTo>
                  <a:lnTo>
                    <a:pt x="6747" y="666"/>
                  </a:lnTo>
                  <a:lnTo>
                    <a:pt x="6747" y="666"/>
                  </a:lnTo>
                  <a:lnTo>
                    <a:pt x="6263" y="528"/>
                  </a:lnTo>
                  <a:lnTo>
                    <a:pt x="5771" y="398"/>
                  </a:lnTo>
                  <a:lnTo>
                    <a:pt x="5279" y="286"/>
                  </a:lnTo>
                  <a:lnTo>
                    <a:pt x="4778" y="191"/>
                  </a:lnTo>
                  <a:lnTo>
                    <a:pt x="4277" y="113"/>
                  </a:lnTo>
                  <a:lnTo>
                    <a:pt x="4026" y="78"/>
                  </a:lnTo>
                  <a:lnTo>
                    <a:pt x="3776" y="52"/>
                  </a:lnTo>
                  <a:lnTo>
                    <a:pt x="3525" y="35"/>
                  </a:lnTo>
                  <a:lnTo>
                    <a:pt x="3275" y="18"/>
                  </a:lnTo>
                  <a:lnTo>
                    <a:pt x="3024" y="9"/>
                  </a:lnTo>
                  <a:lnTo>
                    <a:pt x="277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28"/>
            <p:cNvSpPr/>
            <p:nvPr/>
          </p:nvSpPr>
          <p:spPr>
            <a:xfrm>
              <a:off x="-2942312" y="3588977"/>
              <a:ext cx="205622" cy="363406"/>
            </a:xfrm>
            <a:custGeom>
              <a:avLst/>
              <a:gdLst/>
              <a:ahLst/>
              <a:cxnLst/>
              <a:rect l="l" t="t" r="r" b="b"/>
              <a:pathLst>
                <a:path w="5201" h="9192" extrusionOk="0">
                  <a:moveTo>
                    <a:pt x="4362" y="1"/>
                  </a:moveTo>
                  <a:lnTo>
                    <a:pt x="4250" y="251"/>
                  </a:lnTo>
                  <a:lnTo>
                    <a:pt x="4138" y="493"/>
                  </a:lnTo>
                  <a:lnTo>
                    <a:pt x="4008" y="735"/>
                  </a:lnTo>
                  <a:lnTo>
                    <a:pt x="3879" y="968"/>
                  </a:lnTo>
                  <a:lnTo>
                    <a:pt x="3732" y="1202"/>
                  </a:lnTo>
                  <a:lnTo>
                    <a:pt x="3585" y="1435"/>
                  </a:lnTo>
                  <a:lnTo>
                    <a:pt x="3421" y="1651"/>
                  </a:lnTo>
                  <a:lnTo>
                    <a:pt x="3257" y="1875"/>
                  </a:lnTo>
                  <a:lnTo>
                    <a:pt x="3084" y="2083"/>
                  </a:lnTo>
                  <a:lnTo>
                    <a:pt x="2903" y="2290"/>
                  </a:lnTo>
                  <a:lnTo>
                    <a:pt x="2721" y="2497"/>
                  </a:lnTo>
                  <a:lnTo>
                    <a:pt x="2531" y="2687"/>
                  </a:lnTo>
                  <a:lnTo>
                    <a:pt x="2333" y="2886"/>
                  </a:lnTo>
                  <a:lnTo>
                    <a:pt x="2134" y="3067"/>
                  </a:lnTo>
                  <a:lnTo>
                    <a:pt x="1927" y="3249"/>
                  </a:lnTo>
                  <a:lnTo>
                    <a:pt x="1719" y="3421"/>
                  </a:lnTo>
                  <a:lnTo>
                    <a:pt x="1365" y="3698"/>
                  </a:lnTo>
                  <a:lnTo>
                    <a:pt x="1011" y="3966"/>
                  </a:lnTo>
                  <a:lnTo>
                    <a:pt x="985" y="4173"/>
                  </a:lnTo>
                  <a:lnTo>
                    <a:pt x="942" y="4389"/>
                  </a:lnTo>
                  <a:lnTo>
                    <a:pt x="899" y="4596"/>
                  </a:lnTo>
                  <a:lnTo>
                    <a:pt x="838" y="4812"/>
                  </a:lnTo>
                  <a:lnTo>
                    <a:pt x="778" y="5020"/>
                  </a:lnTo>
                  <a:lnTo>
                    <a:pt x="700" y="5227"/>
                  </a:lnTo>
                  <a:lnTo>
                    <a:pt x="553" y="5650"/>
                  </a:lnTo>
                  <a:lnTo>
                    <a:pt x="398" y="6065"/>
                  </a:lnTo>
                  <a:lnTo>
                    <a:pt x="251" y="6488"/>
                  </a:lnTo>
                  <a:lnTo>
                    <a:pt x="182" y="6704"/>
                  </a:lnTo>
                  <a:lnTo>
                    <a:pt x="130" y="6920"/>
                  </a:lnTo>
                  <a:lnTo>
                    <a:pt x="78" y="7127"/>
                  </a:lnTo>
                  <a:lnTo>
                    <a:pt x="35" y="7352"/>
                  </a:lnTo>
                  <a:lnTo>
                    <a:pt x="9" y="7559"/>
                  </a:lnTo>
                  <a:lnTo>
                    <a:pt x="0" y="7775"/>
                  </a:lnTo>
                  <a:lnTo>
                    <a:pt x="0" y="7887"/>
                  </a:lnTo>
                  <a:lnTo>
                    <a:pt x="9" y="7991"/>
                  </a:lnTo>
                  <a:lnTo>
                    <a:pt x="18" y="8095"/>
                  </a:lnTo>
                  <a:lnTo>
                    <a:pt x="35" y="8198"/>
                  </a:lnTo>
                  <a:lnTo>
                    <a:pt x="61" y="8302"/>
                  </a:lnTo>
                  <a:lnTo>
                    <a:pt x="95" y="8406"/>
                  </a:lnTo>
                  <a:lnTo>
                    <a:pt x="130" y="8501"/>
                  </a:lnTo>
                  <a:lnTo>
                    <a:pt x="173" y="8596"/>
                  </a:lnTo>
                  <a:lnTo>
                    <a:pt x="225" y="8682"/>
                  </a:lnTo>
                  <a:lnTo>
                    <a:pt x="285" y="8760"/>
                  </a:lnTo>
                  <a:lnTo>
                    <a:pt x="354" y="8838"/>
                  </a:lnTo>
                  <a:lnTo>
                    <a:pt x="432" y="8915"/>
                  </a:lnTo>
                  <a:lnTo>
                    <a:pt x="519" y="8984"/>
                  </a:lnTo>
                  <a:lnTo>
                    <a:pt x="622" y="9045"/>
                  </a:lnTo>
                  <a:lnTo>
                    <a:pt x="717" y="9088"/>
                  </a:lnTo>
                  <a:lnTo>
                    <a:pt x="830" y="9131"/>
                  </a:lnTo>
                  <a:lnTo>
                    <a:pt x="933" y="9157"/>
                  </a:lnTo>
                  <a:lnTo>
                    <a:pt x="1045" y="9174"/>
                  </a:lnTo>
                  <a:lnTo>
                    <a:pt x="1166" y="9183"/>
                  </a:lnTo>
                  <a:lnTo>
                    <a:pt x="1279" y="9192"/>
                  </a:lnTo>
                  <a:lnTo>
                    <a:pt x="1408" y="9183"/>
                  </a:lnTo>
                  <a:lnTo>
                    <a:pt x="1529" y="9174"/>
                  </a:lnTo>
                  <a:lnTo>
                    <a:pt x="1650" y="9157"/>
                  </a:lnTo>
                  <a:lnTo>
                    <a:pt x="1771" y="9140"/>
                  </a:lnTo>
                  <a:lnTo>
                    <a:pt x="2022" y="9079"/>
                  </a:lnTo>
                  <a:lnTo>
                    <a:pt x="2255" y="9010"/>
                  </a:lnTo>
                  <a:lnTo>
                    <a:pt x="2445" y="8950"/>
                  </a:lnTo>
                  <a:lnTo>
                    <a:pt x="2626" y="8881"/>
                  </a:lnTo>
                  <a:lnTo>
                    <a:pt x="2808" y="8812"/>
                  </a:lnTo>
                  <a:lnTo>
                    <a:pt x="2980" y="8734"/>
                  </a:lnTo>
                  <a:lnTo>
                    <a:pt x="3153" y="8647"/>
                  </a:lnTo>
                  <a:lnTo>
                    <a:pt x="3326" y="8552"/>
                  </a:lnTo>
                  <a:lnTo>
                    <a:pt x="3490" y="8449"/>
                  </a:lnTo>
                  <a:lnTo>
                    <a:pt x="3646" y="8337"/>
                  </a:lnTo>
                  <a:lnTo>
                    <a:pt x="3758" y="8242"/>
                  </a:lnTo>
                  <a:lnTo>
                    <a:pt x="3861" y="8146"/>
                  </a:lnTo>
                  <a:lnTo>
                    <a:pt x="3965" y="8043"/>
                  </a:lnTo>
                  <a:lnTo>
                    <a:pt x="4060" y="7939"/>
                  </a:lnTo>
                  <a:lnTo>
                    <a:pt x="4155" y="7827"/>
                  </a:lnTo>
                  <a:lnTo>
                    <a:pt x="4242" y="7706"/>
                  </a:lnTo>
                  <a:lnTo>
                    <a:pt x="4319" y="7594"/>
                  </a:lnTo>
                  <a:lnTo>
                    <a:pt x="4397" y="7464"/>
                  </a:lnTo>
                  <a:lnTo>
                    <a:pt x="4475" y="7343"/>
                  </a:lnTo>
                  <a:lnTo>
                    <a:pt x="4544" y="7214"/>
                  </a:lnTo>
                  <a:lnTo>
                    <a:pt x="4665" y="6954"/>
                  </a:lnTo>
                  <a:lnTo>
                    <a:pt x="4768" y="6678"/>
                  </a:lnTo>
                  <a:lnTo>
                    <a:pt x="4855" y="6402"/>
                  </a:lnTo>
                  <a:lnTo>
                    <a:pt x="4933" y="6125"/>
                  </a:lnTo>
                  <a:lnTo>
                    <a:pt x="4993" y="5840"/>
                  </a:lnTo>
                  <a:lnTo>
                    <a:pt x="5036" y="5555"/>
                  </a:lnTo>
                  <a:lnTo>
                    <a:pt x="5079" y="5270"/>
                  </a:lnTo>
                  <a:lnTo>
                    <a:pt x="5105" y="4985"/>
                  </a:lnTo>
                  <a:lnTo>
                    <a:pt x="5131" y="4691"/>
                  </a:lnTo>
                  <a:lnTo>
                    <a:pt x="5166" y="4113"/>
                  </a:lnTo>
                  <a:lnTo>
                    <a:pt x="5192" y="3525"/>
                  </a:lnTo>
                  <a:lnTo>
                    <a:pt x="5200" y="3223"/>
                  </a:lnTo>
                  <a:lnTo>
                    <a:pt x="5200" y="2929"/>
                  </a:lnTo>
                  <a:lnTo>
                    <a:pt x="5192" y="2635"/>
                  </a:lnTo>
                  <a:lnTo>
                    <a:pt x="5166" y="2342"/>
                  </a:lnTo>
                  <a:lnTo>
                    <a:pt x="5140" y="2048"/>
                  </a:lnTo>
                  <a:lnTo>
                    <a:pt x="5097" y="1763"/>
                  </a:lnTo>
                  <a:lnTo>
                    <a:pt x="5045" y="1512"/>
                  </a:lnTo>
                  <a:lnTo>
                    <a:pt x="4976" y="1271"/>
                  </a:lnTo>
                  <a:lnTo>
                    <a:pt x="4907" y="1037"/>
                  </a:lnTo>
                  <a:lnTo>
                    <a:pt x="4812" y="813"/>
                  </a:lnTo>
                  <a:lnTo>
                    <a:pt x="4717" y="597"/>
                  </a:lnTo>
                  <a:lnTo>
                    <a:pt x="4604" y="390"/>
                  </a:lnTo>
                  <a:lnTo>
                    <a:pt x="4492" y="191"/>
                  </a:lnTo>
                  <a:lnTo>
                    <a:pt x="4362" y="1"/>
                  </a:lnTo>
                  <a:close/>
                </a:path>
              </a:pathLst>
            </a:custGeom>
            <a:solidFill>
              <a:srgbClr val="E99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28"/>
            <p:cNvSpPr/>
            <p:nvPr/>
          </p:nvSpPr>
          <p:spPr>
            <a:xfrm>
              <a:off x="-2942312" y="3588977"/>
              <a:ext cx="205622" cy="363406"/>
            </a:xfrm>
            <a:custGeom>
              <a:avLst/>
              <a:gdLst/>
              <a:ahLst/>
              <a:cxnLst/>
              <a:rect l="l" t="t" r="r" b="b"/>
              <a:pathLst>
                <a:path w="5201" h="9192" fill="none" extrusionOk="0">
                  <a:moveTo>
                    <a:pt x="4362" y="1"/>
                  </a:moveTo>
                  <a:lnTo>
                    <a:pt x="4362" y="1"/>
                  </a:lnTo>
                  <a:lnTo>
                    <a:pt x="4250" y="251"/>
                  </a:lnTo>
                  <a:lnTo>
                    <a:pt x="4138" y="493"/>
                  </a:lnTo>
                  <a:lnTo>
                    <a:pt x="4008" y="735"/>
                  </a:lnTo>
                  <a:lnTo>
                    <a:pt x="3879" y="968"/>
                  </a:lnTo>
                  <a:lnTo>
                    <a:pt x="3732" y="1202"/>
                  </a:lnTo>
                  <a:lnTo>
                    <a:pt x="3585" y="1435"/>
                  </a:lnTo>
                  <a:lnTo>
                    <a:pt x="3421" y="1651"/>
                  </a:lnTo>
                  <a:lnTo>
                    <a:pt x="3257" y="1875"/>
                  </a:lnTo>
                  <a:lnTo>
                    <a:pt x="3084" y="2083"/>
                  </a:lnTo>
                  <a:lnTo>
                    <a:pt x="2903" y="2290"/>
                  </a:lnTo>
                  <a:lnTo>
                    <a:pt x="2721" y="2497"/>
                  </a:lnTo>
                  <a:lnTo>
                    <a:pt x="2531" y="2687"/>
                  </a:lnTo>
                  <a:lnTo>
                    <a:pt x="2333" y="2886"/>
                  </a:lnTo>
                  <a:lnTo>
                    <a:pt x="2134" y="3067"/>
                  </a:lnTo>
                  <a:lnTo>
                    <a:pt x="1927" y="3249"/>
                  </a:lnTo>
                  <a:lnTo>
                    <a:pt x="1719" y="3421"/>
                  </a:lnTo>
                  <a:lnTo>
                    <a:pt x="1719" y="3421"/>
                  </a:lnTo>
                  <a:lnTo>
                    <a:pt x="1365" y="3698"/>
                  </a:lnTo>
                  <a:lnTo>
                    <a:pt x="1011" y="3966"/>
                  </a:lnTo>
                  <a:lnTo>
                    <a:pt x="1011" y="3966"/>
                  </a:lnTo>
                  <a:lnTo>
                    <a:pt x="985" y="4173"/>
                  </a:lnTo>
                  <a:lnTo>
                    <a:pt x="942" y="4389"/>
                  </a:lnTo>
                  <a:lnTo>
                    <a:pt x="899" y="4596"/>
                  </a:lnTo>
                  <a:lnTo>
                    <a:pt x="838" y="4812"/>
                  </a:lnTo>
                  <a:lnTo>
                    <a:pt x="778" y="5020"/>
                  </a:lnTo>
                  <a:lnTo>
                    <a:pt x="700" y="5227"/>
                  </a:lnTo>
                  <a:lnTo>
                    <a:pt x="553" y="5650"/>
                  </a:lnTo>
                  <a:lnTo>
                    <a:pt x="398" y="6065"/>
                  </a:lnTo>
                  <a:lnTo>
                    <a:pt x="251" y="6488"/>
                  </a:lnTo>
                  <a:lnTo>
                    <a:pt x="182" y="6704"/>
                  </a:lnTo>
                  <a:lnTo>
                    <a:pt x="130" y="6920"/>
                  </a:lnTo>
                  <a:lnTo>
                    <a:pt x="78" y="7127"/>
                  </a:lnTo>
                  <a:lnTo>
                    <a:pt x="35" y="7352"/>
                  </a:lnTo>
                  <a:lnTo>
                    <a:pt x="35" y="7352"/>
                  </a:lnTo>
                  <a:lnTo>
                    <a:pt x="9" y="7559"/>
                  </a:lnTo>
                  <a:lnTo>
                    <a:pt x="0" y="7775"/>
                  </a:lnTo>
                  <a:lnTo>
                    <a:pt x="0" y="7887"/>
                  </a:lnTo>
                  <a:lnTo>
                    <a:pt x="9" y="7991"/>
                  </a:lnTo>
                  <a:lnTo>
                    <a:pt x="18" y="8095"/>
                  </a:lnTo>
                  <a:lnTo>
                    <a:pt x="35" y="8198"/>
                  </a:lnTo>
                  <a:lnTo>
                    <a:pt x="61" y="8302"/>
                  </a:lnTo>
                  <a:lnTo>
                    <a:pt x="95" y="8406"/>
                  </a:lnTo>
                  <a:lnTo>
                    <a:pt x="130" y="8501"/>
                  </a:lnTo>
                  <a:lnTo>
                    <a:pt x="173" y="8596"/>
                  </a:lnTo>
                  <a:lnTo>
                    <a:pt x="225" y="8682"/>
                  </a:lnTo>
                  <a:lnTo>
                    <a:pt x="285" y="8760"/>
                  </a:lnTo>
                  <a:lnTo>
                    <a:pt x="354" y="8838"/>
                  </a:lnTo>
                  <a:lnTo>
                    <a:pt x="432" y="8915"/>
                  </a:lnTo>
                  <a:lnTo>
                    <a:pt x="432" y="8915"/>
                  </a:lnTo>
                  <a:lnTo>
                    <a:pt x="519" y="8984"/>
                  </a:lnTo>
                  <a:lnTo>
                    <a:pt x="622" y="9045"/>
                  </a:lnTo>
                  <a:lnTo>
                    <a:pt x="717" y="9088"/>
                  </a:lnTo>
                  <a:lnTo>
                    <a:pt x="830" y="9131"/>
                  </a:lnTo>
                  <a:lnTo>
                    <a:pt x="933" y="9157"/>
                  </a:lnTo>
                  <a:lnTo>
                    <a:pt x="1045" y="9174"/>
                  </a:lnTo>
                  <a:lnTo>
                    <a:pt x="1166" y="9183"/>
                  </a:lnTo>
                  <a:lnTo>
                    <a:pt x="1279" y="9192"/>
                  </a:lnTo>
                  <a:lnTo>
                    <a:pt x="1279" y="9192"/>
                  </a:lnTo>
                  <a:lnTo>
                    <a:pt x="1408" y="9183"/>
                  </a:lnTo>
                  <a:lnTo>
                    <a:pt x="1529" y="9174"/>
                  </a:lnTo>
                  <a:lnTo>
                    <a:pt x="1650" y="9157"/>
                  </a:lnTo>
                  <a:lnTo>
                    <a:pt x="1771" y="9140"/>
                  </a:lnTo>
                  <a:lnTo>
                    <a:pt x="2022" y="9079"/>
                  </a:lnTo>
                  <a:lnTo>
                    <a:pt x="2255" y="9010"/>
                  </a:lnTo>
                  <a:lnTo>
                    <a:pt x="2255" y="9010"/>
                  </a:lnTo>
                  <a:lnTo>
                    <a:pt x="2445" y="8950"/>
                  </a:lnTo>
                  <a:lnTo>
                    <a:pt x="2626" y="8881"/>
                  </a:lnTo>
                  <a:lnTo>
                    <a:pt x="2808" y="8812"/>
                  </a:lnTo>
                  <a:lnTo>
                    <a:pt x="2980" y="8734"/>
                  </a:lnTo>
                  <a:lnTo>
                    <a:pt x="3153" y="8647"/>
                  </a:lnTo>
                  <a:lnTo>
                    <a:pt x="3326" y="8552"/>
                  </a:lnTo>
                  <a:lnTo>
                    <a:pt x="3490" y="8449"/>
                  </a:lnTo>
                  <a:lnTo>
                    <a:pt x="3646" y="8337"/>
                  </a:lnTo>
                  <a:lnTo>
                    <a:pt x="3646" y="8337"/>
                  </a:lnTo>
                  <a:lnTo>
                    <a:pt x="3758" y="8242"/>
                  </a:lnTo>
                  <a:lnTo>
                    <a:pt x="3861" y="8146"/>
                  </a:lnTo>
                  <a:lnTo>
                    <a:pt x="3965" y="8043"/>
                  </a:lnTo>
                  <a:lnTo>
                    <a:pt x="4060" y="7939"/>
                  </a:lnTo>
                  <a:lnTo>
                    <a:pt x="4155" y="7827"/>
                  </a:lnTo>
                  <a:lnTo>
                    <a:pt x="4242" y="7706"/>
                  </a:lnTo>
                  <a:lnTo>
                    <a:pt x="4319" y="7594"/>
                  </a:lnTo>
                  <a:lnTo>
                    <a:pt x="4397" y="7464"/>
                  </a:lnTo>
                  <a:lnTo>
                    <a:pt x="4475" y="7343"/>
                  </a:lnTo>
                  <a:lnTo>
                    <a:pt x="4544" y="7214"/>
                  </a:lnTo>
                  <a:lnTo>
                    <a:pt x="4665" y="6954"/>
                  </a:lnTo>
                  <a:lnTo>
                    <a:pt x="4768" y="6678"/>
                  </a:lnTo>
                  <a:lnTo>
                    <a:pt x="4855" y="6402"/>
                  </a:lnTo>
                  <a:lnTo>
                    <a:pt x="4855" y="6402"/>
                  </a:lnTo>
                  <a:lnTo>
                    <a:pt x="4933" y="6125"/>
                  </a:lnTo>
                  <a:lnTo>
                    <a:pt x="4993" y="5840"/>
                  </a:lnTo>
                  <a:lnTo>
                    <a:pt x="5036" y="5555"/>
                  </a:lnTo>
                  <a:lnTo>
                    <a:pt x="5079" y="5270"/>
                  </a:lnTo>
                  <a:lnTo>
                    <a:pt x="5105" y="4985"/>
                  </a:lnTo>
                  <a:lnTo>
                    <a:pt x="5131" y="4691"/>
                  </a:lnTo>
                  <a:lnTo>
                    <a:pt x="5166" y="4113"/>
                  </a:lnTo>
                  <a:lnTo>
                    <a:pt x="5166" y="4113"/>
                  </a:lnTo>
                  <a:lnTo>
                    <a:pt x="5192" y="3525"/>
                  </a:lnTo>
                  <a:lnTo>
                    <a:pt x="5200" y="3223"/>
                  </a:lnTo>
                  <a:lnTo>
                    <a:pt x="5200" y="2929"/>
                  </a:lnTo>
                  <a:lnTo>
                    <a:pt x="5192" y="2635"/>
                  </a:lnTo>
                  <a:lnTo>
                    <a:pt x="5166" y="2342"/>
                  </a:lnTo>
                  <a:lnTo>
                    <a:pt x="5140" y="2048"/>
                  </a:lnTo>
                  <a:lnTo>
                    <a:pt x="5097" y="1763"/>
                  </a:lnTo>
                  <a:lnTo>
                    <a:pt x="5097" y="1763"/>
                  </a:lnTo>
                  <a:lnTo>
                    <a:pt x="5045" y="1512"/>
                  </a:lnTo>
                  <a:lnTo>
                    <a:pt x="4976" y="1271"/>
                  </a:lnTo>
                  <a:lnTo>
                    <a:pt x="4907" y="1037"/>
                  </a:lnTo>
                  <a:lnTo>
                    <a:pt x="4812" y="813"/>
                  </a:lnTo>
                  <a:lnTo>
                    <a:pt x="4717" y="597"/>
                  </a:lnTo>
                  <a:lnTo>
                    <a:pt x="4604" y="390"/>
                  </a:lnTo>
                  <a:lnTo>
                    <a:pt x="4492" y="191"/>
                  </a:lnTo>
                  <a:lnTo>
                    <a:pt x="43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47" name="Shape 347"/>
        <p:cNvGrpSpPr/>
        <p:nvPr/>
      </p:nvGrpSpPr>
      <p:grpSpPr>
        <a:xfrm>
          <a:off x="0" y="0"/>
          <a:ext cx="0" cy="0"/>
          <a:chOff x="0" y="0"/>
          <a:chExt cx="0" cy="0"/>
        </a:xfrm>
      </p:grpSpPr>
      <p:sp>
        <p:nvSpPr>
          <p:cNvPr id="348" name="Google Shape;348;p32"/>
          <p:cNvSpPr txBox="1"/>
          <p:nvPr>
            <p:ph type="subTitle" idx="1"/>
          </p:nvPr>
        </p:nvSpPr>
        <p:spPr>
          <a:xfrm>
            <a:off x="1552525" y="1563900"/>
            <a:ext cx="6039000" cy="1431000"/>
          </a:xfrm>
          <a:prstGeom prst="rect">
            <a:avLst/>
          </a:prstGeom>
        </p:spPr>
        <p:txBody>
          <a:bodyPr spcFirstLastPara="1" wrap="square" lIns="91425" tIns="91425" rIns="91425" bIns="91425" anchor="t" anchorCtr="0">
            <a:normAutofit fontScale="92500"/>
          </a:bodyPr>
          <a:lstStyle/>
          <a:p>
            <a:pPr marL="0" lvl="0" indent="0" algn="ctr" rtl="0">
              <a:spcBef>
                <a:spcPts val="0"/>
              </a:spcBef>
              <a:spcAft>
                <a:spcPts val="1200"/>
              </a:spcAft>
              <a:buNone/>
            </a:pPr>
            <a:r>
              <a:rPr lang="en-GB">
                <a:solidFill>
                  <a:schemeClr val="lt1"/>
                </a:solidFill>
              </a:rPr>
              <a:t>“This is a quote, words full of wisdom that someone important said and can make the reader get inspired.”</a:t>
            </a:r>
            <a:endParaRPr>
              <a:solidFill>
                <a:schemeClr val="lt1"/>
              </a:solidFill>
            </a:endParaRPr>
          </a:p>
        </p:txBody>
      </p:sp>
      <p:sp>
        <p:nvSpPr>
          <p:cNvPr id="349" name="Google Shape;349;p32"/>
          <p:cNvSpPr txBox="1"/>
          <p:nvPr>
            <p:ph type="title"/>
          </p:nvPr>
        </p:nvSpPr>
        <p:spPr>
          <a:xfrm>
            <a:off x="3003125" y="2994903"/>
            <a:ext cx="3142800" cy="584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a:solidFill>
                  <a:schemeClr val="accent5"/>
                </a:solidFill>
              </a:rPr>
              <a:t>—Someone Famous</a:t>
            </a:r>
            <a:endParaRPr>
              <a:solidFill>
                <a:schemeClr val="accent5"/>
              </a:solidFill>
            </a:endParaRPr>
          </a:p>
        </p:txBody>
      </p:sp>
      <p:sp>
        <p:nvSpPr>
          <p:cNvPr id="350" name="Google Shape;350;p32"/>
          <p:cNvSpPr/>
          <p:nvPr/>
        </p:nvSpPr>
        <p:spPr>
          <a:xfrm rot="10800000" flipH="1">
            <a:off x="3958675" y="25"/>
            <a:ext cx="5185398" cy="205167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chemeClr val="accent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32"/>
          <p:cNvSpPr/>
          <p:nvPr/>
        </p:nvSpPr>
        <p:spPr>
          <a:xfrm flipH="1">
            <a:off x="-164" y="3157977"/>
            <a:ext cx="5018212" cy="198553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chemeClr val="accent3"/>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93" name="Shape 393"/>
        <p:cNvGrpSpPr/>
        <p:nvPr/>
      </p:nvGrpSpPr>
      <p:grpSpPr>
        <a:xfrm>
          <a:off x="0" y="0"/>
          <a:ext cx="0" cy="0"/>
          <a:chOff x="0" y="0"/>
          <a:chExt cx="0" cy="0"/>
        </a:xfrm>
      </p:grpSpPr>
      <p:sp>
        <p:nvSpPr>
          <p:cNvPr id="394" name="Google Shape;394;p36"/>
          <p:cNvSpPr txBox="1"/>
          <p:nvPr>
            <p:ph type="title" idx="6"/>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Key Numbers</a:t>
            </a:r>
            <a:endParaRPr lang="en-GB"/>
          </a:p>
        </p:txBody>
      </p:sp>
      <p:sp>
        <p:nvSpPr>
          <p:cNvPr id="395" name="Google Shape;395;p36"/>
          <p:cNvSpPr txBox="1"/>
          <p:nvPr>
            <p:ph type="title"/>
          </p:nvPr>
        </p:nvSpPr>
        <p:spPr>
          <a:xfrm>
            <a:off x="720000" y="1919700"/>
            <a:ext cx="2244000" cy="9417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GB"/>
              <a:t>$</a:t>
            </a:r>
            <a:r>
              <a:rPr lang="en-GB"/>
              <a:t>25k</a:t>
            </a:r>
            <a:endParaRPr lang="en-GB"/>
          </a:p>
        </p:txBody>
      </p:sp>
      <p:sp>
        <p:nvSpPr>
          <p:cNvPr id="396" name="Google Shape;396;p36"/>
          <p:cNvSpPr txBox="1"/>
          <p:nvPr>
            <p:ph type="subTitle" idx="1"/>
          </p:nvPr>
        </p:nvSpPr>
        <p:spPr>
          <a:xfrm>
            <a:off x="721520" y="2937600"/>
            <a:ext cx="2244000" cy="4503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GB"/>
              <a:t>Total income</a:t>
            </a:r>
            <a:endParaRPr lang="en-GB"/>
          </a:p>
        </p:txBody>
      </p:sp>
      <p:sp>
        <p:nvSpPr>
          <p:cNvPr id="397" name="Google Shape;397;p36"/>
          <p:cNvSpPr txBox="1"/>
          <p:nvPr>
            <p:ph type="title" idx="2"/>
          </p:nvPr>
        </p:nvSpPr>
        <p:spPr>
          <a:xfrm>
            <a:off x="3450000" y="1919700"/>
            <a:ext cx="2242500" cy="9417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GB">
                <a:solidFill>
                  <a:schemeClr val="accent4"/>
                </a:solidFill>
              </a:rPr>
              <a:t>20%</a:t>
            </a:r>
            <a:endParaRPr>
              <a:solidFill>
                <a:schemeClr val="accent4"/>
              </a:solidFill>
            </a:endParaRPr>
          </a:p>
        </p:txBody>
      </p:sp>
      <p:sp>
        <p:nvSpPr>
          <p:cNvPr id="398" name="Google Shape;398;p36"/>
          <p:cNvSpPr txBox="1"/>
          <p:nvPr>
            <p:ph type="subTitle" idx="3"/>
          </p:nvPr>
        </p:nvSpPr>
        <p:spPr>
          <a:xfrm>
            <a:off x="3451519" y="2937600"/>
            <a:ext cx="2242500" cy="4503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GB"/>
              <a:t>Price rate growth</a:t>
            </a:r>
            <a:endParaRPr lang="en-GB"/>
          </a:p>
        </p:txBody>
      </p:sp>
      <p:sp>
        <p:nvSpPr>
          <p:cNvPr id="399" name="Google Shape;399;p36"/>
          <p:cNvSpPr txBox="1"/>
          <p:nvPr>
            <p:ph type="title" idx="4"/>
          </p:nvPr>
        </p:nvSpPr>
        <p:spPr>
          <a:xfrm>
            <a:off x="6180000" y="1919700"/>
            <a:ext cx="2242500" cy="9417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GB">
                <a:solidFill>
                  <a:schemeClr val="accent5"/>
                </a:solidFill>
              </a:rPr>
              <a:t>15</a:t>
            </a:r>
            <a:endParaRPr>
              <a:solidFill>
                <a:schemeClr val="accent5"/>
              </a:solidFill>
            </a:endParaRPr>
          </a:p>
        </p:txBody>
      </p:sp>
      <p:sp>
        <p:nvSpPr>
          <p:cNvPr id="400" name="Google Shape;400;p36"/>
          <p:cNvSpPr txBox="1"/>
          <p:nvPr>
            <p:ph type="subTitle" idx="5"/>
          </p:nvPr>
        </p:nvSpPr>
        <p:spPr>
          <a:xfrm>
            <a:off x="6181520" y="2937600"/>
            <a:ext cx="2242500" cy="4503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GB"/>
              <a:t>New products</a:t>
            </a:r>
            <a:endParaRPr lang="en-GB"/>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404" name="Shape 404"/>
        <p:cNvGrpSpPr/>
        <p:nvPr/>
      </p:nvGrpSpPr>
      <p:grpSpPr>
        <a:xfrm>
          <a:off x="0" y="0"/>
          <a:ext cx="0" cy="0"/>
          <a:chOff x="0" y="0"/>
          <a:chExt cx="0" cy="0"/>
        </a:xfrm>
      </p:grpSpPr>
      <p:sp>
        <p:nvSpPr>
          <p:cNvPr id="405" name="Google Shape;405;p37"/>
          <p:cNvSpPr txBox="1"/>
          <p:nvPr>
            <p:ph type="ctrTitle"/>
          </p:nvPr>
        </p:nvSpPr>
        <p:spPr>
          <a:xfrm>
            <a:off x="5533650" y="2986150"/>
            <a:ext cx="2886300" cy="161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sz="2800"/>
              <a:t>A Picture is Worth a Thousand Words</a:t>
            </a:r>
            <a:endParaRPr sz="2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409" name="Shape 409"/>
        <p:cNvGrpSpPr/>
        <p:nvPr/>
      </p:nvGrpSpPr>
      <p:grpSpPr>
        <a:xfrm>
          <a:off x="0" y="0"/>
          <a:ext cx="0" cy="0"/>
          <a:chOff x="0" y="0"/>
          <a:chExt cx="0" cy="0"/>
        </a:xfrm>
      </p:grpSpPr>
      <p:sp>
        <p:nvSpPr>
          <p:cNvPr id="410" name="Google Shape;410;p38"/>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RAID Summary</a:t>
            </a:r>
            <a:endParaRPr lang="en-GB"/>
          </a:p>
        </p:txBody>
      </p:sp>
      <p:sp>
        <p:nvSpPr>
          <p:cNvPr id="411" name="Google Shape;411;p38"/>
          <p:cNvSpPr txBox="1"/>
          <p:nvPr/>
        </p:nvSpPr>
        <p:spPr>
          <a:xfrm>
            <a:off x="847437" y="3641050"/>
            <a:ext cx="19137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Poppins" panose="00000600000000000000"/>
                <a:ea typeface="Poppins" panose="00000600000000000000"/>
                <a:cs typeface="Poppins" panose="00000600000000000000"/>
                <a:sym typeface="Poppins" panose="00000600000000000000"/>
              </a:rPr>
              <a:t>Risks</a:t>
            </a:r>
            <a:endParaRPr sz="18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412" name="Google Shape;412;p38"/>
          <p:cNvSpPr txBox="1"/>
          <p:nvPr/>
        </p:nvSpPr>
        <p:spPr>
          <a:xfrm>
            <a:off x="847437" y="3912875"/>
            <a:ext cx="19137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Despite being red, Mars is very cold </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413" name="Google Shape;413;p38"/>
          <p:cNvSpPr/>
          <p:nvPr/>
        </p:nvSpPr>
        <p:spPr>
          <a:xfrm>
            <a:off x="676513" y="1622242"/>
            <a:ext cx="2264883" cy="1294029"/>
          </a:xfrm>
          <a:custGeom>
            <a:avLst/>
            <a:gdLst/>
            <a:ahLst/>
            <a:cxnLst/>
            <a:rect l="l" t="t" r="r" b="b"/>
            <a:pathLst>
              <a:path w="32322" h="18467" extrusionOk="0">
                <a:moveTo>
                  <a:pt x="1" y="1"/>
                </a:moveTo>
                <a:lnTo>
                  <a:pt x="7990" y="9245"/>
                </a:lnTo>
                <a:lnTo>
                  <a:pt x="1" y="18466"/>
                </a:lnTo>
                <a:lnTo>
                  <a:pt x="24447" y="18466"/>
                </a:lnTo>
                <a:lnTo>
                  <a:pt x="32322" y="9245"/>
                </a:lnTo>
                <a:lnTo>
                  <a:pt x="244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4" name="Google Shape;414;p38"/>
          <p:cNvGrpSpPr/>
          <p:nvPr/>
        </p:nvGrpSpPr>
        <p:grpSpPr>
          <a:xfrm>
            <a:off x="1547614" y="2916226"/>
            <a:ext cx="513491" cy="513501"/>
            <a:chOff x="1647746" y="2916226"/>
            <a:chExt cx="513491" cy="513501"/>
          </a:xfrm>
        </p:grpSpPr>
        <p:sp>
          <p:nvSpPr>
            <p:cNvPr id="415" name="Google Shape;415;p38"/>
            <p:cNvSpPr/>
            <p:nvPr/>
          </p:nvSpPr>
          <p:spPr>
            <a:xfrm>
              <a:off x="1906879" y="2916226"/>
              <a:ext cx="70" cy="513491"/>
            </a:xfrm>
            <a:custGeom>
              <a:avLst/>
              <a:gdLst/>
              <a:ahLst/>
              <a:cxnLst/>
              <a:rect l="l" t="t" r="r" b="b"/>
              <a:pathLst>
                <a:path w="1" h="7328" fill="none" extrusionOk="0">
                  <a:moveTo>
                    <a:pt x="1" y="0"/>
                  </a:moveTo>
                  <a:lnTo>
                    <a:pt x="1" y="7327"/>
                  </a:lnTo>
                </a:path>
              </a:pathLst>
            </a:custGeom>
            <a:solidFill>
              <a:schemeClr val="accent3"/>
            </a:solidFill>
            <a:ln w="28575" cap="flat" cmpd="sng">
              <a:solidFill>
                <a:schemeClr val="accent3"/>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38"/>
            <p:cNvSpPr/>
            <p:nvPr/>
          </p:nvSpPr>
          <p:spPr>
            <a:xfrm>
              <a:off x="1647746" y="3429657"/>
              <a:ext cx="513491" cy="70"/>
            </a:xfrm>
            <a:custGeom>
              <a:avLst/>
              <a:gdLst/>
              <a:ahLst/>
              <a:cxnLst/>
              <a:rect l="l" t="t" r="r" b="b"/>
              <a:pathLst>
                <a:path w="7328" h="1" fill="none" extrusionOk="0">
                  <a:moveTo>
                    <a:pt x="7328" y="0"/>
                  </a:moveTo>
                  <a:lnTo>
                    <a:pt x="1" y="0"/>
                  </a:lnTo>
                </a:path>
              </a:pathLst>
            </a:custGeom>
            <a:solidFill>
              <a:schemeClr val="accent3"/>
            </a:solidFill>
            <a:ln w="28575" cap="flat" cmpd="sng">
              <a:solidFill>
                <a:schemeClr val="accent3"/>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7" name="Google Shape;417;p38"/>
          <p:cNvSpPr txBox="1"/>
          <p:nvPr/>
        </p:nvSpPr>
        <p:spPr>
          <a:xfrm>
            <a:off x="1543100" y="1905975"/>
            <a:ext cx="536100" cy="73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500" b="1">
                <a:solidFill>
                  <a:srgbClr val="FFFFFF"/>
                </a:solidFill>
                <a:latin typeface="Poppins" panose="00000600000000000000"/>
                <a:ea typeface="Poppins" panose="00000600000000000000"/>
                <a:cs typeface="Poppins" panose="00000600000000000000"/>
                <a:sym typeface="Poppins" panose="00000600000000000000"/>
              </a:rPr>
              <a:t>R</a:t>
            </a:r>
            <a:endParaRPr sz="3500" b="1">
              <a:solidFill>
                <a:srgbClr val="FFFFFF"/>
              </a:solidFill>
              <a:latin typeface="Poppins" panose="00000600000000000000"/>
              <a:ea typeface="Poppins" panose="00000600000000000000"/>
              <a:cs typeface="Poppins" panose="00000600000000000000"/>
              <a:sym typeface="Poppins" panose="00000600000000000000"/>
            </a:endParaRPr>
          </a:p>
        </p:txBody>
      </p:sp>
      <p:sp>
        <p:nvSpPr>
          <p:cNvPr id="418" name="Google Shape;418;p38"/>
          <p:cNvSpPr txBox="1"/>
          <p:nvPr/>
        </p:nvSpPr>
        <p:spPr>
          <a:xfrm>
            <a:off x="2688213" y="3641050"/>
            <a:ext cx="19137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Poppins" panose="00000600000000000000"/>
                <a:ea typeface="Poppins" panose="00000600000000000000"/>
                <a:cs typeface="Poppins" panose="00000600000000000000"/>
                <a:sym typeface="Poppins" panose="00000600000000000000"/>
              </a:rPr>
              <a:t>Assumptions</a:t>
            </a:r>
            <a:endParaRPr sz="18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419" name="Google Shape;419;p38"/>
          <p:cNvSpPr txBox="1"/>
          <p:nvPr/>
        </p:nvSpPr>
        <p:spPr>
          <a:xfrm>
            <a:off x="2688213" y="3912875"/>
            <a:ext cx="19137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Venus is the second planet</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420" name="Google Shape;420;p38"/>
          <p:cNvSpPr/>
          <p:nvPr/>
        </p:nvSpPr>
        <p:spPr>
          <a:xfrm>
            <a:off x="2522329" y="1622242"/>
            <a:ext cx="2266425" cy="1294029"/>
          </a:xfrm>
          <a:custGeom>
            <a:avLst/>
            <a:gdLst/>
            <a:ahLst/>
            <a:cxnLst/>
            <a:rect l="l" t="t" r="r" b="b"/>
            <a:pathLst>
              <a:path w="32344" h="18467" extrusionOk="0">
                <a:moveTo>
                  <a:pt x="0" y="1"/>
                </a:moveTo>
                <a:lnTo>
                  <a:pt x="7898" y="9245"/>
                </a:lnTo>
                <a:lnTo>
                  <a:pt x="0" y="18466"/>
                </a:lnTo>
                <a:lnTo>
                  <a:pt x="24355" y="18466"/>
                </a:lnTo>
                <a:lnTo>
                  <a:pt x="32344" y="9245"/>
                </a:lnTo>
                <a:lnTo>
                  <a:pt x="24355"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1" name="Google Shape;421;p38"/>
          <p:cNvGrpSpPr/>
          <p:nvPr/>
        </p:nvGrpSpPr>
        <p:grpSpPr>
          <a:xfrm>
            <a:off x="3389077" y="2916226"/>
            <a:ext cx="511880" cy="513501"/>
            <a:chOff x="3492174" y="2916226"/>
            <a:chExt cx="511880" cy="513501"/>
          </a:xfrm>
        </p:grpSpPr>
        <p:sp>
          <p:nvSpPr>
            <p:cNvPr id="422" name="Google Shape;422;p38"/>
            <p:cNvSpPr/>
            <p:nvPr/>
          </p:nvSpPr>
          <p:spPr>
            <a:xfrm>
              <a:off x="3492174" y="3429657"/>
              <a:ext cx="511880" cy="70"/>
            </a:xfrm>
            <a:custGeom>
              <a:avLst/>
              <a:gdLst/>
              <a:ahLst/>
              <a:cxnLst/>
              <a:rect l="l" t="t" r="r" b="b"/>
              <a:pathLst>
                <a:path w="7305" h="1" fill="none" extrusionOk="0">
                  <a:moveTo>
                    <a:pt x="7304" y="0"/>
                  </a:moveTo>
                  <a:lnTo>
                    <a:pt x="0" y="0"/>
                  </a:lnTo>
                </a:path>
              </a:pathLst>
            </a:custGeom>
            <a:solidFill>
              <a:schemeClr val="accent4"/>
            </a:solidFill>
            <a:ln w="28575" cap="flat" cmpd="sng">
              <a:solidFill>
                <a:schemeClr val="accent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38"/>
            <p:cNvSpPr/>
            <p:nvPr/>
          </p:nvSpPr>
          <p:spPr>
            <a:xfrm>
              <a:off x="3744861" y="2916226"/>
              <a:ext cx="70" cy="513491"/>
            </a:xfrm>
            <a:custGeom>
              <a:avLst/>
              <a:gdLst/>
              <a:ahLst/>
              <a:cxnLst/>
              <a:rect l="l" t="t" r="r" b="b"/>
              <a:pathLst>
                <a:path w="1" h="7328" fill="none" extrusionOk="0">
                  <a:moveTo>
                    <a:pt x="1" y="0"/>
                  </a:moveTo>
                  <a:lnTo>
                    <a:pt x="1" y="7327"/>
                  </a:lnTo>
                </a:path>
              </a:pathLst>
            </a:custGeom>
            <a:solidFill>
              <a:schemeClr val="accent4"/>
            </a:solidFill>
            <a:ln w="28575" cap="flat" cmpd="sng">
              <a:solidFill>
                <a:schemeClr val="accent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4" name="Google Shape;424;p38"/>
          <p:cNvSpPr txBox="1"/>
          <p:nvPr/>
        </p:nvSpPr>
        <p:spPr>
          <a:xfrm>
            <a:off x="3383491" y="1905982"/>
            <a:ext cx="536100" cy="73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500" b="1">
                <a:solidFill>
                  <a:srgbClr val="FFFFFF"/>
                </a:solidFill>
                <a:latin typeface="Poppins" panose="00000600000000000000"/>
                <a:ea typeface="Poppins" panose="00000600000000000000"/>
                <a:cs typeface="Poppins" panose="00000600000000000000"/>
                <a:sym typeface="Poppins" panose="00000600000000000000"/>
              </a:rPr>
              <a:t>A</a:t>
            </a:r>
            <a:endParaRPr sz="3500" b="1">
              <a:solidFill>
                <a:srgbClr val="FFFFFF"/>
              </a:solidFill>
              <a:latin typeface="Poppins" panose="00000600000000000000"/>
              <a:ea typeface="Poppins" panose="00000600000000000000"/>
              <a:cs typeface="Poppins" panose="00000600000000000000"/>
              <a:sym typeface="Poppins" panose="00000600000000000000"/>
            </a:endParaRPr>
          </a:p>
        </p:txBody>
      </p:sp>
      <p:sp>
        <p:nvSpPr>
          <p:cNvPr id="425" name="Google Shape;425;p38"/>
          <p:cNvSpPr txBox="1"/>
          <p:nvPr/>
        </p:nvSpPr>
        <p:spPr>
          <a:xfrm>
            <a:off x="6379100" y="3641050"/>
            <a:ext cx="19137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Poppins" panose="00000600000000000000"/>
                <a:ea typeface="Poppins" panose="00000600000000000000"/>
                <a:cs typeface="Poppins" panose="00000600000000000000"/>
                <a:sym typeface="Poppins" panose="00000600000000000000"/>
              </a:rPr>
              <a:t>Dependencies</a:t>
            </a:r>
            <a:endParaRPr sz="18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426" name="Google Shape;426;p38"/>
          <p:cNvSpPr txBox="1"/>
          <p:nvPr/>
        </p:nvSpPr>
        <p:spPr>
          <a:xfrm>
            <a:off x="6379050" y="3912875"/>
            <a:ext cx="19137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Mercury is the smallest planet </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427" name="Google Shape;427;p38"/>
          <p:cNvSpPr/>
          <p:nvPr/>
        </p:nvSpPr>
        <p:spPr>
          <a:xfrm>
            <a:off x="6201065" y="1622242"/>
            <a:ext cx="2266425" cy="1294029"/>
          </a:xfrm>
          <a:custGeom>
            <a:avLst/>
            <a:gdLst/>
            <a:ahLst/>
            <a:cxnLst/>
            <a:rect l="l" t="t" r="r" b="b"/>
            <a:pathLst>
              <a:path w="32344" h="18467" extrusionOk="0">
                <a:moveTo>
                  <a:pt x="1" y="1"/>
                </a:moveTo>
                <a:lnTo>
                  <a:pt x="7989" y="9245"/>
                </a:lnTo>
                <a:lnTo>
                  <a:pt x="1" y="18466"/>
                </a:lnTo>
                <a:lnTo>
                  <a:pt x="24446" y="18466"/>
                </a:lnTo>
                <a:lnTo>
                  <a:pt x="32344" y="9245"/>
                </a:lnTo>
                <a:lnTo>
                  <a:pt x="24446"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8" name="Google Shape;428;p38"/>
          <p:cNvGrpSpPr/>
          <p:nvPr/>
        </p:nvGrpSpPr>
        <p:grpSpPr>
          <a:xfrm>
            <a:off x="7082444" y="2916226"/>
            <a:ext cx="507045" cy="513501"/>
            <a:chOff x="7179350" y="2916226"/>
            <a:chExt cx="507045" cy="513501"/>
          </a:xfrm>
        </p:grpSpPr>
        <p:sp>
          <p:nvSpPr>
            <p:cNvPr id="429" name="Google Shape;429;p38"/>
            <p:cNvSpPr/>
            <p:nvPr/>
          </p:nvSpPr>
          <p:spPr>
            <a:xfrm>
              <a:off x="7179350" y="3429657"/>
              <a:ext cx="507045" cy="70"/>
            </a:xfrm>
            <a:custGeom>
              <a:avLst/>
              <a:gdLst/>
              <a:ahLst/>
              <a:cxnLst/>
              <a:rect l="l" t="t" r="r" b="b"/>
              <a:pathLst>
                <a:path w="7236" h="1" fill="none" extrusionOk="0">
                  <a:moveTo>
                    <a:pt x="7236" y="0"/>
                  </a:moveTo>
                  <a:lnTo>
                    <a:pt x="0" y="0"/>
                  </a:lnTo>
                </a:path>
              </a:pathLst>
            </a:custGeom>
            <a:solidFill>
              <a:schemeClr val="accent6"/>
            </a:solidFill>
            <a:ln w="28575" cap="flat" cmpd="sng">
              <a:solidFill>
                <a:schemeClr val="accent6"/>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38"/>
            <p:cNvSpPr/>
            <p:nvPr/>
          </p:nvSpPr>
          <p:spPr>
            <a:xfrm>
              <a:off x="7433648" y="2916226"/>
              <a:ext cx="70" cy="513491"/>
            </a:xfrm>
            <a:custGeom>
              <a:avLst/>
              <a:gdLst/>
              <a:ahLst/>
              <a:cxnLst/>
              <a:rect l="l" t="t" r="r" b="b"/>
              <a:pathLst>
                <a:path w="1" h="7328" fill="none" extrusionOk="0">
                  <a:moveTo>
                    <a:pt x="1" y="0"/>
                  </a:moveTo>
                  <a:lnTo>
                    <a:pt x="1" y="7327"/>
                  </a:lnTo>
                </a:path>
              </a:pathLst>
            </a:custGeom>
            <a:solidFill>
              <a:schemeClr val="accent6"/>
            </a:solidFill>
            <a:ln w="28575" cap="flat" cmpd="sng">
              <a:solidFill>
                <a:schemeClr val="accent6"/>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1" name="Google Shape;431;p38"/>
          <p:cNvSpPr txBox="1"/>
          <p:nvPr/>
        </p:nvSpPr>
        <p:spPr>
          <a:xfrm>
            <a:off x="7077270" y="1905969"/>
            <a:ext cx="536100" cy="73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500" b="1">
                <a:solidFill>
                  <a:srgbClr val="FFFFFF"/>
                </a:solidFill>
                <a:latin typeface="Poppins" panose="00000600000000000000"/>
                <a:ea typeface="Poppins" panose="00000600000000000000"/>
                <a:cs typeface="Poppins" panose="00000600000000000000"/>
                <a:sym typeface="Poppins" panose="00000600000000000000"/>
              </a:rPr>
              <a:t>D</a:t>
            </a:r>
            <a:endParaRPr sz="3500" b="1">
              <a:solidFill>
                <a:srgbClr val="FFFFFF"/>
              </a:solidFill>
              <a:latin typeface="Poppins" panose="00000600000000000000"/>
              <a:ea typeface="Poppins" panose="00000600000000000000"/>
              <a:cs typeface="Poppins" panose="00000600000000000000"/>
              <a:sym typeface="Poppins" panose="00000600000000000000"/>
            </a:endParaRPr>
          </a:p>
        </p:txBody>
      </p:sp>
      <p:sp>
        <p:nvSpPr>
          <p:cNvPr id="432" name="Google Shape;432;p38"/>
          <p:cNvSpPr txBox="1"/>
          <p:nvPr/>
        </p:nvSpPr>
        <p:spPr>
          <a:xfrm>
            <a:off x="4538274" y="3641050"/>
            <a:ext cx="1913700" cy="35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Poppins" panose="00000600000000000000"/>
                <a:ea typeface="Poppins" panose="00000600000000000000"/>
                <a:cs typeface="Poppins" panose="00000600000000000000"/>
                <a:sym typeface="Poppins" panose="00000600000000000000"/>
              </a:rPr>
              <a:t>Issues</a:t>
            </a:r>
            <a:endParaRPr sz="18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433" name="Google Shape;433;p38"/>
          <p:cNvSpPr txBox="1"/>
          <p:nvPr/>
        </p:nvSpPr>
        <p:spPr>
          <a:xfrm>
            <a:off x="4538275" y="3912875"/>
            <a:ext cx="19137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Jupiter is the biggest of them all</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434" name="Google Shape;434;p38"/>
          <p:cNvSpPr/>
          <p:nvPr/>
        </p:nvSpPr>
        <p:spPr>
          <a:xfrm>
            <a:off x="4361697" y="1622242"/>
            <a:ext cx="2266425" cy="1294029"/>
          </a:xfrm>
          <a:custGeom>
            <a:avLst/>
            <a:gdLst/>
            <a:ahLst/>
            <a:cxnLst/>
            <a:rect l="l" t="t" r="r" b="b"/>
            <a:pathLst>
              <a:path w="32344" h="18467" extrusionOk="0">
                <a:moveTo>
                  <a:pt x="0" y="1"/>
                </a:moveTo>
                <a:lnTo>
                  <a:pt x="7989" y="9245"/>
                </a:lnTo>
                <a:lnTo>
                  <a:pt x="0" y="18466"/>
                </a:lnTo>
                <a:lnTo>
                  <a:pt x="24355" y="18466"/>
                </a:lnTo>
                <a:lnTo>
                  <a:pt x="32344" y="9245"/>
                </a:lnTo>
                <a:lnTo>
                  <a:pt x="24355"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5" name="Google Shape;435;p38"/>
          <p:cNvGrpSpPr/>
          <p:nvPr/>
        </p:nvGrpSpPr>
        <p:grpSpPr>
          <a:xfrm>
            <a:off x="5241641" y="2916226"/>
            <a:ext cx="507115" cy="513501"/>
            <a:chOff x="5334921" y="2916226"/>
            <a:chExt cx="507115" cy="513501"/>
          </a:xfrm>
        </p:grpSpPr>
        <p:sp>
          <p:nvSpPr>
            <p:cNvPr id="436" name="Google Shape;436;p38"/>
            <p:cNvSpPr/>
            <p:nvPr/>
          </p:nvSpPr>
          <p:spPr>
            <a:xfrm>
              <a:off x="5334921" y="3429657"/>
              <a:ext cx="507115" cy="70"/>
            </a:xfrm>
            <a:custGeom>
              <a:avLst/>
              <a:gdLst/>
              <a:ahLst/>
              <a:cxnLst/>
              <a:rect l="l" t="t" r="r" b="b"/>
              <a:pathLst>
                <a:path w="7237" h="1" fill="none" extrusionOk="0">
                  <a:moveTo>
                    <a:pt x="7236" y="0"/>
                  </a:moveTo>
                  <a:lnTo>
                    <a:pt x="1" y="0"/>
                  </a:lnTo>
                </a:path>
              </a:pathLst>
            </a:custGeom>
            <a:solidFill>
              <a:schemeClr val="accent5"/>
            </a:solidFill>
            <a:ln w="28575" cap="flat" cmpd="sng">
              <a:solidFill>
                <a:schemeClr val="accent5"/>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8"/>
            <p:cNvSpPr/>
            <p:nvPr/>
          </p:nvSpPr>
          <p:spPr>
            <a:xfrm>
              <a:off x="5589289" y="2916226"/>
              <a:ext cx="70" cy="513491"/>
            </a:xfrm>
            <a:custGeom>
              <a:avLst/>
              <a:gdLst/>
              <a:ahLst/>
              <a:cxnLst/>
              <a:rect l="l" t="t" r="r" b="b"/>
              <a:pathLst>
                <a:path w="1" h="7328" fill="none" extrusionOk="0">
                  <a:moveTo>
                    <a:pt x="0" y="0"/>
                  </a:moveTo>
                  <a:lnTo>
                    <a:pt x="0" y="7327"/>
                  </a:lnTo>
                </a:path>
              </a:pathLst>
            </a:custGeom>
            <a:solidFill>
              <a:schemeClr val="accent5"/>
            </a:solidFill>
            <a:ln w="28575" cap="flat" cmpd="sng">
              <a:solidFill>
                <a:schemeClr val="accent5"/>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8" name="Google Shape;438;p38"/>
          <p:cNvSpPr txBox="1"/>
          <p:nvPr/>
        </p:nvSpPr>
        <p:spPr>
          <a:xfrm>
            <a:off x="5220216" y="1905219"/>
            <a:ext cx="536100" cy="73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500" b="1">
                <a:solidFill>
                  <a:srgbClr val="FFFFFF"/>
                </a:solidFill>
                <a:latin typeface="Poppins" panose="00000600000000000000"/>
                <a:ea typeface="Poppins" panose="00000600000000000000"/>
                <a:cs typeface="Poppins" panose="00000600000000000000"/>
                <a:sym typeface="Poppins" panose="00000600000000000000"/>
              </a:rPr>
              <a:t>I</a:t>
            </a:r>
            <a:endParaRPr sz="3500" b="1">
              <a:solidFill>
                <a:srgbClr val="FFFFFF"/>
              </a:solidFill>
              <a:latin typeface="Poppins" panose="00000600000000000000"/>
              <a:ea typeface="Poppins" panose="00000600000000000000"/>
              <a:cs typeface="Poppins" panose="00000600000000000000"/>
              <a:sym typeface="Poppins" panose="00000600000000000000"/>
            </a:endParaRPr>
          </a:p>
        </p:txBody>
      </p:sp>
      <p:sp>
        <p:nvSpPr>
          <p:cNvPr id="439" name="Google Shape;439;p38"/>
          <p:cNvSpPr/>
          <p:nvPr/>
        </p:nvSpPr>
        <p:spPr>
          <a:xfrm rot="10800000" flipH="1">
            <a:off x="2669401"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gradFill>
            <a:gsLst>
              <a:gs pos="0">
                <a:schemeClr val="accent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443" name="Shape 443"/>
        <p:cNvGrpSpPr/>
        <p:nvPr/>
      </p:nvGrpSpPr>
      <p:grpSpPr>
        <a:xfrm>
          <a:off x="0" y="0"/>
          <a:ext cx="0" cy="0"/>
          <a:chOff x="0" y="0"/>
          <a:chExt cx="0" cy="0"/>
        </a:xfrm>
      </p:grpSpPr>
      <p:sp>
        <p:nvSpPr>
          <p:cNvPr id="444" name="Google Shape;444;p39"/>
          <p:cNvSpPr txBox="1"/>
          <p:nvPr>
            <p:ph type="title"/>
          </p:nvPr>
        </p:nvSpPr>
        <p:spPr>
          <a:xfrm>
            <a:off x="720000" y="540000"/>
            <a:ext cx="77001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Upcoming Events</a:t>
            </a:r>
            <a:endParaRPr lang="en-GB"/>
          </a:p>
        </p:txBody>
      </p:sp>
      <p:sp>
        <p:nvSpPr>
          <p:cNvPr id="445" name="Google Shape;445;p39"/>
          <p:cNvSpPr txBox="1"/>
          <p:nvPr>
            <p:ph type="subTitle" idx="1"/>
          </p:nvPr>
        </p:nvSpPr>
        <p:spPr>
          <a:xfrm>
            <a:off x="723900" y="2118275"/>
            <a:ext cx="22857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January 16</a:t>
            </a:r>
            <a:endParaRPr lang="en-GB"/>
          </a:p>
        </p:txBody>
      </p:sp>
      <p:sp>
        <p:nvSpPr>
          <p:cNvPr id="446" name="Google Shape;446;p39"/>
          <p:cNvSpPr txBox="1"/>
          <p:nvPr>
            <p:ph type="subTitle" idx="2"/>
          </p:nvPr>
        </p:nvSpPr>
        <p:spPr>
          <a:xfrm>
            <a:off x="723900" y="2413546"/>
            <a:ext cx="2285700" cy="6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Mercury is the smallest planet of them all</a:t>
            </a:r>
            <a:endParaRPr lang="en-GB"/>
          </a:p>
        </p:txBody>
      </p:sp>
      <p:sp>
        <p:nvSpPr>
          <p:cNvPr id="447" name="Google Shape;447;p39"/>
          <p:cNvSpPr txBox="1"/>
          <p:nvPr>
            <p:ph type="subTitle" idx="3"/>
          </p:nvPr>
        </p:nvSpPr>
        <p:spPr>
          <a:xfrm>
            <a:off x="3429150" y="2118275"/>
            <a:ext cx="22857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February 18</a:t>
            </a:r>
            <a:endParaRPr lang="en-GB"/>
          </a:p>
        </p:txBody>
      </p:sp>
      <p:sp>
        <p:nvSpPr>
          <p:cNvPr id="448" name="Google Shape;448;p39"/>
          <p:cNvSpPr txBox="1"/>
          <p:nvPr>
            <p:ph type="subTitle" idx="4"/>
          </p:nvPr>
        </p:nvSpPr>
        <p:spPr>
          <a:xfrm>
            <a:off x="3429150" y="2413546"/>
            <a:ext cx="2285700" cy="6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Jupiter is the biggest planet of them all</a:t>
            </a:r>
            <a:endParaRPr lang="en-GB"/>
          </a:p>
          <a:p>
            <a:pPr marL="0" lvl="0" indent="0" algn="l" rtl="0">
              <a:spcBef>
                <a:spcPts val="0"/>
              </a:spcBef>
              <a:spcAft>
                <a:spcPts val="1200"/>
              </a:spcAft>
              <a:buNone/>
            </a:pPr>
          </a:p>
        </p:txBody>
      </p:sp>
      <p:sp>
        <p:nvSpPr>
          <p:cNvPr id="449" name="Google Shape;449;p39"/>
          <p:cNvSpPr txBox="1"/>
          <p:nvPr>
            <p:ph type="subTitle" idx="5"/>
          </p:nvPr>
        </p:nvSpPr>
        <p:spPr>
          <a:xfrm>
            <a:off x="6134400" y="2118275"/>
            <a:ext cx="22857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March 20</a:t>
            </a:r>
            <a:endParaRPr lang="en-GB"/>
          </a:p>
        </p:txBody>
      </p:sp>
      <p:sp>
        <p:nvSpPr>
          <p:cNvPr id="450" name="Google Shape;450;p39"/>
          <p:cNvSpPr txBox="1"/>
          <p:nvPr>
            <p:ph type="subTitle" idx="6"/>
          </p:nvPr>
        </p:nvSpPr>
        <p:spPr>
          <a:xfrm>
            <a:off x="6134400" y="2413546"/>
            <a:ext cx="2285700" cy="6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Despite being red, Mars is a very cold place</a:t>
            </a:r>
            <a:endParaRPr lang="en-GB"/>
          </a:p>
          <a:p>
            <a:pPr marL="0" lvl="0" indent="0" algn="l" rtl="0">
              <a:spcBef>
                <a:spcPts val="0"/>
              </a:spcBef>
              <a:spcAft>
                <a:spcPts val="1200"/>
              </a:spcAft>
              <a:buNone/>
            </a:pPr>
          </a:p>
        </p:txBody>
      </p:sp>
      <p:sp>
        <p:nvSpPr>
          <p:cNvPr id="451" name="Google Shape;451;p39"/>
          <p:cNvSpPr txBox="1"/>
          <p:nvPr>
            <p:ph type="subTitle" idx="7"/>
          </p:nvPr>
        </p:nvSpPr>
        <p:spPr>
          <a:xfrm>
            <a:off x="723900" y="3693600"/>
            <a:ext cx="22857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April 23</a:t>
            </a:r>
            <a:endParaRPr lang="en-GB"/>
          </a:p>
        </p:txBody>
      </p:sp>
      <p:sp>
        <p:nvSpPr>
          <p:cNvPr id="452" name="Google Shape;452;p39"/>
          <p:cNvSpPr txBox="1"/>
          <p:nvPr>
            <p:ph type="subTitle" idx="8"/>
          </p:nvPr>
        </p:nvSpPr>
        <p:spPr>
          <a:xfrm>
            <a:off x="723900" y="3988871"/>
            <a:ext cx="2285700" cy="6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Venus is the second planet from the Sun</a:t>
            </a:r>
            <a:endParaRPr lang="en-GB"/>
          </a:p>
        </p:txBody>
      </p:sp>
      <p:sp>
        <p:nvSpPr>
          <p:cNvPr id="453" name="Google Shape;453;p39"/>
          <p:cNvSpPr txBox="1"/>
          <p:nvPr>
            <p:ph type="subTitle" idx="9"/>
          </p:nvPr>
        </p:nvSpPr>
        <p:spPr>
          <a:xfrm>
            <a:off x="3429150" y="3693600"/>
            <a:ext cx="22857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May 10</a:t>
            </a:r>
            <a:endParaRPr lang="en-GB"/>
          </a:p>
        </p:txBody>
      </p:sp>
      <p:sp>
        <p:nvSpPr>
          <p:cNvPr id="454" name="Google Shape;454;p39"/>
          <p:cNvSpPr txBox="1"/>
          <p:nvPr>
            <p:ph type="subTitle" idx="13"/>
          </p:nvPr>
        </p:nvSpPr>
        <p:spPr>
          <a:xfrm>
            <a:off x="3429150" y="3988871"/>
            <a:ext cx="2285700" cy="6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Neptune is the farthest planet from the Sun</a:t>
            </a:r>
            <a:endParaRPr lang="en-GB"/>
          </a:p>
          <a:p>
            <a:pPr marL="0" lvl="0" indent="0" algn="l" rtl="0">
              <a:spcBef>
                <a:spcPts val="0"/>
              </a:spcBef>
              <a:spcAft>
                <a:spcPts val="1200"/>
              </a:spcAft>
              <a:buNone/>
            </a:pPr>
          </a:p>
        </p:txBody>
      </p:sp>
      <p:sp>
        <p:nvSpPr>
          <p:cNvPr id="455" name="Google Shape;455;p39"/>
          <p:cNvSpPr txBox="1"/>
          <p:nvPr>
            <p:ph type="subTitle" idx="14"/>
          </p:nvPr>
        </p:nvSpPr>
        <p:spPr>
          <a:xfrm>
            <a:off x="6134400" y="3693600"/>
            <a:ext cx="22857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June 20</a:t>
            </a:r>
            <a:endParaRPr lang="en-GB"/>
          </a:p>
        </p:txBody>
      </p:sp>
      <p:sp>
        <p:nvSpPr>
          <p:cNvPr id="456" name="Google Shape;456;p39"/>
          <p:cNvSpPr txBox="1"/>
          <p:nvPr>
            <p:ph type="subTitle" idx="15"/>
          </p:nvPr>
        </p:nvSpPr>
        <p:spPr>
          <a:xfrm>
            <a:off x="6134400" y="3988871"/>
            <a:ext cx="2285700" cy="6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Saturn is a gas giant and has rings</a:t>
            </a:r>
            <a:endParaRPr lang="en-GB"/>
          </a:p>
        </p:txBody>
      </p:sp>
      <p:grpSp>
        <p:nvGrpSpPr>
          <p:cNvPr id="457" name="Google Shape;457;p39"/>
          <p:cNvGrpSpPr/>
          <p:nvPr/>
        </p:nvGrpSpPr>
        <p:grpSpPr>
          <a:xfrm>
            <a:off x="3522037" y="1716921"/>
            <a:ext cx="452318" cy="387322"/>
            <a:chOff x="2661459" y="2015001"/>
            <a:chExt cx="322508" cy="273494"/>
          </a:xfrm>
        </p:grpSpPr>
        <p:sp>
          <p:nvSpPr>
            <p:cNvPr id="458" name="Google Shape;458;p3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3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 name="Google Shape;460;p39"/>
          <p:cNvGrpSpPr/>
          <p:nvPr/>
        </p:nvGrpSpPr>
        <p:grpSpPr>
          <a:xfrm>
            <a:off x="835374" y="1681987"/>
            <a:ext cx="509968" cy="457188"/>
            <a:chOff x="854261" y="2908813"/>
            <a:chExt cx="377474" cy="335748"/>
          </a:xfrm>
        </p:grpSpPr>
        <p:sp>
          <p:nvSpPr>
            <p:cNvPr id="461" name="Google Shape;461;p3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3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3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3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3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6" name="Google Shape;466;p39"/>
          <p:cNvGrpSpPr/>
          <p:nvPr/>
        </p:nvGrpSpPr>
        <p:grpSpPr>
          <a:xfrm>
            <a:off x="6179067" y="1681978"/>
            <a:ext cx="457185" cy="457207"/>
            <a:chOff x="3996113" y="4291176"/>
            <a:chExt cx="336512" cy="335048"/>
          </a:xfrm>
        </p:grpSpPr>
        <p:sp>
          <p:nvSpPr>
            <p:cNvPr id="467" name="Google Shape;467;p3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3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3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0" name="Google Shape;470;p39"/>
          <p:cNvGrpSpPr/>
          <p:nvPr/>
        </p:nvGrpSpPr>
        <p:grpSpPr>
          <a:xfrm>
            <a:off x="6164637" y="3336642"/>
            <a:ext cx="457185" cy="340832"/>
            <a:chOff x="5776798" y="3409778"/>
            <a:chExt cx="346379" cy="264518"/>
          </a:xfrm>
        </p:grpSpPr>
        <p:sp>
          <p:nvSpPr>
            <p:cNvPr id="471" name="Google Shape;471;p3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3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3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3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3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3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7" name="Google Shape;477;p39"/>
          <p:cNvGrpSpPr/>
          <p:nvPr/>
        </p:nvGrpSpPr>
        <p:grpSpPr>
          <a:xfrm>
            <a:off x="861757" y="3312748"/>
            <a:ext cx="457205" cy="388620"/>
            <a:chOff x="848978" y="4297637"/>
            <a:chExt cx="377824" cy="324418"/>
          </a:xfrm>
        </p:grpSpPr>
        <p:sp>
          <p:nvSpPr>
            <p:cNvPr id="478" name="Google Shape;478;p3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3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0" name="Google Shape;480;p39"/>
          <p:cNvGrpSpPr/>
          <p:nvPr/>
        </p:nvGrpSpPr>
        <p:grpSpPr>
          <a:xfrm>
            <a:off x="3513190" y="3327992"/>
            <a:ext cx="457196" cy="358134"/>
            <a:chOff x="2611458" y="3816374"/>
            <a:chExt cx="426329" cy="332375"/>
          </a:xfrm>
        </p:grpSpPr>
        <p:sp>
          <p:nvSpPr>
            <p:cNvPr id="481" name="Google Shape;481;p3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3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3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3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3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3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3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3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3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 name="Google Shape;490;p3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494" name="Shape 494"/>
        <p:cNvGrpSpPr/>
        <p:nvPr/>
      </p:nvGrpSpPr>
      <p:grpSpPr>
        <a:xfrm>
          <a:off x="0" y="0"/>
          <a:ext cx="0" cy="0"/>
          <a:chOff x="0" y="0"/>
          <a:chExt cx="0" cy="0"/>
        </a:xfrm>
      </p:grpSpPr>
      <p:sp>
        <p:nvSpPr>
          <p:cNvPr id="495" name="Google Shape;495;p40"/>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Project  Schedule</a:t>
            </a:r>
            <a:endParaRPr lang="en-GB"/>
          </a:p>
        </p:txBody>
      </p:sp>
      <p:cxnSp>
        <p:nvCxnSpPr>
          <p:cNvPr id="496" name="Google Shape;496;p40"/>
          <p:cNvCxnSpPr/>
          <p:nvPr/>
        </p:nvCxnSpPr>
        <p:spPr>
          <a:xfrm rot="10800000">
            <a:off x="2291597" y="2593219"/>
            <a:ext cx="5504100" cy="0"/>
          </a:xfrm>
          <a:prstGeom prst="straightConnector1">
            <a:avLst/>
          </a:prstGeom>
          <a:noFill/>
          <a:ln w="19050" cap="flat" cmpd="sng">
            <a:solidFill>
              <a:schemeClr val="lt2"/>
            </a:solidFill>
            <a:prstDash val="solid"/>
            <a:round/>
            <a:headEnd type="none" w="med" len="med"/>
            <a:tailEnd type="none" w="med" len="med"/>
          </a:ln>
        </p:spPr>
      </p:cxnSp>
      <p:cxnSp>
        <p:nvCxnSpPr>
          <p:cNvPr id="497" name="Google Shape;497;p40"/>
          <p:cNvCxnSpPr/>
          <p:nvPr/>
        </p:nvCxnSpPr>
        <p:spPr>
          <a:xfrm rot="10800000">
            <a:off x="2291597" y="2161134"/>
            <a:ext cx="5504100" cy="0"/>
          </a:xfrm>
          <a:prstGeom prst="straightConnector1">
            <a:avLst/>
          </a:prstGeom>
          <a:noFill/>
          <a:ln w="19050" cap="flat" cmpd="sng">
            <a:solidFill>
              <a:schemeClr val="lt2"/>
            </a:solidFill>
            <a:prstDash val="solid"/>
            <a:round/>
            <a:headEnd type="none" w="med" len="med"/>
            <a:tailEnd type="none" w="med" len="med"/>
          </a:ln>
        </p:spPr>
      </p:cxnSp>
      <p:cxnSp>
        <p:nvCxnSpPr>
          <p:cNvPr id="498" name="Google Shape;498;p40"/>
          <p:cNvCxnSpPr/>
          <p:nvPr/>
        </p:nvCxnSpPr>
        <p:spPr>
          <a:xfrm rot="10800000">
            <a:off x="2291597" y="3025317"/>
            <a:ext cx="5504100" cy="0"/>
          </a:xfrm>
          <a:prstGeom prst="straightConnector1">
            <a:avLst/>
          </a:prstGeom>
          <a:noFill/>
          <a:ln w="19050" cap="flat" cmpd="sng">
            <a:solidFill>
              <a:schemeClr val="lt2"/>
            </a:solidFill>
            <a:prstDash val="solid"/>
            <a:round/>
            <a:headEnd type="none" w="med" len="med"/>
            <a:tailEnd type="none" w="med" len="med"/>
          </a:ln>
        </p:spPr>
      </p:cxnSp>
      <p:sp>
        <p:nvSpPr>
          <p:cNvPr id="499" name="Google Shape;499;p40"/>
          <p:cNvSpPr txBox="1"/>
          <p:nvPr/>
        </p:nvSpPr>
        <p:spPr>
          <a:xfrm flipH="1">
            <a:off x="2291112" y="1428319"/>
            <a:ext cx="795600" cy="361500"/>
          </a:xfrm>
          <a:prstGeom prst="rect">
            <a:avLst/>
          </a:prstGeom>
          <a:solidFill>
            <a:schemeClr val="accent2"/>
          </a:solid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b="1">
                <a:solidFill>
                  <a:schemeClr val="lt1"/>
                </a:solidFill>
                <a:latin typeface="Poppins" panose="00000600000000000000"/>
                <a:ea typeface="Poppins" panose="00000600000000000000"/>
                <a:cs typeface="Poppins" panose="00000600000000000000"/>
                <a:sym typeface="Poppins" panose="00000600000000000000"/>
              </a:rPr>
              <a:t>Jan</a:t>
            </a:r>
            <a:endParaRPr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500" name="Google Shape;500;p40"/>
          <p:cNvSpPr txBox="1"/>
          <p:nvPr/>
        </p:nvSpPr>
        <p:spPr>
          <a:xfrm flipH="1">
            <a:off x="3232908" y="1428319"/>
            <a:ext cx="795600" cy="361500"/>
          </a:xfrm>
          <a:prstGeom prst="rect">
            <a:avLst/>
          </a:prstGeom>
          <a:solidFill>
            <a:schemeClr val="accent3"/>
          </a:solid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b="1">
                <a:solidFill>
                  <a:schemeClr val="lt1"/>
                </a:solidFill>
                <a:latin typeface="Poppins" panose="00000600000000000000"/>
                <a:ea typeface="Poppins" panose="00000600000000000000"/>
                <a:cs typeface="Poppins" panose="00000600000000000000"/>
                <a:sym typeface="Poppins" panose="00000600000000000000"/>
              </a:rPr>
              <a:t>Feb</a:t>
            </a:r>
            <a:endParaRPr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501" name="Google Shape;501;p40"/>
          <p:cNvSpPr txBox="1"/>
          <p:nvPr/>
        </p:nvSpPr>
        <p:spPr>
          <a:xfrm flipH="1">
            <a:off x="4174705" y="1428319"/>
            <a:ext cx="795600" cy="361500"/>
          </a:xfrm>
          <a:prstGeom prst="rect">
            <a:avLst/>
          </a:prstGeom>
          <a:solidFill>
            <a:schemeClr val="accent2"/>
          </a:solid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b="1">
                <a:solidFill>
                  <a:schemeClr val="lt1"/>
                </a:solidFill>
                <a:latin typeface="Poppins" panose="00000600000000000000"/>
                <a:ea typeface="Poppins" panose="00000600000000000000"/>
                <a:cs typeface="Poppins" panose="00000600000000000000"/>
                <a:sym typeface="Poppins" panose="00000600000000000000"/>
              </a:rPr>
              <a:t>Mar</a:t>
            </a:r>
            <a:endParaRPr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502" name="Google Shape;502;p40"/>
          <p:cNvSpPr txBox="1"/>
          <p:nvPr/>
        </p:nvSpPr>
        <p:spPr>
          <a:xfrm flipH="1">
            <a:off x="5116501" y="1428319"/>
            <a:ext cx="795600" cy="361500"/>
          </a:xfrm>
          <a:prstGeom prst="rect">
            <a:avLst/>
          </a:prstGeom>
          <a:solidFill>
            <a:schemeClr val="accent3"/>
          </a:solid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b="1">
                <a:solidFill>
                  <a:schemeClr val="lt1"/>
                </a:solidFill>
                <a:latin typeface="Poppins" panose="00000600000000000000"/>
                <a:ea typeface="Poppins" panose="00000600000000000000"/>
                <a:cs typeface="Poppins" panose="00000600000000000000"/>
                <a:sym typeface="Poppins" panose="00000600000000000000"/>
              </a:rPr>
              <a:t>Apr</a:t>
            </a:r>
            <a:endParaRPr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503" name="Google Shape;503;p40"/>
          <p:cNvSpPr/>
          <p:nvPr/>
        </p:nvSpPr>
        <p:spPr>
          <a:xfrm>
            <a:off x="2278379" y="2065752"/>
            <a:ext cx="3004200" cy="143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40"/>
          <p:cNvSpPr/>
          <p:nvPr/>
        </p:nvSpPr>
        <p:spPr>
          <a:xfrm>
            <a:off x="2290261" y="2520467"/>
            <a:ext cx="867000" cy="1431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40"/>
          <p:cNvSpPr/>
          <p:nvPr/>
        </p:nvSpPr>
        <p:spPr>
          <a:xfrm>
            <a:off x="2278394" y="2520470"/>
            <a:ext cx="894900" cy="143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40"/>
          <p:cNvSpPr/>
          <p:nvPr/>
        </p:nvSpPr>
        <p:spPr>
          <a:xfrm>
            <a:off x="3226351" y="2949658"/>
            <a:ext cx="2063700" cy="143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40"/>
          <p:cNvSpPr txBox="1"/>
          <p:nvPr/>
        </p:nvSpPr>
        <p:spPr>
          <a:xfrm flipH="1">
            <a:off x="1354075" y="1983825"/>
            <a:ext cx="837900" cy="306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PHASE 1</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508" name="Google Shape;508;p40"/>
          <p:cNvSpPr txBox="1"/>
          <p:nvPr/>
        </p:nvSpPr>
        <p:spPr>
          <a:xfrm flipH="1">
            <a:off x="1348225" y="2439775"/>
            <a:ext cx="849600" cy="306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Task 1</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509" name="Google Shape;509;p40"/>
          <p:cNvSpPr txBox="1"/>
          <p:nvPr/>
        </p:nvSpPr>
        <p:spPr>
          <a:xfrm flipH="1">
            <a:off x="1348225" y="2864071"/>
            <a:ext cx="849600" cy="306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Task 2</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510" name="Google Shape;510;p40"/>
          <p:cNvSpPr txBox="1"/>
          <p:nvPr/>
        </p:nvSpPr>
        <p:spPr>
          <a:xfrm flipH="1">
            <a:off x="6058298" y="1428319"/>
            <a:ext cx="795600" cy="361500"/>
          </a:xfrm>
          <a:prstGeom prst="rect">
            <a:avLst/>
          </a:prstGeom>
          <a:solidFill>
            <a:schemeClr val="accent2"/>
          </a:solid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b="1">
                <a:solidFill>
                  <a:schemeClr val="lt1"/>
                </a:solidFill>
                <a:latin typeface="Poppins" panose="00000600000000000000"/>
                <a:ea typeface="Poppins" panose="00000600000000000000"/>
                <a:cs typeface="Poppins" panose="00000600000000000000"/>
                <a:sym typeface="Poppins" panose="00000600000000000000"/>
              </a:rPr>
              <a:t>May</a:t>
            </a:r>
            <a:endParaRPr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511" name="Google Shape;511;p40"/>
          <p:cNvSpPr txBox="1"/>
          <p:nvPr/>
        </p:nvSpPr>
        <p:spPr>
          <a:xfrm flipH="1">
            <a:off x="7000095" y="1428319"/>
            <a:ext cx="795600" cy="361500"/>
          </a:xfrm>
          <a:prstGeom prst="rect">
            <a:avLst/>
          </a:prstGeom>
          <a:solidFill>
            <a:schemeClr val="accent3"/>
          </a:solid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b="1">
                <a:solidFill>
                  <a:schemeClr val="lt1"/>
                </a:solidFill>
                <a:latin typeface="Poppins" panose="00000600000000000000"/>
                <a:ea typeface="Poppins" panose="00000600000000000000"/>
                <a:cs typeface="Poppins" panose="00000600000000000000"/>
                <a:sym typeface="Poppins" panose="00000600000000000000"/>
              </a:rPr>
              <a:t>Jun</a:t>
            </a:r>
            <a:endParaRPr b="1">
              <a:solidFill>
                <a:schemeClr val="lt1"/>
              </a:solidFill>
              <a:latin typeface="Poppins" panose="00000600000000000000"/>
              <a:ea typeface="Poppins" panose="00000600000000000000"/>
              <a:cs typeface="Poppins" panose="00000600000000000000"/>
              <a:sym typeface="Poppins" panose="00000600000000000000"/>
            </a:endParaRPr>
          </a:p>
        </p:txBody>
      </p:sp>
      <p:cxnSp>
        <p:nvCxnSpPr>
          <p:cNvPr id="512" name="Google Shape;512;p40"/>
          <p:cNvCxnSpPr/>
          <p:nvPr/>
        </p:nvCxnSpPr>
        <p:spPr>
          <a:xfrm rot="10800000">
            <a:off x="2291597" y="3945643"/>
            <a:ext cx="5504100" cy="0"/>
          </a:xfrm>
          <a:prstGeom prst="straightConnector1">
            <a:avLst/>
          </a:prstGeom>
          <a:noFill/>
          <a:ln w="19050" cap="flat" cmpd="sng">
            <a:solidFill>
              <a:schemeClr val="lt2"/>
            </a:solidFill>
            <a:prstDash val="solid"/>
            <a:round/>
            <a:headEnd type="none" w="med" len="med"/>
            <a:tailEnd type="none" w="med" len="med"/>
          </a:ln>
        </p:spPr>
      </p:cxnSp>
      <p:cxnSp>
        <p:nvCxnSpPr>
          <p:cNvPr id="513" name="Google Shape;513;p40"/>
          <p:cNvCxnSpPr/>
          <p:nvPr/>
        </p:nvCxnSpPr>
        <p:spPr>
          <a:xfrm rot="10800000">
            <a:off x="2291597" y="3513558"/>
            <a:ext cx="5504100" cy="0"/>
          </a:xfrm>
          <a:prstGeom prst="straightConnector1">
            <a:avLst/>
          </a:prstGeom>
          <a:noFill/>
          <a:ln w="19050" cap="flat" cmpd="sng">
            <a:solidFill>
              <a:schemeClr val="lt2"/>
            </a:solidFill>
            <a:prstDash val="solid"/>
            <a:round/>
            <a:headEnd type="none" w="med" len="med"/>
            <a:tailEnd type="none" w="med" len="med"/>
          </a:ln>
        </p:spPr>
      </p:cxnSp>
      <p:cxnSp>
        <p:nvCxnSpPr>
          <p:cNvPr id="514" name="Google Shape;514;p40"/>
          <p:cNvCxnSpPr/>
          <p:nvPr/>
        </p:nvCxnSpPr>
        <p:spPr>
          <a:xfrm rot="10800000">
            <a:off x="2291597" y="4377742"/>
            <a:ext cx="5504100" cy="0"/>
          </a:xfrm>
          <a:prstGeom prst="straightConnector1">
            <a:avLst/>
          </a:prstGeom>
          <a:noFill/>
          <a:ln w="19050" cap="flat" cmpd="sng">
            <a:solidFill>
              <a:schemeClr val="lt2"/>
            </a:solidFill>
            <a:prstDash val="solid"/>
            <a:round/>
            <a:headEnd type="none" w="med" len="med"/>
            <a:tailEnd type="none" w="med" len="med"/>
          </a:ln>
        </p:spPr>
      </p:cxnSp>
      <p:sp>
        <p:nvSpPr>
          <p:cNvPr id="515" name="Google Shape;515;p40"/>
          <p:cNvSpPr/>
          <p:nvPr/>
        </p:nvSpPr>
        <p:spPr>
          <a:xfrm>
            <a:off x="2278385" y="3443713"/>
            <a:ext cx="1955400" cy="143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40"/>
          <p:cNvSpPr/>
          <p:nvPr/>
        </p:nvSpPr>
        <p:spPr>
          <a:xfrm>
            <a:off x="2290261" y="3872892"/>
            <a:ext cx="867000" cy="1431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40"/>
          <p:cNvSpPr/>
          <p:nvPr/>
        </p:nvSpPr>
        <p:spPr>
          <a:xfrm>
            <a:off x="4282829" y="4300149"/>
            <a:ext cx="1007100" cy="14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40"/>
          <p:cNvSpPr/>
          <p:nvPr/>
        </p:nvSpPr>
        <p:spPr>
          <a:xfrm>
            <a:off x="2278394" y="3872894"/>
            <a:ext cx="894900" cy="143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40"/>
          <p:cNvSpPr/>
          <p:nvPr/>
        </p:nvSpPr>
        <p:spPr>
          <a:xfrm>
            <a:off x="3226338" y="4302064"/>
            <a:ext cx="4179300" cy="143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40"/>
          <p:cNvSpPr txBox="1"/>
          <p:nvPr/>
        </p:nvSpPr>
        <p:spPr>
          <a:xfrm flipH="1">
            <a:off x="1354075" y="3338398"/>
            <a:ext cx="837900" cy="3582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PHASE 2</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521" name="Google Shape;521;p40"/>
          <p:cNvSpPr txBox="1"/>
          <p:nvPr/>
        </p:nvSpPr>
        <p:spPr>
          <a:xfrm flipH="1">
            <a:off x="1348225" y="3791000"/>
            <a:ext cx="849600" cy="306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Task 1</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522" name="Google Shape;522;p40"/>
          <p:cNvSpPr txBox="1"/>
          <p:nvPr/>
        </p:nvSpPr>
        <p:spPr>
          <a:xfrm flipH="1">
            <a:off x="1348225" y="4224250"/>
            <a:ext cx="849600" cy="306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Task 2</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523" name="Google Shape;523;p40"/>
          <p:cNvSpPr/>
          <p:nvPr/>
        </p:nvSpPr>
        <p:spPr>
          <a:xfrm>
            <a:off x="6349338" y="3445853"/>
            <a:ext cx="1007100" cy="143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40"/>
          <p:cNvSpPr/>
          <p:nvPr/>
        </p:nvSpPr>
        <p:spPr>
          <a:xfrm>
            <a:off x="4729911" y="3872893"/>
            <a:ext cx="1013100" cy="143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40"/>
          <p:cNvSpPr/>
          <p:nvPr/>
        </p:nvSpPr>
        <p:spPr>
          <a:xfrm>
            <a:off x="5958875" y="2520469"/>
            <a:ext cx="1836900" cy="143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40"/>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chemeClr val="accent2"/>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530" name="Shape 530"/>
        <p:cNvGrpSpPr/>
        <p:nvPr/>
      </p:nvGrpSpPr>
      <p:grpSpPr>
        <a:xfrm>
          <a:off x="0" y="0"/>
          <a:ext cx="0" cy="0"/>
          <a:chOff x="0" y="0"/>
          <a:chExt cx="0" cy="0"/>
        </a:xfrm>
      </p:grpSpPr>
      <p:sp>
        <p:nvSpPr>
          <p:cNvPr id="531" name="Google Shape;531;p41"/>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Maybe You Need to Divide the Content</a:t>
            </a:r>
            <a:endParaRPr lang="en-GB"/>
          </a:p>
        </p:txBody>
      </p:sp>
      <p:sp>
        <p:nvSpPr>
          <p:cNvPr id="532" name="Google Shape;532;p41"/>
          <p:cNvSpPr txBox="1"/>
          <p:nvPr>
            <p:ph type="subTitle" idx="1"/>
          </p:nvPr>
        </p:nvSpPr>
        <p:spPr>
          <a:xfrm>
            <a:off x="2076525" y="2118275"/>
            <a:ext cx="22857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t>Mercury</a:t>
            </a:r>
            <a:endParaRPr lang="en-GB"/>
          </a:p>
        </p:txBody>
      </p:sp>
      <p:sp>
        <p:nvSpPr>
          <p:cNvPr id="533" name="Google Shape;533;p41"/>
          <p:cNvSpPr txBox="1"/>
          <p:nvPr>
            <p:ph type="subTitle" idx="2"/>
          </p:nvPr>
        </p:nvSpPr>
        <p:spPr>
          <a:xfrm>
            <a:off x="2076525" y="2413546"/>
            <a:ext cx="2285700" cy="6117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1200"/>
              </a:spcAft>
              <a:buClr>
                <a:schemeClr val="dk1"/>
              </a:buClr>
              <a:buSzPts val="1100"/>
              <a:buFont typeface="Arial" panose="020B0604020202020204"/>
              <a:buNone/>
            </a:pPr>
            <a:r>
              <a:rPr lang="en-GB"/>
              <a:t>Mercury is the closest planet to the Sun</a:t>
            </a:r>
            <a:endParaRPr lang="en-GB"/>
          </a:p>
        </p:txBody>
      </p:sp>
      <p:sp>
        <p:nvSpPr>
          <p:cNvPr id="534" name="Google Shape;534;p41"/>
          <p:cNvSpPr txBox="1"/>
          <p:nvPr>
            <p:ph type="subTitle" idx="3"/>
          </p:nvPr>
        </p:nvSpPr>
        <p:spPr>
          <a:xfrm>
            <a:off x="4781775" y="2118275"/>
            <a:ext cx="22857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t>Neptune</a:t>
            </a:r>
            <a:endParaRPr lang="en-GB"/>
          </a:p>
        </p:txBody>
      </p:sp>
      <p:sp>
        <p:nvSpPr>
          <p:cNvPr id="535" name="Google Shape;535;p41"/>
          <p:cNvSpPr txBox="1"/>
          <p:nvPr>
            <p:ph type="subTitle" idx="4"/>
          </p:nvPr>
        </p:nvSpPr>
        <p:spPr>
          <a:xfrm>
            <a:off x="4781775" y="2413546"/>
            <a:ext cx="2285700" cy="6117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1200"/>
              </a:spcAft>
              <a:buNone/>
            </a:pPr>
            <a:r>
              <a:rPr lang="en-GB"/>
              <a:t>Neptune is the farthest planet from the Sun</a:t>
            </a:r>
            <a:endParaRPr lang="en-GB"/>
          </a:p>
        </p:txBody>
      </p:sp>
      <p:grpSp>
        <p:nvGrpSpPr>
          <p:cNvPr id="536" name="Google Shape;536;p41"/>
          <p:cNvGrpSpPr/>
          <p:nvPr/>
        </p:nvGrpSpPr>
        <p:grpSpPr>
          <a:xfrm>
            <a:off x="5760507" y="1685139"/>
            <a:ext cx="328233" cy="457196"/>
            <a:chOff x="5377363" y="1516169"/>
            <a:chExt cx="257357" cy="356627"/>
          </a:xfrm>
        </p:grpSpPr>
        <p:sp>
          <p:nvSpPr>
            <p:cNvPr id="537" name="Google Shape;537;p4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4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4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4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4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4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4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4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4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4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4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4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4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4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4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4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4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4" name="Google Shape;554;p41"/>
          <p:cNvGrpSpPr/>
          <p:nvPr/>
        </p:nvGrpSpPr>
        <p:grpSpPr>
          <a:xfrm>
            <a:off x="2990786" y="1709207"/>
            <a:ext cx="457189" cy="409069"/>
            <a:chOff x="5778676" y="3826972"/>
            <a:chExt cx="349052" cy="313055"/>
          </a:xfrm>
        </p:grpSpPr>
        <p:sp>
          <p:nvSpPr>
            <p:cNvPr id="555" name="Google Shape;555;p4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4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4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4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4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563" name="Shape 563"/>
        <p:cNvGrpSpPr/>
        <p:nvPr/>
      </p:nvGrpSpPr>
      <p:grpSpPr>
        <a:xfrm>
          <a:off x="0" y="0"/>
          <a:ext cx="0" cy="0"/>
          <a:chOff x="0" y="0"/>
          <a:chExt cx="0" cy="0"/>
        </a:xfrm>
      </p:grpSpPr>
      <p:sp>
        <p:nvSpPr>
          <p:cNvPr id="564" name="Google Shape;564;p42"/>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You Could Use Four Columns, Why Not?</a:t>
            </a:r>
            <a:endParaRPr lang="en-GB"/>
          </a:p>
        </p:txBody>
      </p:sp>
      <p:sp>
        <p:nvSpPr>
          <p:cNvPr id="565" name="Google Shape;565;p42"/>
          <p:cNvSpPr txBox="1"/>
          <p:nvPr>
            <p:ph type="subTitle" idx="1"/>
          </p:nvPr>
        </p:nvSpPr>
        <p:spPr>
          <a:xfrm>
            <a:off x="1524300" y="2118275"/>
            <a:ext cx="22857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Mercury</a:t>
            </a:r>
            <a:endParaRPr lang="en-GB"/>
          </a:p>
        </p:txBody>
      </p:sp>
      <p:sp>
        <p:nvSpPr>
          <p:cNvPr id="566" name="Google Shape;566;p42"/>
          <p:cNvSpPr txBox="1"/>
          <p:nvPr>
            <p:ph type="subTitle" idx="2"/>
          </p:nvPr>
        </p:nvSpPr>
        <p:spPr>
          <a:xfrm>
            <a:off x="1524300" y="2413546"/>
            <a:ext cx="2285700" cy="6117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GB"/>
              <a:t>Mercury is the smallest planet of them all</a:t>
            </a:r>
            <a:endParaRPr lang="en-GB"/>
          </a:p>
        </p:txBody>
      </p:sp>
      <p:sp>
        <p:nvSpPr>
          <p:cNvPr id="567" name="Google Shape;567;p42"/>
          <p:cNvSpPr txBox="1"/>
          <p:nvPr>
            <p:ph type="subTitle" idx="3"/>
          </p:nvPr>
        </p:nvSpPr>
        <p:spPr>
          <a:xfrm>
            <a:off x="5334000" y="2118275"/>
            <a:ext cx="22857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Mars</a:t>
            </a:r>
            <a:endParaRPr lang="en-GB"/>
          </a:p>
        </p:txBody>
      </p:sp>
      <p:sp>
        <p:nvSpPr>
          <p:cNvPr id="568" name="Google Shape;568;p42"/>
          <p:cNvSpPr txBox="1"/>
          <p:nvPr>
            <p:ph type="subTitle" idx="4"/>
          </p:nvPr>
        </p:nvSpPr>
        <p:spPr>
          <a:xfrm>
            <a:off x="5334000" y="2413546"/>
            <a:ext cx="2285700" cy="6117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GB"/>
              <a:t>Despite being red, Mars is actually a cold place</a:t>
            </a:r>
            <a:endParaRPr lang="en-GB"/>
          </a:p>
        </p:txBody>
      </p:sp>
      <p:sp>
        <p:nvSpPr>
          <p:cNvPr id="569" name="Google Shape;569;p42"/>
          <p:cNvSpPr txBox="1"/>
          <p:nvPr>
            <p:ph type="subTitle" idx="5"/>
          </p:nvPr>
        </p:nvSpPr>
        <p:spPr>
          <a:xfrm>
            <a:off x="1524300" y="3693600"/>
            <a:ext cx="22857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Venus</a:t>
            </a:r>
            <a:endParaRPr lang="en-GB"/>
          </a:p>
        </p:txBody>
      </p:sp>
      <p:sp>
        <p:nvSpPr>
          <p:cNvPr id="570" name="Google Shape;570;p42"/>
          <p:cNvSpPr txBox="1"/>
          <p:nvPr>
            <p:ph type="subTitle" idx="6"/>
          </p:nvPr>
        </p:nvSpPr>
        <p:spPr>
          <a:xfrm>
            <a:off x="1524300" y="3988871"/>
            <a:ext cx="2285700" cy="6117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GB"/>
              <a:t>Venus is the second planet from the Sun</a:t>
            </a:r>
            <a:endParaRPr lang="en-GB"/>
          </a:p>
        </p:txBody>
      </p:sp>
      <p:sp>
        <p:nvSpPr>
          <p:cNvPr id="571" name="Google Shape;571;p42"/>
          <p:cNvSpPr txBox="1"/>
          <p:nvPr>
            <p:ph type="subTitle" idx="7"/>
          </p:nvPr>
        </p:nvSpPr>
        <p:spPr>
          <a:xfrm>
            <a:off x="5334000" y="3693600"/>
            <a:ext cx="22857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Neptune</a:t>
            </a:r>
            <a:endParaRPr lang="en-GB"/>
          </a:p>
        </p:txBody>
      </p:sp>
      <p:sp>
        <p:nvSpPr>
          <p:cNvPr id="572" name="Google Shape;572;p42"/>
          <p:cNvSpPr txBox="1"/>
          <p:nvPr>
            <p:ph type="subTitle" idx="8"/>
          </p:nvPr>
        </p:nvSpPr>
        <p:spPr>
          <a:xfrm>
            <a:off x="5334000" y="3988871"/>
            <a:ext cx="2285700" cy="6117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1200"/>
              </a:spcAft>
              <a:buNone/>
            </a:pPr>
            <a:r>
              <a:rPr lang="en-GB"/>
              <a:t>Neptune is the farthest planet from the Sun</a:t>
            </a:r>
            <a:endParaRPr lang="en-GB"/>
          </a:p>
        </p:txBody>
      </p:sp>
      <p:grpSp>
        <p:nvGrpSpPr>
          <p:cNvPr id="573" name="Google Shape;573;p42"/>
          <p:cNvGrpSpPr/>
          <p:nvPr/>
        </p:nvGrpSpPr>
        <p:grpSpPr>
          <a:xfrm>
            <a:off x="5393085" y="3320578"/>
            <a:ext cx="457186" cy="372976"/>
            <a:chOff x="7500054" y="2934735"/>
            <a:chExt cx="350576" cy="280454"/>
          </a:xfrm>
        </p:grpSpPr>
        <p:sp>
          <p:nvSpPr>
            <p:cNvPr id="574" name="Google Shape;574;p4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4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4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4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4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 name="Google Shape;579;p4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4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 name="Google Shape;581;p4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2" name="Google Shape;582;p42"/>
          <p:cNvGrpSpPr/>
          <p:nvPr/>
        </p:nvGrpSpPr>
        <p:grpSpPr>
          <a:xfrm>
            <a:off x="1686412" y="1651930"/>
            <a:ext cx="320029" cy="457201"/>
            <a:chOff x="2818561" y="2439778"/>
            <a:chExt cx="247892" cy="346024"/>
          </a:xfrm>
        </p:grpSpPr>
        <p:sp>
          <p:nvSpPr>
            <p:cNvPr id="583" name="Google Shape;583;p4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 name="Google Shape;584;p4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4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4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4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4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4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 name="Google Shape;590;p4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 name="Google Shape;591;p4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4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 name="Google Shape;593;p4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 name="Google Shape;594;p4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5" name="Google Shape;595;p42"/>
          <p:cNvGrpSpPr/>
          <p:nvPr/>
        </p:nvGrpSpPr>
        <p:grpSpPr>
          <a:xfrm>
            <a:off x="1633067" y="3288188"/>
            <a:ext cx="411480" cy="437756"/>
            <a:chOff x="853568" y="1975538"/>
            <a:chExt cx="337334" cy="353599"/>
          </a:xfrm>
        </p:grpSpPr>
        <p:sp>
          <p:nvSpPr>
            <p:cNvPr id="596" name="Google Shape;596;p4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4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4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4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0" name="Google Shape;600;p42"/>
          <p:cNvSpPr/>
          <p:nvPr/>
        </p:nvSpPr>
        <p:spPr>
          <a:xfrm>
            <a:off x="5393068" y="1674792"/>
            <a:ext cx="457204" cy="411480"/>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604" name="Shape 604"/>
        <p:cNvGrpSpPr/>
        <p:nvPr/>
      </p:nvGrpSpPr>
      <p:grpSpPr>
        <a:xfrm>
          <a:off x="0" y="0"/>
          <a:ext cx="0" cy="0"/>
          <a:chOff x="0" y="0"/>
          <a:chExt cx="0" cy="0"/>
        </a:xfrm>
      </p:grpSpPr>
      <p:sp>
        <p:nvSpPr>
          <p:cNvPr id="605" name="Google Shape;605;p43"/>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Project Timeline</a:t>
            </a:r>
            <a:endParaRPr lang="en-GB"/>
          </a:p>
        </p:txBody>
      </p:sp>
      <p:cxnSp>
        <p:nvCxnSpPr>
          <p:cNvPr id="606" name="Google Shape;606;p43"/>
          <p:cNvCxnSpPr/>
          <p:nvPr/>
        </p:nvCxnSpPr>
        <p:spPr>
          <a:xfrm rot="10800000">
            <a:off x="1062000" y="2385475"/>
            <a:ext cx="7033800" cy="0"/>
          </a:xfrm>
          <a:prstGeom prst="straightConnector1">
            <a:avLst/>
          </a:prstGeom>
          <a:noFill/>
          <a:ln w="28575" cap="flat" cmpd="sng">
            <a:solidFill>
              <a:schemeClr val="accent2"/>
            </a:solidFill>
            <a:prstDash val="solid"/>
            <a:round/>
            <a:headEnd type="oval" w="med" len="med"/>
            <a:tailEnd type="oval" w="med" len="med"/>
          </a:ln>
        </p:spPr>
      </p:cxnSp>
      <p:sp>
        <p:nvSpPr>
          <p:cNvPr id="607" name="Google Shape;607;p43"/>
          <p:cNvSpPr txBox="1"/>
          <p:nvPr>
            <p:ph type="title" idx="4294967295"/>
          </p:nvPr>
        </p:nvSpPr>
        <p:spPr>
          <a:xfrm>
            <a:off x="941975" y="2938900"/>
            <a:ext cx="1190100" cy="472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1800">
                <a:solidFill>
                  <a:schemeClr val="accent5"/>
                </a:solidFill>
              </a:rPr>
              <a:t>Step 1</a:t>
            </a:r>
            <a:endParaRPr sz="1800">
              <a:solidFill>
                <a:schemeClr val="accent5"/>
              </a:solidFill>
            </a:endParaRPr>
          </a:p>
        </p:txBody>
      </p:sp>
      <p:sp>
        <p:nvSpPr>
          <p:cNvPr id="608" name="Google Shape;608;p43"/>
          <p:cNvSpPr/>
          <p:nvPr/>
        </p:nvSpPr>
        <p:spPr>
          <a:xfrm>
            <a:off x="1441500" y="2289975"/>
            <a:ext cx="191100" cy="191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09" name="Google Shape;609;p43"/>
          <p:cNvCxnSpPr>
            <a:stCxn id="608" idx="4"/>
          </p:cNvCxnSpPr>
          <p:nvPr/>
        </p:nvCxnSpPr>
        <p:spPr>
          <a:xfrm>
            <a:off x="1537050" y="2481075"/>
            <a:ext cx="0" cy="457800"/>
          </a:xfrm>
          <a:prstGeom prst="straightConnector1">
            <a:avLst/>
          </a:prstGeom>
          <a:noFill/>
          <a:ln w="28575" cap="flat" cmpd="sng">
            <a:solidFill>
              <a:schemeClr val="accent5"/>
            </a:solidFill>
            <a:prstDash val="solid"/>
            <a:round/>
            <a:headEnd type="none" w="med" len="med"/>
            <a:tailEnd type="none" w="med" len="med"/>
          </a:ln>
        </p:spPr>
      </p:cxnSp>
      <p:sp>
        <p:nvSpPr>
          <p:cNvPr id="610" name="Google Shape;610;p43"/>
          <p:cNvSpPr txBox="1"/>
          <p:nvPr>
            <p:ph type="title" idx="4294967295"/>
          </p:nvPr>
        </p:nvSpPr>
        <p:spPr>
          <a:xfrm>
            <a:off x="2969888" y="2938900"/>
            <a:ext cx="1190100" cy="472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1800">
                <a:solidFill>
                  <a:schemeClr val="accent6"/>
                </a:solidFill>
              </a:rPr>
              <a:t>Step 2</a:t>
            </a:r>
            <a:endParaRPr sz="1800">
              <a:solidFill>
                <a:schemeClr val="accent6"/>
              </a:solidFill>
            </a:endParaRPr>
          </a:p>
        </p:txBody>
      </p:sp>
      <p:sp>
        <p:nvSpPr>
          <p:cNvPr id="611" name="Google Shape;611;p43"/>
          <p:cNvSpPr/>
          <p:nvPr/>
        </p:nvSpPr>
        <p:spPr>
          <a:xfrm>
            <a:off x="3469388" y="2289934"/>
            <a:ext cx="191100" cy="191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12" name="Google Shape;612;p43"/>
          <p:cNvCxnSpPr>
            <a:stCxn id="611" idx="4"/>
          </p:cNvCxnSpPr>
          <p:nvPr/>
        </p:nvCxnSpPr>
        <p:spPr>
          <a:xfrm>
            <a:off x="3564938" y="2481034"/>
            <a:ext cx="0" cy="457800"/>
          </a:xfrm>
          <a:prstGeom prst="straightConnector1">
            <a:avLst/>
          </a:prstGeom>
          <a:noFill/>
          <a:ln w="28575" cap="flat" cmpd="sng">
            <a:solidFill>
              <a:schemeClr val="accent6"/>
            </a:solidFill>
            <a:prstDash val="solid"/>
            <a:round/>
            <a:headEnd type="none" w="med" len="med"/>
            <a:tailEnd type="none" w="med" len="med"/>
          </a:ln>
        </p:spPr>
      </p:cxnSp>
      <p:sp>
        <p:nvSpPr>
          <p:cNvPr id="613" name="Google Shape;613;p43"/>
          <p:cNvSpPr txBox="1"/>
          <p:nvPr>
            <p:ph type="title" idx="4294967295"/>
          </p:nvPr>
        </p:nvSpPr>
        <p:spPr>
          <a:xfrm>
            <a:off x="4997800" y="2938900"/>
            <a:ext cx="1190100" cy="472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1800">
                <a:solidFill>
                  <a:schemeClr val="accent5"/>
                </a:solidFill>
              </a:rPr>
              <a:t>Step 3</a:t>
            </a:r>
            <a:endParaRPr sz="1800">
              <a:solidFill>
                <a:schemeClr val="accent5"/>
              </a:solidFill>
            </a:endParaRPr>
          </a:p>
        </p:txBody>
      </p:sp>
      <p:sp>
        <p:nvSpPr>
          <p:cNvPr id="614" name="Google Shape;614;p43"/>
          <p:cNvSpPr/>
          <p:nvPr/>
        </p:nvSpPr>
        <p:spPr>
          <a:xfrm>
            <a:off x="5497288" y="2289932"/>
            <a:ext cx="191100" cy="191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15" name="Google Shape;615;p43"/>
          <p:cNvCxnSpPr>
            <a:stCxn id="614" idx="4"/>
          </p:cNvCxnSpPr>
          <p:nvPr/>
        </p:nvCxnSpPr>
        <p:spPr>
          <a:xfrm>
            <a:off x="5592838" y="2481032"/>
            <a:ext cx="0" cy="457800"/>
          </a:xfrm>
          <a:prstGeom prst="straightConnector1">
            <a:avLst/>
          </a:prstGeom>
          <a:noFill/>
          <a:ln w="28575" cap="flat" cmpd="sng">
            <a:solidFill>
              <a:schemeClr val="accent5"/>
            </a:solidFill>
            <a:prstDash val="solid"/>
            <a:round/>
            <a:headEnd type="none" w="med" len="med"/>
            <a:tailEnd type="none" w="med" len="med"/>
          </a:ln>
        </p:spPr>
      </p:cxnSp>
      <p:sp>
        <p:nvSpPr>
          <p:cNvPr id="616" name="Google Shape;616;p43"/>
          <p:cNvSpPr txBox="1"/>
          <p:nvPr>
            <p:ph type="title" idx="4294967295"/>
          </p:nvPr>
        </p:nvSpPr>
        <p:spPr>
          <a:xfrm>
            <a:off x="7025713" y="2938900"/>
            <a:ext cx="1190100" cy="472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1800">
                <a:solidFill>
                  <a:schemeClr val="accent6"/>
                </a:solidFill>
              </a:rPr>
              <a:t>Step 4</a:t>
            </a:r>
            <a:endParaRPr sz="1800">
              <a:solidFill>
                <a:schemeClr val="accent6"/>
              </a:solidFill>
            </a:endParaRPr>
          </a:p>
        </p:txBody>
      </p:sp>
      <p:sp>
        <p:nvSpPr>
          <p:cNvPr id="617" name="Google Shape;617;p43"/>
          <p:cNvSpPr/>
          <p:nvPr/>
        </p:nvSpPr>
        <p:spPr>
          <a:xfrm>
            <a:off x="7525188" y="2289925"/>
            <a:ext cx="191100" cy="191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18" name="Google Shape;618;p43"/>
          <p:cNvCxnSpPr/>
          <p:nvPr/>
        </p:nvCxnSpPr>
        <p:spPr>
          <a:xfrm>
            <a:off x="7620763" y="2481025"/>
            <a:ext cx="0" cy="457800"/>
          </a:xfrm>
          <a:prstGeom prst="straightConnector1">
            <a:avLst/>
          </a:prstGeom>
          <a:noFill/>
          <a:ln w="28575" cap="flat" cmpd="sng">
            <a:solidFill>
              <a:schemeClr val="accent6"/>
            </a:solidFill>
            <a:prstDash val="solid"/>
            <a:round/>
            <a:headEnd type="none" w="med" len="med"/>
            <a:tailEnd type="none" w="med" len="med"/>
          </a:ln>
        </p:spPr>
      </p:cxnSp>
      <p:sp>
        <p:nvSpPr>
          <p:cNvPr id="619" name="Google Shape;619;p43"/>
          <p:cNvSpPr txBox="1"/>
          <p:nvPr/>
        </p:nvSpPr>
        <p:spPr>
          <a:xfrm>
            <a:off x="712025" y="34117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a:solidFill>
                  <a:schemeClr val="lt1"/>
                </a:solidFill>
                <a:latin typeface="Poppins" panose="00000600000000000000"/>
                <a:ea typeface="Poppins" panose="00000600000000000000"/>
                <a:cs typeface="Poppins" panose="00000600000000000000"/>
                <a:sym typeface="Poppins" panose="00000600000000000000"/>
              </a:rPr>
              <a:t>Despite being red, Mars is a very cold place</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620" name="Google Shape;620;p43"/>
          <p:cNvSpPr txBox="1"/>
          <p:nvPr/>
        </p:nvSpPr>
        <p:spPr>
          <a:xfrm>
            <a:off x="2739938" y="34117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a:solidFill>
                  <a:schemeClr val="lt1"/>
                </a:solidFill>
                <a:latin typeface="Poppins" panose="00000600000000000000"/>
                <a:ea typeface="Poppins" panose="00000600000000000000"/>
                <a:cs typeface="Poppins" panose="00000600000000000000"/>
                <a:sym typeface="Poppins" panose="00000600000000000000"/>
              </a:rPr>
              <a:t>It is the biggest planet in the Solar System</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621" name="Google Shape;621;p43"/>
          <p:cNvSpPr txBox="1"/>
          <p:nvPr/>
        </p:nvSpPr>
        <p:spPr>
          <a:xfrm>
            <a:off x="4767850" y="34117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Saturn is a gas giant and has several rings</a:t>
            </a:r>
            <a:endParaRPr>
              <a:solidFill>
                <a:schemeClr val="lt1"/>
              </a:solidFill>
              <a:latin typeface="Poppins" panose="00000600000000000000"/>
              <a:ea typeface="Poppins" panose="00000600000000000000"/>
              <a:cs typeface="Poppins" panose="00000600000000000000"/>
              <a:sym typeface="Poppins" panose="00000600000000000000"/>
            </a:endParaRPr>
          </a:p>
          <a:p>
            <a:pPr marL="0" lvl="0" indent="0" algn="ctr" rtl="0">
              <a:spcBef>
                <a:spcPts val="1600"/>
              </a:spcBef>
              <a:spcAft>
                <a:spcPts val="1600"/>
              </a:spcAft>
              <a:buNone/>
            </a:pP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622" name="Google Shape;622;p43"/>
          <p:cNvSpPr txBox="1"/>
          <p:nvPr/>
        </p:nvSpPr>
        <p:spPr>
          <a:xfrm>
            <a:off x="6795763" y="34117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a:solidFill>
                  <a:schemeClr val="lt1"/>
                </a:solidFill>
                <a:latin typeface="Poppins" panose="00000600000000000000"/>
                <a:ea typeface="Poppins" panose="00000600000000000000"/>
                <a:cs typeface="Poppins" panose="00000600000000000000"/>
                <a:sym typeface="Poppins" panose="00000600000000000000"/>
              </a:rPr>
              <a:t>Neptune is the farthest planet from the Sun</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623" name="Google Shape;623;p43"/>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chemeClr val="accent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4" name="Google Shape;624;p43"/>
          <p:cNvGrpSpPr/>
          <p:nvPr/>
        </p:nvGrpSpPr>
        <p:grpSpPr>
          <a:xfrm>
            <a:off x="1319863" y="1711112"/>
            <a:ext cx="445022" cy="401614"/>
            <a:chOff x="4880567" y="1535870"/>
            <a:chExt cx="356245" cy="317607"/>
          </a:xfrm>
        </p:grpSpPr>
        <p:sp>
          <p:nvSpPr>
            <p:cNvPr id="625" name="Google Shape;625;p43"/>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43"/>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43"/>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43"/>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43"/>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 name="Google Shape;630;p43"/>
          <p:cNvGrpSpPr/>
          <p:nvPr/>
        </p:nvGrpSpPr>
        <p:grpSpPr>
          <a:xfrm>
            <a:off x="3340307" y="1683313"/>
            <a:ext cx="449276" cy="457193"/>
            <a:chOff x="7098912" y="1969392"/>
            <a:chExt cx="359651" cy="361560"/>
          </a:xfrm>
        </p:grpSpPr>
        <p:sp>
          <p:nvSpPr>
            <p:cNvPr id="631" name="Google Shape;631;p43"/>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43"/>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43"/>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43"/>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43"/>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43"/>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43"/>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43"/>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43"/>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43"/>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43"/>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43"/>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43"/>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 name="Google Shape;644;p43"/>
          <p:cNvGrpSpPr/>
          <p:nvPr/>
        </p:nvGrpSpPr>
        <p:grpSpPr>
          <a:xfrm>
            <a:off x="7395196" y="1683333"/>
            <a:ext cx="451144" cy="457153"/>
            <a:chOff x="7538896" y="1970156"/>
            <a:chExt cx="361147" cy="361529"/>
          </a:xfrm>
        </p:grpSpPr>
        <p:sp>
          <p:nvSpPr>
            <p:cNvPr id="645" name="Google Shape;645;p43"/>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43"/>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43"/>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 name="Google Shape;648;p43"/>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 name="Google Shape;649;p43"/>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43"/>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 name="Google Shape;651;p43"/>
          <p:cNvGrpSpPr/>
          <p:nvPr/>
        </p:nvGrpSpPr>
        <p:grpSpPr>
          <a:xfrm>
            <a:off x="5326666" y="1686424"/>
            <a:ext cx="509391" cy="450955"/>
            <a:chOff x="4876780" y="2418064"/>
            <a:chExt cx="407774" cy="356627"/>
          </a:xfrm>
        </p:grpSpPr>
        <p:sp>
          <p:nvSpPr>
            <p:cNvPr id="652" name="Google Shape;652;p43"/>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 name="Google Shape;653;p43"/>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 name="Google Shape;654;p43"/>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43"/>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 name="Google Shape;656;p43"/>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43"/>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43"/>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 name="Google Shape;659;p43"/>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663" name="Shape 663"/>
        <p:cNvGrpSpPr/>
        <p:nvPr/>
      </p:nvGrpSpPr>
      <p:grpSpPr>
        <a:xfrm>
          <a:off x="0" y="0"/>
          <a:ext cx="0" cy="0"/>
          <a:chOff x="0" y="0"/>
          <a:chExt cx="0" cy="0"/>
        </a:xfrm>
      </p:grpSpPr>
      <p:sp>
        <p:nvSpPr>
          <p:cNvPr id="664" name="Google Shape;664;p44"/>
          <p:cNvSpPr txBox="1"/>
          <p:nvPr>
            <p:ph type="title"/>
          </p:nvPr>
        </p:nvSpPr>
        <p:spPr>
          <a:xfrm>
            <a:off x="723900" y="1668775"/>
            <a:ext cx="7696200" cy="12279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GB">
                <a:solidFill>
                  <a:schemeClr val="accent5"/>
                </a:solidFill>
              </a:rPr>
              <a:t>74,897,766</a:t>
            </a:r>
            <a:endParaRPr>
              <a:solidFill>
                <a:schemeClr val="accent5"/>
              </a:solidFill>
            </a:endParaRPr>
          </a:p>
        </p:txBody>
      </p:sp>
      <p:sp>
        <p:nvSpPr>
          <p:cNvPr id="665" name="Google Shape;665;p44"/>
          <p:cNvSpPr txBox="1"/>
          <p:nvPr>
            <p:ph type="title" idx="2"/>
          </p:nvPr>
        </p:nvSpPr>
        <p:spPr>
          <a:xfrm>
            <a:off x="2393738" y="2896531"/>
            <a:ext cx="4467300" cy="516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a:t>Big numbers catch your audience’s attention</a:t>
            </a:r>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966" name="Shape 966"/>
        <p:cNvGrpSpPr/>
        <p:nvPr/>
      </p:nvGrpSpPr>
      <p:grpSpPr>
        <a:xfrm>
          <a:off x="0" y="0"/>
          <a:ext cx="0" cy="0"/>
          <a:chOff x="0" y="0"/>
          <a:chExt cx="0" cy="0"/>
        </a:xfrm>
      </p:grpSpPr>
      <p:sp>
        <p:nvSpPr>
          <p:cNvPr id="968" name="Google Shape;968;p54"/>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SV" altLang="en-GB"/>
              <a:t>INTRODUCCION. </a:t>
            </a:r>
            <a:endParaRPr lang="es-SV" altLang="en-GB"/>
          </a:p>
        </p:txBody>
      </p:sp>
      <p:sp>
        <p:nvSpPr>
          <p:cNvPr id="969" name="Google Shape;969;p54"/>
          <p:cNvSpPr txBox="1"/>
          <p:nvPr>
            <p:ph type="subTitle" idx="1"/>
          </p:nvPr>
        </p:nvSpPr>
        <p:spPr>
          <a:xfrm>
            <a:off x="91440" y="1059815"/>
            <a:ext cx="8780780" cy="2425065"/>
          </a:xfrm>
          <a:prstGeom prst="rect">
            <a:avLst/>
          </a:prstGeom>
        </p:spPr>
        <p:txBody>
          <a:bodyPr spcFirstLastPara="1" wrap="square" lIns="91425" tIns="91425" rIns="91425" bIns="91425" anchor="t" anchorCtr="0">
            <a:noAutofit/>
          </a:bodyPr>
          <a:lstStyle/>
          <a:p>
            <a:pPr marL="0" lvl="0" indent="0" algn="just" rtl="0">
              <a:spcBef>
                <a:spcPts val="1200"/>
              </a:spcBef>
              <a:spcAft>
                <a:spcPts val="1200"/>
              </a:spcAft>
              <a:buSzPts val="1018"/>
              <a:buNone/>
            </a:pPr>
            <a:r>
              <a:rPr sz="1600"/>
              <a:t>La administración es una función clave en cualquier organización, ya que permite planificar, organizar, integrar, dirigir y controlar los recursos de la empresa para lograr sus objetivos y metas. En este proyecto, se llevará a cabo una investigación exhaustiva de las etapas de la administración, que incluyen la planeación, la organización, la integración de personal, la dirección y el control. Durante el desarrollo de la investigación, se analizará cada una de estas etapas en detalle, evaluando cómo se llevan a cabo en la práctica, las mejores prácticas y estrategias utilizadas en cada una de ellas, así como las herramientas y técnicas disponibles para mejorar el desempeño en cada una de estas áreas. Una vez completada la investigación, se realizará un análisis de los procesos de administración de la empresa Óptica Estrella de David S.A de C.V. Con el objetivo de identificar oportunidades para mejorar la eficacia y eficiencia de estos procesos.</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669" name="Shape 669"/>
        <p:cNvGrpSpPr/>
        <p:nvPr/>
      </p:nvGrpSpPr>
      <p:grpSpPr>
        <a:xfrm>
          <a:off x="0" y="0"/>
          <a:ext cx="0" cy="0"/>
          <a:chOff x="0" y="0"/>
          <a:chExt cx="0" cy="0"/>
        </a:xfrm>
      </p:grpSpPr>
      <p:sp>
        <p:nvSpPr>
          <p:cNvPr id="670" name="Google Shape;670;p45"/>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Where We Are and Where We Want to Be</a:t>
            </a:r>
            <a:endParaRPr lang="en-GB"/>
          </a:p>
        </p:txBody>
      </p:sp>
      <p:sp>
        <p:nvSpPr>
          <p:cNvPr id="671" name="Google Shape;671;p45"/>
          <p:cNvSpPr txBox="1"/>
          <p:nvPr>
            <p:ph type="subTitle" idx="1"/>
          </p:nvPr>
        </p:nvSpPr>
        <p:spPr>
          <a:xfrm>
            <a:off x="1395450" y="2118275"/>
            <a:ext cx="26784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t>Where we are</a:t>
            </a:r>
            <a:endParaRPr lang="en-GB"/>
          </a:p>
        </p:txBody>
      </p:sp>
      <p:sp>
        <p:nvSpPr>
          <p:cNvPr id="672" name="Google Shape;672;p45"/>
          <p:cNvSpPr txBox="1"/>
          <p:nvPr>
            <p:ph type="subTitle" idx="2"/>
          </p:nvPr>
        </p:nvSpPr>
        <p:spPr>
          <a:xfrm>
            <a:off x="1284000" y="2413550"/>
            <a:ext cx="2901300" cy="793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t>Mercury is the closest planet to the Sun and the smallest one in the Solar System</a:t>
            </a:r>
            <a:endParaRPr lang="en-GB"/>
          </a:p>
        </p:txBody>
      </p:sp>
      <p:sp>
        <p:nvSpPr>
          <p:cNvPr id="673" name="Google Shape;673;p45"/>
          <p:cNvSpPr txBox="1"/>
          <p:nvPr>
            <p:ph type="subTitle" idx="3"/>
          </p:nvPr>
        </p:nvSpPr>
        <p:spPr>
          <a:xfrm>
            <a:off x="5293050" y="2118275"/>
            <a:ext cx="26784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t>Where we want to be</a:t>
            </a:r>
            <a:endParaRPr lang="en-GB"/>
          </a:p>
        </p:txBody>
      </p:sp>
      <p:sp>
        <p:nvSpPr>
          <p:cNvPr id="674" name="Google Shape;674;p45"/>
          <p:cNvSpPr txBox="1"/>
          <p:nvPr>
            <p:ph type="subTitle" idx="4"/>
          </p:nvPr>
        </p:nvSpPr>
        <p:spPr>
          <a:xfrm>
            <a:off x="5181600" y="2413550"/>
            <a:ext cx="2901300" cy="793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t>Venus has a beautiful name and is the second planet from the Sun. It’s terribly hot</a:t>
            </a:r>
            <a:endParaRPr lang="en-GB"/>
          </a:p>
        </p:txBody>
      </p:sp>
      <p:grpSp>
        <p:nvGrpSpPr>
          <p:cNvPr id="675" name="Google Shape;675;p45"/>
          <p:cNvGrpSpPr/>
          <p:nvPr/>
        </p:nvGrpSpPr>
        <p:grpSpPr>
          <a:xfrm>
            <a:off x="2502852" y="1650121"/>
            <a:ext cx="463589" cy="451701"/>
            <a:chOff x="860940" y="2746477"/>
            <a:chExt cx="371883" cy="365691"/>
          </a:xfrm>
        </p:grpSpPr>
        <p:sp>
          <p:nvSpPr>
            <p:cNvPr id="676" name="Google Shape;676;p45"/>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45"/>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45"/>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45"/>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45"/>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 name="Google Shape;681;p45"/>
          <p:cNvGrpSpPr/>
          <p:nvPr/>
        </p:nvGrpSpPr>
        <p:grpSpPr>
          <a:xfrm>
            <a:off x="6455249" y="1665323"/>
            <a:ext cx="354016" cy="421303"/>
            <a:chOff x="1493849" y="2775533"/>
            <a:chExt cx="283985" cy="341080"/>
          </a:xfrm>
        </p:grpSpPr>
        <p:sp>
          <p:nvSpPr>
            <p:cNvPr id="682" name="Google Shape;682;p45"/>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45"/>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687" name="Shape 687"/>
        <p:cNvGrpSpPr/>
        <p:nvPr/>
      </p:nvGrpSpPr>
      <p:grpSpPr>
        <a:xfrm>
          <a:off x="0" y="0"/>
          <a:ext cx="0" cy="0"/>
          <a:chOff x="0" y="0"/>
          <a:chExt cx="0" cy="0"/>
        </a:xfrm>
      </p:grpSpPr>
      <p:sp>
        <p:nvSpPr>
          <p:cNvPr id="688" name="Google Shape;688;p46"/>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Infographics Make Your Idea Understandable</a:t>
            </a:r>
            <a:endParaRPr lang="en-GB"/>
          </a:p>
        </p:txBody>
      </p:sp>
      <p:sp>
        <p:nvSpPr>
          <p:cNvPr id="689" name="Google Shape;689;p46"/>
          <p:cNvSpPr/>
          <p:nvPr/>
        </p:nvSpPr>
        <p:spPr>
          <a:xfrm>
            <a:off x="3010350" y="3624032"/>
            <a:ext cx="3123300" cy="390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46"/>
          <p:cNvSpPr/>
          <p:nvPr/>
        </p:nvSpPr>
        <p:spPr>
          <a:xfrm>
            <a:off x="3402586" y="2973071"/>
            <a:ext cx="2338800" cy="390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46"/>
          <p:cNvSpPr/>
          <p:nvPr/>
        </p:nvSpPr>
        <p:spPr>
          <a:xfrm>
            <a:off x="3802638" y="2322111"/>
            <a:ext cx="1538700" cy="390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46"/>
          <p:cNvSpPr/>
          <p:nvPr/>
        </p:nvSpPr>
        <p:spPr>
          <a:xfrm>
            <a:off x="4138874" y="1671150"/>
            <a:ext cx="866100" cy="390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46"/>
          <p:cNvSpPr txBox="1"/>
          <p:nvPr/>
        </p:nvSpPr>
        <p:spPr>
          <a:xfrm flipH="1">
            <a:off x="6928110" y="4011625"/>
            <a:ext cx="1464600" cy="591900"/>
          </a:xfrm>
          <a:prstGeom prst="rect">
            <a:avLst/>
          </a:prstGeom>
          <a:noFill/>
          <a:ln>
            <a:noFill/>
          </a:ln>
        </p:spPr>
        <p:txBody>
          <a:bodyPr spcFirstLastPara="1" wrap="square" lIns="36000" tIns="0" rIns="0" bIns="0" anchor="ctr" anchorCtr="0">
            <a:noAutofit/>
          </a:bodyPr>
          <a:lstStyle/>
          <a:p>
            <a:pPr marL="0" lvl="0" indent="0" algn="l"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Venus has a beautiful name</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694" name="Google Shape;694;p46"/>
          <p:cNvSpPr txBox="1"/>
          <p:nvPr/>
        </p:nvSpPr>
        <p:spPr>
          <a:xfrm flipH="1">
            <a:off x="6928125" y="3627025"/>
            <a:ext cx="1464600" cy="384600"/>
          </a:xfrm>
          <a:prstGeom prst="rect">
            <a:avLst/>
          </a:prstGeom>
          <a:noFill/>
          <a:ln>
            <a:noFill/>
          </a:ln>
        </p:spPr>
        <p:txBody>
          <a:bodyPr spcFirstLastPara="1" wrap="square" lIns="36000" tIns="0" rIns="0" bIns="0" anchor="ctr" anchorCtr="0">
            <a:noAutofit/>
          </a:bodyPr>
          <a:lstStyle/>
          <a:p>
            <a:pPr marL="0" lvl="0" indent="0" algn="l" rtl="0">
              <a:spcBef>
                <a:spcPts val="0"/>
              </a:spcBef>
              <a:spcAft>
                <a:spcPts val="0"/>
              </a:spcAft>
              <a:buNone/>
            </a:pPr>
            <a:r>
              <a:rPr lang="en-GB" sz="1800" b="1">
                <a:solidFill>
                  <a:schemeClr val="lt1"/>
                </a:solidFill>
                <a:latin typeface="Poppins" panose="00000600000000000000"/>
                <a:ea typeface="Poppins" panose="00000600000000000000"/>
                <a:cs typeface="Poppins" panose="00000600000000000000"/>
                <a:sym typeface="Poppins" panose="00000600000000000000"/>
              </a:rPr>
              <a:t>04.</a:t>
            </a:r>
            <a:endParaRPr sz="18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695" name="Google Shape;695;p46"/>
          <p:cNvSpPr txBox="1"/>
          <p:nvPr/>
        </p:nvSpPr>
        <p:spPr>
          <a:xfrm flipH="1">
            <a:off x="751285" y="3360675"/>
            <a:ext cx="1464600" cy="591900"/>
          </a:xfrm>
          <a:prstGeom prst="rect">
            <a:avLst/>
          </a:prstGeom>
          <a:noFill/>
          <a:ln>
            <a:noFill/>
          </a:ln>
        </p:spPr>
        <p:txBody>
          <a:bodyPr spcFirstLastPara="1" wrap="square" lIns="0" tIns="0" rIns="36000" bIns="0" anchor="ctr" anchorCtr="0">
            <a:noAutofit/>
          </a:bodyPr>
          <a:lstStyle/>
          <a:p>
            <a:pPr marL="0" lvl="0" indent="0" algn="r"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Jupiter is the biggest planet</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696" name="Google Shape;696;p46"/>
          <p:cNvSpPr txBox="1"/>
          <p:nvPr/>
        </p:nvSpPr>
        <p:spPr>
          <a:xfrm flipH="1">
            <a:off x="751298" y="2976075"/>
            <a:ext cx="1464600" cy="384600"/>
          </a:xfrm>
          <a:prstGeom prst="rect">
            <a:avLst/>
          </a:prstGeom>
          <a:noFill/>
          <a:ln>
            <a:noFill/>
          </a:ln>
        </p:spPr>
        <p:txBody>
          <a:bodyPr spcFirstLastPara="1" wrap="square" lIns="0" tIns="0" rIns="36000" bIns="0" anchor="ctr" anchorCtr="0">
            <a:noAutofit/>
          </a:bodyPr>
          <a:lstStyle/>
          <a:p>
            <a:pPr marL="0" lvl="0" indent="0" algn="r" rtl="0">
              <a:spcBef>
                <a:spcPts val="0"/>
              </a:spcBef>
              <a:spcAft>
                <a:spcPts val="0"/>
              </a:spcAft>
              <a:buNone/>
            </a:pPr>
            <a:r>
              <a:rPr lang="en-GB" sz="1800" b="1">
                <a:solidFill>
                  <a:schemeClr val="lt1"/>
                </a:solidFill>
                <a:latin typeface="Poppins" panose="00000600000000000000"/>
                <a:ea typeface="Poppins" panose="00000600000000000000"/>
                <a:cs typeface="Poppins" panose="00000600000000000000"/>
                <a:sym typeface="Poppins" panose="00000600000000000000"/>
              </a:rPr>
              <a:t>03.</a:t>
            </a:r>
            <a:endParaRPr sz="18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697" name="Google Shape;697;p46"/>
          <p:cNvSpPr txBox="1"/>
          <p:nvPr/>
        </p:nvSpPr>
        <p:spPr>
          <a:xfrm flipH="1">
            <a:off x="6135810" y="2712700"/>
            <a:ext cx="1464600" cy="591900"/>
          </a:xfrm>
          <a:prstGeom prst="rect">
            <a:avLst/>
          </a:prstGeom>
          <a:noFill/>
          <a:ln>
            <a:noFill/>
          </a:ln>
        </p:spPr>
        <p:txBody>
          <a:bodyPr spcFirstLastPara="1" wrap="square" lIns="36000" tIns="0" rIns="0" bIns="0" anchor="ctr" anchorCtr="0">
            <a:noAutofit/>
          </a:bodyPr>
          <a:lstStyle/>
          <a:p>
            <a:pPr marL="0" lvl="0" indent="0" algn="l"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Mars is a very cold place</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698" name="Google Shape;698;p46"/>
          <p:cNvSpPr txBox="1"/>
          <p:nvPr/>
        </p:nvSpPr>
        <p:spPr>
          <a:xfrm flipH="1">
            <a:off x="6135825" y="2322375"/>
            <a:ext cx="1464600" cy="384600"/>
          </a:xfrm>
          <a:prstGeom prst="rect">
            <a:avLst/>
          </a:prstGeom>
          <a:noFill/>
          <a:ln>
            <a:noFill/>
          </a:ln>
        </p:spPr>
        <p:txBody>
          <a:bodyPr spcFirstLastPara="1" wrap="square" lIns="36000" tIns="0" rIns="0" bIns="0" anchor="ctr" anchorCtr="0">
            <a:noAutofit/>
          </a:bodyPr>
          <a:lstStyle/>
          <a:p>
            <a:pPr marL="0" lvl="0" indent="0" algn="l" rtl="0">
              <a:spcBef>
                <a:spcPts val="0"/>
              </a:spcBef>
              <a:spcAft>
                <a:spcPts val="0"/>
              </a:spcAft>
              <a:buNone/>
            </a:pPr>
            <a:r>
              <a:rPr lang="en-GB" sz="1800" b="1">
                <a:solidFill>
                  <a:schemeClr val="lt1"/>
                </a:solidFill>
                <a:latin typeface="Poppins" panose="00000600000000000000"/>
                <a:ea typeface="Poppins" panose="00000600000000000000"/>
                <a:cs typeface="Poppins" panose="00000600000000000000"/>
                <a:sym typeface="Poppins" panose="00000600000000000000"/>
              </a:rPr>
              <a:t>02.</a:t>
            </a:r>
            <a:endParaRPr sz="18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699" name="Google Shape;699;p46"/>
          <p:cNvSpPr txBox="1"/>
          <p:nvPr/>
        </p:nvSpPr>
        <p:spPr>
          <a:xfrm flipH="1">
            <a:off x="1487685" y="2061750"/>
            <a:ext cx="1464600" cy="591900"/>
          </a:xfrm>
          <a:prstGeom prst="rect">
            <a:avLst/>
          </a:prstGeom>
          <a:noFill/>
          <a:ln>
            <a:noFill/>
          </a:ln>
        </p:spPr>
        <p:txBody>
          <a:bodyPr spcFirstLastPara="1" wrap="square" lIns="0" tIns="0" rIns="36000" bIns="0" anchor="ctr" anchorCtr="0">
            <a:noAutofit/>
          </a:bodyPr>
          <a:lstStyle/>
          <a:p>
            <a:pPr marL="0" lvl="0" indent="0" algn="r"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Mercury is the smallest planet</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700" name="Google Shape;700;p46"/>
          <p:cNvSpPr txBox="1"/>
          <p:nvPr/>
        </p:nvSpPr>
        <p:spPr>
          <a:xfrm flipH="1">
            <a:off x="1487698" y="1674150"/>
            <a:ext cx="1464600" cy="384600"/>
          </a:xfrm>
          <a:prstGeom prst="rect">
            <a:avLst/>
          </a:prstGeom>
          <a:noFill/>
          <a:ln>
            <a:noFill/>
          </a:ln>
        </p:spPr>
        <p:txBody>
          <a:bodyPr spcFirstLastPara="1" wrap="square" lIns="0" tIns="0" rIns="36000" bIns="0" anchor="ctr" anchorCtr="0">
            <a:noAutofit/>
          </a:bodyPr>
          <a:lstStyle/>
          <a:p>
            <a:pPr marL="0" lvl="0" indent="0" algn="r" rtl="0">
              <a:spcBef>
                <a:spcPts val="0"/>
              </a:spcBef>
              <a:spcAft>
                <a:spcPts val="0"/>
              </a:spcAft>
              <a:buNone/>
            </a:pPr>
            <a:r>
              <a:rPr lang="en-GB" sz="1800" b="1">
                <a:solidFill>
                  <a:schemeClr val="lt1"/>
                </a:solidFill>
                <a:latin typeface="Poppins" panose="00000600000000000000"/>
                <a:ea typeface="Poppins" panose="00000600000000000000"/>
                <a:cs typeface="Poppins" panose="00000600000000000000"/>
                <a:sym typeface="Poppins" panose="00000600000000000000"/>
              </a:rPr>
              <a:t>01.</a:t>
            </a:r>
            <a:endParaRPr sz="1800" b="1">
              <a:solidFill>
                <a:schemeClr val="lt1"/>
              </a:solidFill>
              <a:latin typeface="Poppins" panose="00000600000000000000"/>
              <a:ea typeface="Poppins" panose="00000600000000000000"/>
              <a:cs typeface="Poppins" panose="00000600000000000000"/>
              <a:sym typeface="Poppins" panose="00000600000000000000"/>
            </a:endParaRPr>
          </a:p>
        </p:txBody>
      </p:sp>
      <p:cxnSp>
        <p:nvCxnSpPr>
          <p:cNvPr id="701" name="Google Shape;701;p46"/>
          <p:cNvCxnSpPr>
            <a:stCxn id="689" idx="3"/>
            <a:endCxn id="694" idx="3"/>
          </p:cNvCxnSpPr>
          <p:nvPr/>
        </p:nvCxnSpPr>
        <p:spPr>
          <a:xfrm>
            <a:off x="6133650" y="3819332"/>
            <a:ext cx="794400" cy="0"/>
          </a:xfrm>
          <a:prstGeom prst="straightConnector1">
            <a:avLst/>
          </a:prstGeom>
          <a:noFill/>
          <a:ln w="19050" cap="flat" cmpd="sng">
            <a:solidFill>
              <a:schemeClr val="accent1"/>
            </a:solidFill>
            <a:prstDash val="dot"/>
            <a:round/>
            <a:headEnd type="none" w="med" len="med"/>
            <a:tailEnd type="none" w="med" len="med"/>
          </a:ln>
        </p:spPr>
      </p:cxnSp>
      <p:cxnSp>
        <p:nvCxnSpPr>
          <p:cNvPr id="702" name="Google Shape;702;p46"/>
          <p:cNvCxnSpPr>
            <a:stCxn id="690" idx="1"/>
            <a:endCxn id="696" idx="1"/>
          </p:cNvCxnSpPr>
          <p:nvPr/>
        </p:nvCxnSpPr>
        <p:spPr>
          <a:xfrm rot="10800000">
            <a:off x="2215786" y="3168371"/>
            <a:ext cx="1186800" cy="0"/>
          </a:xfrm>
          <a:prstGeom prst="straightConnector1">
            <a:avLst/>
          </a:prstGeom>
          <a:noFill/>
          <a:ln w="19050" cap="flat" cmpd="sng">
            <a:solidFill>
              <a:schemeClr val="accent3"/>
            </a:solidFill>
            <a:prstDash val="dot"/>
            <a:round/>
            <a:headEnd type="none" w="med" len="med"/>
            <a:tailEnd type="none" w="med" len="med"/>
          </a:ln>
        </p:spPr>
      </p:cxnSp>
      <p:cxnSp>
        <p:nvCxnSpPr>
          <p:cNvPr id="703" name="Google Shape;703;p46"/>
          <p:cNvCxnSpPr>
            <a:stCxn id="691" idx="3"/>
            <a:endCxn id="698" idx="3"/>
          </p:cNvCxnSpPr>
          <p:nvPr/>
        </p:nvCxnSpPr>
        <p:spPr>
          <a:xfrm rot="10800000" flipH="1">
            <a:off x="5341338" y="2514711"/>
            <a:ext cx="794400" cy="2700"/>
          </a:xfrm>
          <a:prstGeom prst="straightConnector1">
            <a:avLst/>
          </a:prstGeom>
          <a:noFill/>
          <a:ln w="19050" cap="flat" cmpd="sng">
            <a:solidFill>
              <a:schemeClr val="accent5"/>
            </a:solidFill>
            <a:prstDash val="dot"/>
            <a:round/>
            <a:headEnd type="none" w="med" len="med"/>
            <a:tailEnd type="none" w="med" len="med"/>
          </a:ln>
        </p:spPr>
      </p:cxnSp>
      <p:cxnSp>
        <p:nvCxnSpPr>
          <p:cNvPr id="704" name="Google Shape;704;p46"/>
          <p:cNvCxnSpPr>
            <a:stCxn id="692" idx="1"/>
            <a:endCxn id="700" idx="1"/>
          </p:cNvCxnSpPr>
          <p:nvPr/>
        </p:nvCxnSpPr>
        <p:spPr>
          <a:xfrm rot="10800000">
            <a:off x="2952374" y="1866450"/>
            <a:ext cx="1186500" cy="0"/>
          </a:xfrm>
          <a:prstGeom prst="straightConnector1">
            <a:avLst/>
          </a:prstGeom>
          <a:noFill/>
          <a:ln w="19050" cap="flat" cmpd="sng">
            <a:solidFill>
              <a:schemeClr val="accent6"/>
            </a:solidFill>
            <a:prstDash val="dot"/>
            <a:round/>
            <a:headEnd type="none" w="med" len="med"/>
            <a:tailEnd type="none" w="med" len="med"/>
          </a:ln>
        </p:spPr>
      </p:cxnSp>
      <p:sp>
        <p:nvSpPr>
          <p:cNvPr id="705" name="Google Shape;705;p46"/>
          <p:cNvSpPr/>
          <p:nvPr/>
        </p:nvSpPr>
        <p:spPr>
          <a:xfrm flipH="1">
            <a:off x="9" y="368310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chemeClr val="accent3"/>
              </a:gs>
              <a:gs pos="100000">
                <a:srgbClr val="FFFFFF">
                  <a:alpha val="0"/>
                </a:srgb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709" name="Shape 709"/>
        <p:cNvGrpSpPr/>
        <p:nvPr/>
      </p:nvGrpSpPr>
      <p:grpSpPr>
        <a:xfrm>
          <a:off x="0" y="0"/>
          <a:ext cx="0" cy="0"/>
          <a:chOff x="0" y="0"/>
          <a:chExt cx="0" cy="0"/>
        </a:xfrm>
      </p:grpSpPr>
      <p:sp>
        <p:nvSpPr>
          <p:cNvPr id="710" name="Google Shape;710;p47"/>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This Is a Map</a:t>
            </a:r>
            <a:endParaRPr lang="en-GB"/>
          </a:p>
        </p:txBody>
      </p:sp>
      <p:sp>
        <p:nvSpPr>
          <p:cNvPr id="711" name="Google Shape;711;p47"/>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chemeClr val="accent3"/>
              </a:gs>
              <a:gs pos="100000">
                <a:srgbClr val="FFFFFF">
                  <a:alpha val="0"/>
                </a:srgb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2" name="Google Shape;712;p47"/>
          <p:cNvGrpSpPr/>
          <p:nvPr/>
        </p:nvGrpSpPr>
        <p:grpSpPr>
          <a:xfrm>
            <a:off x="3173812" y="1625955"/>
            <a:ext cx="5250198" cy="2796972"/>
            <a:chOff x="233350" y="949250"/>
            <a:chExt cx="7137300" cy="3802300"/>
          </a:xfrm>
        </p:grpSpPr>
        <p:sp>
          <p:nvSpPr>
            <p:cNvPr id="713" name="Google Shape;713;p4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4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4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4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 name="Google Shape;717;p4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4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4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4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4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4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4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4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4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4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4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4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4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4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4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4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4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4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4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4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4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4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4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4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4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4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4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4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4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4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4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4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4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4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4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4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4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4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4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4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4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4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4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4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4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4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4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4" name="Google Shape;764;p47"/>
          <p:cNvSpPr/>
          <p:nvPr/>
        </p:nvSpPr>
        <p:spPr>
          <a:xfrm flipH="1">
            <a:off x="720025" y="1626000"/>
            <a:ext cx="2055300" cy="816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765" name="Google Shape;765;p47"/>
          <p:cNvSpPr txBox="1"/>
          <p:nvPr/>
        </p:nvSpPr>
        <p:spPr>
          <a:xfrm flipH="1">
            <a:off x="832021" y="2049447"/>
            <a:ext cx="1831200" cy="3096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It’s the hottest</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766" name="Google Shape;766;p47"/>
          <p:cNvSpPr txBox="1"/>
          <p:nvPr/>
        </p:nvSpPr>
        <p:spPr>
          <a:xfrm flipH="1">
            <a:off x="832056" y="1709700"/>
            <a:ext cx="1831200" cy="3396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GB" sz="1800" b="1">
                <a:solidFill>
                  <a:schemeClr val="lt1"/>
                </a:solidFill>
                <a:latin typeface="Poppins" panose="00000600000000000000"/>
                <a:ea typeface="Poppins" panose="00000600000000000000"/>
                <a:cs typeface="Poppins" panose="00000600000000000000"/>
                <a:sym typeface="Poppins" panose="00000600000000000000"/>
              </a:rPr>
              <a:t>Venus</a:t>
            </a:r>
            <a:endParaRPr sz="18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767" name="Google Shape;767;p47"/>
          <p:cNvSpPr/>
          <p:nvPr/>
        </p:nvSpPr>
        <p:spPr>
          <a:xfrm flipH="1">
            <a:off x="720025" y="3606550"/>
            <a:ext cx="2055300" cy="816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768" name="Google Shape;768;p47"/>
          <p:cNvSpPr txBox="1"/>
          <p:nvPr/>
        </p:nvSpPr>
        <p:spPr>
          <a:xfrm flipH="1">
            <a:off x="832140" y="4029978"/>
            <a:ext cx="1831200" cy="3096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It has several rings</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769" name="Google Shape;769;p47"/>
          <p:cNvSpPr txBox="1"/>
          <p:nvPr/>
        </p:nvSpPr>
        <p:spPr>
          <a:xfrm flipH="1">
            <a:off x="832140" y="3690232"/>
            <a:ext cx="1831200" cy="3396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GB" sz="1800" b="1">
                <a:solidFill>
                  <a:schemeClr val="lt1"/>
                </a:solidFill>
                <a:latin typeface="Poppins" panose="00000600000000000000"/>
                <a:ea typeface="Poppins" panose="00000600000000000000"/>
                <a:cs typeface="Poppins" panose="00000600000000000000"/>
                <a:sym typeface="Poppins" panose="00000600000000000000"/>
              </a:rPr>
              <a:t>Saturn</a:t>
            </a:r>
            <a:endParaRPr sz="18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770" name="Google Shape;770;p47"/>
          <p:cNvSpPr/>
          <p:nvPr/>
        </p:nvSpPr>
        <p:spPr>
          <a:xfrm flipH="1">
            <a:off x="720025" y="2616275"/>
            <a:ext cx="2055300" cy="816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771" name="Google Shape;771;p47"/>
          <p:cNvSpPr txBox="1"/>
          <p:nvPr/>
        </p:nvSpPr>
        <p:spPr>
          <a:xfrm flipH="1">
            <a:off x="832140" y="3039711"/>
            <a:ext cx="1831200" cy="3096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It’s the biggest</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772" name="Google Shape;772;p47"/>
          <p:cNvSpPr txBox="1"/>
          <p:nvPr/>
        </p:nvSpPr>
        <p:spPr>
          <a:xfrm flipH="1">
            <a:off x="832140" y="2699966"/>
            <a:ext cx="1831200" cy="3396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GB" sz="1800" b="1">
                <a:solidFill>
                  <a:schemeClr val="lt1"/>
                </a:solidFill>
                <a:latin typeface="Poppins" panose="00000600000000000000"/>
                <a:ea typeface="Poppins" panose="00000600000000000000"/>
                <a:cs typeface="Poppins" panose="00000600000000000000"/>
                <a:sym typeface="Poppins" panose="00000600000000000000"/>
              </a:rPr>
              <a:t>Jupiter</a:t>
            </a:r>
            <a:endParaRPr sz="1800" b="1">
              <a:solidFill>
                <a:schemeClr val="lt1"/>
              </a:solidFill>
              <a:latin typeface="Poppins" panose="00000600000000000000"/>
              <a:ea typeface="Poppins" panose="00000600000000000000"/>
              <a:cs typeface="Poppins" panose="00000600000000000000"/>
              <a:sym typeface="Poppins" panose="00000600000000000000"/>
            </a:endParaRPr>
          </a:p>
        </p:txBody>
      </p:sp>
      <p:cxnSp>
        <p:nvCxnSpPr>
          <p:cNvPr id="773" name="Google Shape;773;p47"/>
          <p:cNvCxnSpPr>
            <a:stCxn id="764" idx="1"/>
          </p:cNvCxnSpPr>
          <p:nvPr/>
        </p:nvCxnSpPr>
        <p:spPr>
          <a:xfrm>
            <a:off x="2775325" y="2034300"/>
            <a:ext cx="1203600" cy="0"/>
          </a:xfrm>
          <a:prstGeom prst="straightConnector1">
            <a:avLst/>
          </a:prstGeom>
          <a:noFill/>
          <a:ln w="19050" cap="flat" cmpd="sng">
            <a:solidFill>
              <a:schemeClr val="accent3"/>
            </a:solidFill>
            <a:prstDash val="solid"/>
            <a:round/>
            <a:headEnd type="none" w="med" len="med"/>
            <a:tailEnd type="oval" w="med" len="med"/>
          </a:ln>
        </p:spPr>
      </p:cxnSp>
      <p:cxnSp>
        <p:nvCxnSpPr>
          <p:cNvPr id="774" name="Google Shape;774;p47"/>
          <p:cNvCxnSpPr>
            <a:stCxn id="770" idx="1"/>
          </p:cNvCxnSpPr>
          <p:nvPr/>
        </p:nvCxnSpPr>
        <p:spPr>
          <a:xfrm>
            <a:off x="2775325" y="3024575"/>
            <a:ext cx="3149700" cy="0"/>
          </a:xfrm>
          <a:prstGeom prst="straightConnector1">
            <a:avLst/>
          </a:prstGeom>
          <a:noFill/>
          <a:ln w="19050" cap="flat" cmpd="sng">
            <a:solidFill>
              <a:schemeClr val="accent5"/>
            </a:solidFill>
            <a:prstDash val="solid"/>
            <a:round/>
            <a:headEnd type="none" w="med" len="med"/>
            <a:tailEnd type="oval" w="med" len="med"/>
          </a:ln>
        </p:spPr>
      </p:cxnSp>
      <p:cxnSp>
        <p:nvCxnSpPr>
          <p:cNvPr id="775" name="Google Shape;775;p47"/>
          <p:cNvCxnSpPr>
            <a:stCxn id="767" idx="1"/>
          </p:cNvCxnSpPr>
          <p:nvPr/>
        </p:nvCxnSpPr>
        <p:spPr>
          <a:xfrm>
            <a:off x="2775325" y="4014850"/>
            <a:ext cx="5130600" cy="0"/>
          </a:xfrm>
          <a:prstGeom prst="straightConnector1">
            <a:avLst/>
          </a:prstGeom>
          <a:noFill/>
          <a:ln w="19050" cap="flat" cmpd="sng">
            <a:solidFill>
              <a:schemeClr val="accent6"/>
            </a:solidFill>
            <a:prstDash val="solid"/>
            <a:round/>
            <a:headEnd type="none" w="med" len="med"/>
            <a:tailEnd type="oval"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779" name="Shape 779"/>
        <p:cNvGrpSpPr/>
        <p:nvPr/>
      </p:nvGrpSpPr>
      <p:grpSpPr>
        <a:xfrm>
          <a:off x="0" y="0"/>
          <a:ext cx="0" cy="0"/>
          <a:chOff x="0" y="0"/>
          <a:chExt cx="0" cy="0"/>
        </a:xfrm>
      </p:grpSpPr>
      <p:sp>
        <p:nvSpPr>
          <p:cNvPr id="780" name="Google Shape;780;p48"/>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KPI Dashboard</a:t>
            </a:r>
            <a:endParaRPr lang="en-GB"/>
          </a:p>
        </p:txBody>
      </p:sp>
      <p:sp>
        <p:nvSpPr>
          <p:cNvPr id="781" name="Google Shape;781;p48"/>
          <p:cNvSpPr/>
          <p:nvPr/>
        </p:nvSpPr>
        <p:spPr>
          <a:xfrm>
            <a:off x="3877346" y="1263942"/>
            <a:ext cx="17688" cy="17688"/>
          </a:xfrm>
          <a:custGeom>
            <a:avLst/>
            <a:gdLst/>
            <a:ahLst/>
            <a:cxnLst/>
            <a:rect l="l" t="t" r="r" b="b"/>
            <a:pathLst>
              <a:path w="286" h="286" fill="none" extrusionOk="0">
                <a:moveTo>
                  <a:pt x="191" y="286"/>
                </a:moveTo>
                <a:lnTo>
                  <a:pt x="0" y="96"/>
                </a:lnTo>
                <a:lnTo>
                  <a:pt x="191" y="0"/>
                </a:lnTo>
                <a:lnTo>
                  <a:pt x="286" y="286"/>
                </a:lnTo>
                <a:lnTo>
                  <a:pt x="191" y="28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48"/>
          <p:cNvSpPr/>
          <p:nvPr/>
        </p:nvSpPr>
        <p:spPr>
          <a:xfrm>
            <a:off x="3877346" y="1263942"/>
            <a:ext cx="17688" cy="17688"/>
          </a:xfrm>
          <a:custGeom>
            <a:avLst/>
            <a:gdLst/>
            <a:ahLst/>
            <a:cxnLst/>
            <a:rect l="l" t="t" r="r" b="b"/>
            <a:pathLst>
              <a:path w="286" h="286" extrusionOk="0">
                <a:moveTo>
                  <a:pt x="191" y="0"/>
                </a:moveTo>
                <a:lnTo>
                  <a:pt x="0" y="96"/>
                </a:lnTo>
                <a:lnTo>
                  <a:pt x="191" y="286"/>
                </a:lnTo>
                <a:lnTo>
                  <a:pt x="286" y="286"/>
                </a:lnTo>
                <a:lnTo>
                  <a:pt x="191" y="0"/>
                </a:lnTo>
                <a:close/>
              </a:path>
            </a:pathLst>
          </a:custGeom>
          <a:solidFill>
            <a:srgbClr val="7272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3" name="Google Shape;783;p48"/>
          <p:cNvGrpSpPr/>
          <p:nvPr/>
        </p:nvGrpSpPr>
        <p:grpSpPr>
          <a:xfrm>
            <a:off x="946941" y="1338845"/>
            <a:ext cx="7251467" cy="2168256"/>
            <a:chOff x="711748" y="1367636"/>
            <a:chExt cx="7721720" cy="2308866"/>
          </a:xfrm>
        </p:grpSpPr>
        <p:cxnSp>
          <p:nvCxnSpPr>
            <p:cNvPr id="784" name="Google Shape;784;p48"/>
            <p:cNvCxnSpPr/>
            <p:nvPr/>
          </p:nvCxnSpPr>
          <p:spPr>
            <a:xfrm>
              <a:off x="1933558"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785" name="Google Shape;785;p48"/>
            <p:cNvCxnSpPr/>
            <p:nvPr/>
          </p:nvCxnSpPr>
          <p:spPr>
            <a:xfrm>
              <a:off x="3154179"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786" name="Google Shape;786;p48"/>
            <p:cNvCxnSpPr/>
            <p:nvPr/>
          </p:nvCxnSpPr>
          <p:spPr>
            <a:xfrm>
              <a:off x="4374800"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787" name="Google Shape;787;p48"/>
            <p:cNvCxnSpPr/>
            <p:nvPr/>
          </p:nvCxnSpPr>
          <p:spPr>
            <a:xfrm>
              <a:off x="5595421"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788" name="Google Shape;788;p48"/>
            <p:cNvCxnSpPr/>
            <p:nvPr/>
          </p:nvCxnSpPr>
          <p:spPr>
            <a:xfrm>
              <a:off x="6816042"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789" name="Google Shape;789;p48"/>
            <p:cNvCxnSpPr/>
            <p:nvPr/>
          </p:nvCxnSpPr>
          <p:spPr>
            <a:xfrm>
              <a:off x="712937"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790" name="Google Shape;790;p48"/>
            <p:cNvCxnSpPr/>
            <p:nvPr/>
          </p:nvCxnSpPr>
          <p:spPr>
            <a:xfrm>
              <a:off x="8036663"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791" name="Google Shape;791;p48"/>
            <p:cNvCxnSpPr/>
            <p:nvPr/>
          </p:nvCxnSpPr>
          <p:spPr>
            <a:xfrm>
              <a:off x="711748" y="1367636"/>
              <a:ext cx="7721400" cy="0"/>
            </a:xfrm>
            <a:prstGeom prst="straightConnector1">
              <a:avLst/>
            </a:prstGeom>
            <a:noFill/>
            <a:ln w="9525" cap="flat" cmpd="sng">
              <a:solidFill>
                <a:schemeClr val="accent1"/>
              </a:solidFill>
              <a:prstDash val="solid"/>
              <a:round/>
              <a:headEnd type="none" w="med" len="med"/>
              <a:tailEnd type="none" w="med" len="med"/>
            </a:ln>
          </p:spPr>
        </p:cxnSp>
        <p:cxnSp>
          <p:nvCxnSpPr>
            <p:cNvPr id="792" name="Google Shape;792;p48"/>
            <p:cNvCxnSpPr/>
            <p:nvPr/>
          </p:nvCxnSpPr>
          <p:spPr>
            <a:xfrm>
              <a:off x="711748" y="3099286"/>
              <a:ext cx="7721400" cy="0"/>
            </a:xfrm>
            <a:prstGeom prst="straightConnector1">
              <a:avLst/>
            </a:prstGeom>
            <a:noFill/>
            <a:ln w="9525" cap="flat" cmpd="sng">
              <a:solidFill>
                <a:schemeClr val="accent1"/>
              </a:solidFill>
              <a:prstDash val="solid"/>
              <a:round/>
              <a:headEnd type="none" w="med" len="med"/>
              <a:tailEnd type="none" w="med" len="med"/>
            </a:ln>
          </p:spPr>
        </p:cxnSp>
        <p:cxnSp>
          <p:nvCxnSpPr>
            <p:cNvPr id="793" name="Google Shape;793;p48"/>
            <p:cNvCxnSpPr/>
            <p:nvPr/>
          </p:nvCxnSpPr>
          <p:spPr>
            <a:xfrm>
              <a:off x="711748" y="2522069"/>
              <a:ext cx="7721400" cy="0"/>
            </a:xfrm>
            <a:prstGeom prst="straightConnector1">
              <a:avLst/>
            </a:prstGeom>
            <a:noFill/>
            <a:ln w="9525" cap="flat" cmpd="sng">
              <a:solidFill>
                <a:schemeClr val="accent1"/>
              </a:solidFill>
              <a:prstDash val="solid"/>
              <a:round/>
              <a:headEnd type="none" w="med" len="med"/>
              <a:tailEnd type="none" w="med" len="med"/>
            </a:ln>
          </p:spPr>
        </p:cxnSp>
        <p:cxnSp>
          <p:nvCxnSpPr>
            <p:cNvPr id="794" name="Google Shape;794;p48"/>
            <p:cNvCxnSpPr/>
            <p:nvPr/>
          </p:nvCxnSpPr>
          <p:spPr>
            <a:xfrm>
              <a:off x="711748" y="1944853"/>
              <a:ext cx="7721400" cy="0"/>
            </a:xfrm>
            <a:prstGeom prst="straightConnector1">
              <a:avLst/>
            </a:prstGeom>
            <a:noFill/>
            <a:ln w="9525" cap="flat" cmpd="sng">
              <a:solidFill>
                <a:schemeClr val="accent1"/>
              </a:solidFill>
              <a:prstDash val="solid"/>
              <a:round/>
              <a:headEnd type="none" w="med" len="med"/>
              <a:tailEnd type="none" w="med" len="med"/>
            </a:ln>
          </p:spPr>
        </p:cxnSp>
        <p:cxnSp>
          <p:nvCxnSpPr>
            <p:cNvPr id="795" name="Google Shape;795;p48"/>
            <p:cNvCxnSpPr/>
            <p:nvPr/>
          </p:nvCxnSpPr>
          <p:spPr>
            <a:xfrm>
              <a:off x="711748" y="3387894"/>
              <a:ext cx="7721400" cy="0"/>
            </a:xfrm>
            <a:prstGeom prst="straightConnector1">
              <a:avLst/>
            </a:prstGeom>
            <a:noFill/>
            <a:ln w="9525" cap="flat" cmpd="sng">
              <a:solidFill>
                <a:schemeClr val="accent1"/>
              </a:solidFill>
              <a:prstDash val="solid"/>
              <a:round/>
              <a:headEnd type="none" w="med" len="med"/>
              <a:tailEnd type="none" w="med" len="med"/>
            </a:ln>
          </p:spPr>
        </p:cxnSp>
        <p:cxnSp>
          <p:nvCxnSpPr>
            <p:cNvPr id="796" name="Google Shape;796;p48"/>
            <p:cNvCxnSpPr/>
            <p:nvPr/>
          </p:nvCxnSpPr>
          <p:spPr>
            <a:xfrm>
              <a:off x="711748" y="2810677"/>
              <a:ext cx="7721400" cy="0"/>
            </a:xfrm>
            <a:prstGeom prst="straightConnector1">
              <a:avLst/>
            </a:prstGeom>
            <a:noFill/>
            <a:ln w="9525" cap="flat" cmpd="sng">
              <a:solidFill>
                <a:schemeClr val="accent1"/>
              </a:solidFill>
              <a:prstDash val="solid"/>
              <a:round/>
              <a:headEnd type="none" w="med" len="med"/>
              <a:tailEnd type="none" w="med" len="med"/>
            </a:ln>
          </p:spPr>
        </p:cxnSp>
        <p:cxnSp>
          <p:nvCxnSpPr>
            <p:cNvPr id="797" name="Google Shape;797;p48"/>
            <p:cNvCxnSpPr/>
            <p:nvPr/>
          </p:nvCxnSpPr>
          <p:spPr>
            <a:xfrm>
              <a:off x="711748" y="2233461"/>
              <a:ext cx="7721400" cy="0"/>
            </a:xfrm>
            <a:prstGeom prst="straightConnector1">
              <a:avLst/>
            </a:prstGeom>
            <a:noFill/>
            <a:ln w="9525" cap="flat" cmpd="sng">
              <a:solidFill>
                <a:schemeClr val="accent1"/>
              </a:solidFill>
              <a:prstDash val="solid"/>
              <a:round/>
              <a:headEnd type="none" w="med" len="med"/>
              <a:tailEnd type="none" w="med" len="med"/>
            </a:ln>
          </p:spPr>
        </p:cxnSp>
        <p:cxnSp>
          <p:nvCxnSpPr>
            <p:cNvPr id="798" name="Google Shape;798;p48"/>
            <p:cNvCxnSpPr/>
            <p:nvPr/>
          </p:nvCxnSpPr>
          <p:spPr>
            <a:xfrm>
              <a:off x="711748" y="1656245"/>
              <a:ext cx="7721400" cy="0"/>
            </a:xfrm>
            <a:prstGeom prst="straightConnector1">
              <a:avLst/>
            </a:prstGeom>
            <a:noFill/>
            <a:ln w="9525" cap="flat" cmpd="sng">
              <a:solidFill>
                <a:schemeClr val="accent1"/>
              </a:solidFill>
              <a:prstDash val="solid"/>
              <a:round/>
              <a:headEnd type="none" w="med" len="med"/>
              <a:tailEnd type="none" w="med" len="med"/>
            </a:ln>
          </p:spPr>
        </p:cxnSp>
        <p:cxnSp>
          <p:nvCxnSpPr>
            <p:cNvPr id="799" name="Google Shape;799;p48"/>
            <p:cNvCxnSpPr/>
            <p:nvPr/>
          </p:nvCxnSpPr>
          <p:spPr>
            <a:xfrm>
              <a:off x="1323247"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800" name="Google Shape;800;p48"/>
            <p:cNvCxnSpPr/>
            <p:nvPr/>
          </p:nvCxnSpPr>
          <p:spPr>
            <a:xfrm>
              <a:off x="2543868"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801" name="Google Shape;801;p48"/>
            <p:cNvCxnSpPr/>
            <p:nvPr/>
          </p:nvCxnSpPr>
          <p:spPr>
            <a:xfrm>
              <a:off x="3764489"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802" name="Google Shape;802;p48"/>
            <p:cNvCxnSpPr/>
            <p:nvPr/>
          </p:nvCxnSpPr>
          <p:spPr>
            <a:xfrm>
              <a:off x="4985110"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803" name="Google Shape;803;p48"/>
            <p:cNvCxnSpPr/>
            <p:nvPr/>
          </p:nvCxnSpPr>
          <p:spPr>
            <a:xfrm>
              <a:off x="6205731"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804" name="Google Shape;804;p48"/>
            <p:cNvCxnSpPr/>
            <p:nvPr/>
          </p:nvCxnSpPr>
          <p:spPr>
            <a:xfrm>
              <a:off x="7426353"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805" name="Google Shape;805;p48"/>
            <p:cNvCxnSpPr/>
            <p:nvPr/>
          </p:nvCxnSpPr>
          <p:spPr>
            <a:xfrm>
              <a:off x="8433468" y="1367636"/>
              <a:ext cx="0" cy="2308800"/>
            </a:xfrm>
            <a:prstGeom prst="straightConnector1">
              <a:avLst/>
            </a:prstGeom>
            <a:noFill/>
            <a:ln w="9525" cap="flat" cmpd="sng">
              <a:solidFill>
                <a:schemeClr val="accent1"/>
              </a:solidFill>
              <a:prstDash val="solid"/>
              <a:round/>
              <a:headEnd type="none" w="med" len="med"/>
              <a:tailEnd type="none" w="med" len="med"/>
            </a:ln>
          </p:spPr>
        </p:cxnSp>
        <p:cxnSp>
          <p:nvCxnSpPr>
            <p:cNvPr id="806" name="Google Shape;806;p48"/>
            <p:cNvCxnSpPr/>
            <p:nvPr/>
          </p:nvCxnSpPr>
          <p:spPr>
            <a:xfrm>
              <a:off x="711748" y="3676502"/>
              <a:ext cx="7721400" cy="0"/>
            </a:xfrm>
            <a:prstGeom prst="straightConnector1">
              <a:avLst/>
            </a:prstGeom>
            <a:noFill/>
            <a:ln w="9525" cap="flat" cmpd="sng">
              <a:solidFill>
                <a:schemeClr val="accent1"/>
              </a:solidFill>
              <a:prstDash val="solid"/>
              <a:round/>
              <a:headEnd type="none" w="med" len="med"/>
              <a:tailEnd type="none" w="med" len="med"/>
            </a:ln>
          </p:spPr>
        </p:cxnSp>
      </p:grpSp>
      <p:grpSp>
        <p:nvGrpSpPr>
          <p:cNvPr id="807" name="Google Shape;807;p48"/>
          <p:cNvGrpSpPr/>
          <p:nvPr/>
        </p:nvGrpSpPr>
        <p:grpSpPr>
          <a:xfrm>
            <a:off x="1261449" y="1083175"/>
            <a:ext cx="6823970" cy="188766"/>
            <a:chOff x="1046653" y="1090442"/>
            <a:chExt cx="7266500" cy="201008"/>
          </a:xfrm>
        </p:grpSpPr>
        <p:sp>
          <p:nvSpPr>
            <p:cNvPr id="808" name="Google Shape;808;p48"/>
            <p:cNvSpPr txBox="1"/>
            <p:nvPr/>
          </p:nvSpPr>
          <p:spPr>
            <a:xfrm>
              <a:off x="10466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Jan</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09" name="Google Shape;809;p48"/>
            <p:cNvSpPr txBox="1"/>
            <p:nvPr/>
          </p:nvSpPr>
          <p:spPr>
            <a:xfrm>
              <a:off x="16569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Feb</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10" name="Google Shape;810;p48"/>
            <p:cNvSpPr txBox="1"/>
            <p:nvPr/>
          </p:nvSpPr>
          <p:spPr>
            <a:xfrm>
              <a:off x="22672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Mar</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11" name="Google Shape;811;p48"/>
            <p:cNvSpPr txBox="1"/>
            <p:nvPr/>
          </p:nvSpPr>
          <p:spPr>
            <a:xfrm>
              <a:off x="28775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Apr</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12" name="Google Shape;812;p48"/>
            <p:cNvSpPr txBox="1"/>
            <p:nvPr/>
          </p:nvSpPr>
          <p:spPr>
            <a:xfrm>
              <a:off x="3435896" y="1090442"/>
              <a:ext cx="6570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May</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13" name="Google Shape;813;p48"/>
            <p:cNvSpPr txBox="1"/>
            <p:nvPr/>
          </p:nvSpPr>
          <p:spPr>
            <a:xfrm>
              <a:off x="40981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Jun</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14" name="Google Shape;814;p48"/>
            <p:cNvSpPr txBox="1"/>
            <p:nvPr/>
          </p:nvSpPr>
          <p:spPr>
            <a:xfrm>
              <a:off x="47084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Jul</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15" name="Google Shape;815;p48"/>
            <p:cNvSpPr txBox="1"/>
            <p:nvPr/>
          </p:nvSpPr>
          <p:spPr>
            <a:xfrm>
              <a:off x="53187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Aug</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16" name="Google Shape;816;p48"/>
            <p:cNvSpPr txBox="1"/>
            <p:nvPr/>
          </p:nvSpPr>
          <p:spPr>
            <a:xfrm>
              <a:off x="59290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Sep</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17" name="Google Shape;817;p48"/>
            <p:cNvSpPr txBox="1"/>
            <p:nvPr/>
          </p:nvSpPr>
          <p:spPr>
            <a:xfrm>
              <a:off x="65393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Oct</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18" name="Google Shape;818;p48"/>
            <p:cNvSpPr txBox="1"/>
            <p:nvPr/>
          </p:nvSpPr>
          <p:spPr>
            <a:xfrm>
              <a:off x="71496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Nov</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19" name="Google Shape;819;p48"/>
            <p:cNvSpPr txBox="1"/>
            <p:nvPr/>
          </p:nvSpPr>
          <p:spPr>
            <a:xfrm>
              <a:off x="77599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Dec</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grpSp>
      <p:sp>
        <p:nvSpPr>
          <p:cNvPr id="820" name="Google Shape;820;p48"/>
          <p:cNvSpPr txBox="1"/>
          <p:nvPr/>
        </p:nvSpPr>
        <p:spPr>
          <a:xfrm>
            <a:off x="483500" y="4238400"/>
            <a:ext cx="1987500" cy="374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It</a:t>
            </a:r>
            <a:r>
              <a:rPr lang="en-GB">
                <a:solidFill>
                  <a:schemeClr val="lt1"/>
                </a:solidFill>
                <a:latin typeface="Poppins" panose="00000600000000000000"/>
                <a:ea typeface="Poppins" panose="00000600000000000000"/>
                <a:cs typeface="Poppins" panose="00000600000000000000"/>
                <a:sym typeface="Poppins" panose="00000600000000000000"/>
              </a:rPr>
              <a:t> is the closest planet to the Sun </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21" name="Google Shape;821;p48"/>
          <p:cNvSpPr txBox="1"/>
          <p:nvPr/>
        </p:nvSpPr>
        <p:spPr>
          <a:xfrm>
            <a:off x="983600" y="3896425"/>
            <a:ext cx="987300" cy="285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1800" b="1">
                <a:solidFill>
                  <a:schemeClr val="accent2"/>
                </a:solidFill>
                <a:latin typeface="Poppins" panose="00000600000000000000"/>
                <a:ea typeface="Poppins" panose="00000600000000000000"/>
                <a:cs typeface="Poppins" panose="00000600000000000000"/>
                <a:sym typeface="Poppins" panose="00000600000000000000"/>
              </a:rPr>
              <a:t>20%</a:t>
            </a:r>
            <a:endParaRPr sz="1800" b="1">
              <a:solidFill>
                <a:schemeClr val="accent2"/>
              </a:solidFill>
              <a:latin typeface="Poppins" panose="00000600000000000000"/>
              <a:ea typeface="Poppins" panose="00000600000000000000"/>
              <a:cs typeface="Poppins" panose="00000600000000000000"/>
              <a:sym typeface="Poppins" panose="00000600000000000000"/>
            </a:endParaRPr>
          </a:p>
        </p:txBody>
      </p:sp>
      <p:sp>
        <p:nvSpPr>
          <p:cNvPr id="822" name="Google Shape;822;p48"/>
          <p:cNvSpPr txBox="1"/>
          <p:nvPr/>
        </p:nvSpPr>
        <p:spPr>
          <a:xfrm>
            <a:off x="2546667" y="4238400"/>
            <a:ext cx="1987500" cy="374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Venus is the second planet from the Sun</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23" name="Google Shape;823;p48"/>
          <p:cNvSpPr txBox="1"/>
          <p:nvPr/>
        </p:nvSpPr>
        <p:spPr>
          <a:xfrm>
            <a:off x="3046729" y="3906875"/>
            <a:ext cx="987300" cy="285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1800" b="1">
                <a:solidFill>
                  <a:schemeClr val="accent3"/>
                </a:solidFill>
                <a:latin typeface="Poppins" panose="00000600000000000000"/>
                <a:ea typeface="Poppins" panose="00000600000000000000"/>
                <a:cs typeface="Poppins" panose="00000600000000000000"/>
                <a:sym typeface="Poppins" panose="00000600000000000000"/>
              </a:rPr>
              <a:t>40%</a:t>
            </a:r>
            <a:endParaRPr sz="1800" b="1">
              <a:solidFill>
                <a:schemeClr val="accent3"/>
              </a:solidFill>
              <a:latin typeface="Poppins" panose="00000600000000000000"/>
              <a:ea typeface="Poppins" panose="00000600000000000000"/>
              <a:cs typeface="Poppins" panose="00000600000000000000"/>
              <a:sym typeface="Poppins" panose="00000600000000000000"/>
            </a:endParaRPr>
          </a:p>
        </p:txBody>
      </p:sp>
      <p:sp>
        <p:nvSpPr>
          <p:cNvPr id="824" name="Google Shape;824;p48"/>
          <p:cNvSpPr txBox="1"/>
          <p:nvPr/>
        </p:nvSpPr>
        <p:spPr>
          <a:xfrm>
            <a:off x="4609833" y="4238400"/>
            <a:ext cx="1987500" cy="374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It </a:t>
            </a:r>
            <a:r>
              <a:rPr lang="en-GB">
                <a:solidFill>
                  <a:schemeClr val="lt1"/>
                </a:solidFill>
                <a:latin typeface="Poppins" panose="00000600000000000000"/>
                <a:ea typeface="Poppins" panose="00000600000000000000"/>
                <a:cs typeface="Poppins" panose="00000600000000000000"/>
                <a:sym typeface="Poppins" panose="00000600000000000000"/>
              </a:rPr>
              <a:t>is the biggest planet of them all</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25" name="Google Shape;825;p48"/>
          <p:cNvSpPr txBox="1"/>
          <p:nvPr/>
        </p:nvSpPr>
        <p:spPr>
          <a:xfrm>
            <a:off x="5109939" y="3920425"/>
            <a:ext cx="987300" cy="285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1800" b="1">
                <a:solidFill>
                  <a:schemeClr val="accent5"/>
                </a:solidFill>
                <a:latin typeface="Poppins" panose="00000600000000000000"/>
                <a:ea typeface="Poppins" panose="00000600000000000000"/>
                <a:cs typeface="Poppins" panose="00000600000000000000"/>
                <a:sym typeface="Poppins" panose="00000600000000000000"/>
              </a:rPr>
              <a:t>60%</a:t>
            </a:r>
            <a:endParaRPr sz="1800" b="1">
              <a:solidFill>
                <a:schemeClr val="accent5"/>
              </a:solidFill>
              <a:latin typeface="Poppins" panose="00000600000000000000"/>
              <a:ea typeface="Poppins" panose="00000600000000000000"/>
              <a:cs typeface="Poppins" panose="00000600000000000000"/>
              <a:sym typeface="Poppins" panose="00000600000000000000"/>
            </a:endParaRPr>
          </a:p>
        </p:txBody>
      </p:sp>
      <p:sp>
        <p:nvSpPr>
          <p:cNvPr id="826" name="Google Shape;826;p48"/>
          <p:cNvSpPr txBox="1"/>
          <p:nvPr/>
        </p:nvSpPr>
        <p:spPr>
          <a:xfrm>
            <a:off x="6673000" y="4238400"/>
            <a:ext cx="1987500" cy="374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It</a:t>
            </a:r>
            <a:r>
              <a:rPr lang="en-GB">
                <a:solidFill>
                  <a:schemeClr val="lt1"/>
                </a:solidFill>
                <a:latin typeface="Poppins" panose="00000600000000000000"/>
                <a:ea typeface="Poppins" panose="00000600000000000000"/>
                <a:cs typeface="Poppins" panose="00000600000000000000"/>
                <a:sym typeface="Poppins" panose="00000600000000000000"/>
              </a:rPr>
              <a:t> is the ringed one and a gas giant</a:t>
            </a:r>
            <a:endParaRPr>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27" name="Google Shape;827;p48"/>
          <p:cNvSpPr txBox="1"/>
          <p:nvPr/>
        </p:nvSpPr>
        <p:spPr>
          <a:xfrm>
            <a:off x="7173100" y="3920425"/>
            <a:ext cx="987300" cy="285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1800" b="1">
                <a:solidFill>
                  <a:schemeClr val="accent6"/>
                </a:solidFill>
                <a:latin typeface="Poppins" panose="00000600000000000000"/>
                <a:ea typeface="Poppins" panose="00000600000000000000"/>
                <a:cs typeface="Poppins" panose="00000600000000000000"/>
                <a:sym typeface="Poppins" panose="00000600000000000000"/>
              </a:rPr>
              <a:t>80%</a:t>
            </a:r>
            <a:endParaRPr sz="1800" b="1">
              <a:solidFill>
                <a:schemeClr val="accent6"/>
              </a:solidFill>
              <a:latin typeface="Poppins" panose="00000600000000000000"/>
              <a:ea typeface="Poppins" panose="00000600000000000000"/>
              <a:cs typeface="Poppins" panose="00000600000000000000"/>
              <a:sym typeface="Poppins" panose="00000600000000000000"/>
            </a:endParaRPr>
          </a:p>
        </p:txBody>
      </p:sp>
      <p:cxnSp>
        <p:nvCxnSpPr>
          <p:cNvPr id="828" name="Google Shape;828;p48"/>
          <p:cNvCxnSpPr/>
          <p:nvPr/>
        </p:nvCxnSpPr>
        <p:spPr>
          <a:xfrm>
            <a:off x="1434685" y="3658700"/>
            <a:ext cx="617100" cy="0"/>
          </a:xfrm>
          <a:prstGeom prst="straightConnector1">
            <a:avLst/>
          </a:prstGeom>
          <a:noFill/>
          <a:ln w="19050" cap="flat" cmpd="sng">
            <a:solidFill>
              <a:schemeClr val="accent2"/>
            </a:solidFill>
            <a:prstDash val="solid"/>
            <a:round/>
            <a:headEnd type="none" w="med" len="med"/>
            <a:tailEnd type="none" w="med" len="med"/>
          </a:ln>
        </p:spPr>
      </p:cxnSp>
      <p:sp>
        <p:nvSpPr>
          <p:cNvPr id="829" name="Google Shape;829;p48"/>
          <p:cNvSpPr txBox="1"/>
          <p:nvPr/>
        </p:nvSpPr>
        <p:spPr>
          <a:xfrm>
            <a:off x="2051674" y="3564324"/>
            <a:ext cx="747900" cy="18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2018</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cxnSp>
        <p:nvCxnSpPr>
          <p:cNvPr id="830" name="Google Shape;830;p48"/>
          <p:cNvCxnSpPr/>
          <p:nvPr/>
        </p:nvCxnSpPr>
        <p:spPr>
          <a:xfrm>
            <a:off x="3071265" y="3658700"/>
            <a:ext cx="617100" cy="0"/>
          </a:xfrm>
          <a:prstGeom prst="straightConnector1">
            <a:avLst/>
          </a:prstGeom>
          <a:noFill/>
          <a:ln w="19050" cap="flat" cmpd="sng">
            <a:solidFill>
              <a:schemeClr val="accent3"/>
            </a:solidFill>
            <a:prstDash val="solid"/>
            <a:round/>
            <a:headEnd type="none" w="med" len="med"/>
            <a:tailEnd type="none" w="med" len="med"/>
          </a:ln>
        </p:spPr>
      </p:cxnSp>
      <p:sp>
        <p:nvSpPr>
          <p:cNvPr id="831" name="Google Shape;831;p48"/>
          <p:cNvSpPr txBox="1"/>
          <p:nvPr/>
        </p:nvSpPr>
        <p:spPr>
          <a:xfrm>
            <a:off x="3688254" y="3564324"/>
            <a:ext cx="747900" cy="18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2019</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cxnSp>
        <p:nvCxnSpPr>
          <p:cNvPr id="832" name="Google Shape;832;p48"/>
          <p:cNvCxnSpPr/>
          <p:nvPr/>
        </p:nvCxnSpPr>
        <p:spPr>
          <a:xfrm>
            <a:off x="4707846" y="3658730"/>
            <a:ext cx="617100" cy="0"/>
          </a:xfrm>
          <a:prstGeom prst="straightConnector1">
            <a:avLst/>
          </a:prstGeom>
          <a:noFill/>
          <a:ln w="19050" cap="flat" cmpd="sng">
            <a:solidFill>
              <a:schemeClr val="accent5"/>
            </a:solidFill>
            <a:prstDash val="solid"/>
            <a:round/>
            <a:headEnd type="none" w="med" len="med"/>
            <a:tailEnd type="none" w="med" len="med"/>
          </a:ln>
        </p:spPr>
      </p:cxnSp>
      <p:sp>
        <p:nvSpPr>
          <p:cNvPr id="833" name="Google Shape;833;p48"/>
          <p:cNvSpPr txBox="1"/>
          <p:nvPr/>
        </p:nvSpPr>
        <p:spPr>
          <a:xfrm>
            <a:off x="5324835" y="3564353"/>
            <a:ext cx="747900" cy="18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2020</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cxnSp>
        <p:nvCxnSpPr>
          <p:cNvPr id="834" name="Google Shape;834;p48"/>
          <p:cNvCxnSpPr/>
          <p:nvPr/>
        </p:nvCxnSpPr>
        <p:spPr>
          <a:xfrm>
            <a:off x="6344333" y="3658700"/>
            <a:ext cx="617100" cy="0"/>
          </a:xfrm>
          <a:prstGeom prst="straightConnector1">
            <a:avLst/>
          </a:prstGeom>
          <a:noFill/>
          <a:ln w="19050" cap="flat" cmpd="sng">
            <a:solidFill>
              <a:schemeClr val="accent6"/>
            </a:solidFill>
            <a:prstDash val="solid"/>
            <a:round/>
            <a:headEnd type="none" w="med" len="med"/>
            <a:tailEnd type="none" w="med" len="med"/>
          </a:ln>
        </p:spPr>
      </p:cxnSp>
      <p:sp>
        <p:nvSpPr>
          <p:cNvPr id="835" name="Google Shape;835;p48"/>
          <p:cNvSpPr txBox="1"/>
          <p:nvPr/>
        </p:nvSpPr>
        <p:spPr>
          <a:xfrm>
            <a:off x="6961322" y="3564324"/>
            <a:ext cx="747900" cy="18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b="1">
                <a:solidFill>
                  <a:schemeClr val="lt1"/>
                </a:solidFill>
                <a:latin typeface="Poppins" panose="00000600000000000000"/>
                <a:ea typeface="Poppins" panose="00000600000000000000"/>
                <a:cs typeface="Poppins" panose="00000600000000000000"/>
                <a:sym typeface="Poppins" panose="00000600000000000000"/>
              </a:rPr>
              <a:t>2021</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836" name="Google Shape;836;p48"/>
          <p:cNvSpPr/>
          <p:nvPr/>
        </p:nvSpPr>
        <p:spPr>
          <a:xfrm>
            <a:off x="960275" y="1533832"/>
            <a:ext cx="7260225" cy="1978900"/>
          </a:xfrm>
          <a:custGeom>
            <a:avLst/>
            <a:gdLst/>
            <a:ahLst/>
            <a:cxnLst/>
            <a:rect l="l" t="t" r="r" b="b"/>
            <a:pathLst>
              <a:path w="290409" h="79156" extrusionOk="0">
                <a:moveTo>
                  <a:pt x="0" y="78747"/>
                </a:moveTo>
                <a:cubicBezTo>
                  <a:pt x="3886" y="66135"/>
                  <a:pt x="15748" y="13848"/>
                  <a:pt x="23315" y="3077"/>
                </a:cubicBezTo>
                <a:cubicBezTo>
                  <a:pt x="30882" y="-7694"/>
                  <a:pt x="37835" y="14189"/>
                  <a:pt x="45402" y="14121"/>
                </a:cubicBezTo>
                <a:cubicBezTo>
                  <a:pt x="52969" y="14053"/>
                  <a:pt x="61014" y="828"/>
                  <a:pt x="68717" y="2668"/>
                </a:cubicBezTo>
                <a:cubicBezTo>
                  <a:pt x="76420" y="4509"/>
                  <a:pt x="84055" y="23187"/>
                  <a:pt x="91622" y="25164"/>
                </a:cubicBezTo>
                <a:cubicBezTo>
                  <a:pt x="99189" y="27141"/>
                  <a:pt x="106416" y="10917"/>
                  <a:pt x="114119" y="14530"/>
                </a:cubicBezTo>
                <a:cubicBezTo>
                  <a:pt x="121822" y="18143"/>
                  <a:pt x="130139" y="48752"/>
                  <a:pt x="137842" y="46843"/>
                </a:cubicBezTo>
                <a:cubicBezTo>
                  <a:pt x="145545" y="44934"/>
                  <a:pt x="152772" y="1305"/>
                  <a:pt x="160339" y="3077"/>
                </a:cubicBezTo>
                <a:cubicBezTo>
                  <a:pt x="167906" y="4850"/>
                  <a:pt x="175541" y="57546"/>
                  <a:pt x="183244" y="57478"/>
                </a:cubicBezTo>
                <a:cubicBezTo>
                  <a:pt x="190947" y="57410"/>
                  <a:pt x="198856" y="8190"/>
                  <a:pt x="206559" y="2668"/>
                </a:cubicBezTo>
                <a:cubicBezTo>
                  <a:pt x="214262" y="-2854"/>
                  <a:pt x="221897" y="22505"/>
                  <a:pt x="229464" y="24346"/>
                </a:cubicBezTo>
                <a:cubicBezTo>
                  <a:pt x="237031" y="26187"/>
                  <a:pt x="244393" y="9963"/>
                  <a:pt x="251960" y="13712"/>
                </a:cubicBezTo>
                <a:cubicBezTo>
                  <a:pt x="259527" y="17462"/>
                  <a:pt x="268458" y="35936"/>
                  <a:pt x="274866" y="46843"/>
                </a:cubicBezTo>
                <a:cubicBezTo>
                  <a:pt x="281274" y="57750"/>
                  <a:pt x="287819" y="73771"/>
                  <a:pt x="290409" y="79156"/>
                </a:cubicBezTo>
              </a:path>
            </a:pathLst>
          </a:custGeom>
          <a:noFill/>
          <a:ln w="19050" cap="flat" cmpd="sng">
            <a:solidFill>
              <a:schemeClr val="accent2"/>
            </a:solidFill>
            <a:prstDash val="solid"/>
            <a:round/>
            <a:headEnd type="none" w="med" len="med"/>
            <a:tailEnd type="none" w="med" len="med"/>
          </a:ln>
        </p:spPr>
      </p:sp>
      <p:sp>
        <p:nvSpPr>
          <p:cNvPr id="837" name="Google Shape;837;p48"/>
          <p:cNvSpPr/>
          <p:nvPr/>
        </p:nvSpPr>
        <p:spPr>
          <a:xfrm>
            <a:off x="980750" y="1886850"/>
            <a:ext cx="7239750" cy="1625875"/>
          </a:xfrm>
          <a:custGeom>
            <a:avLst/>
            <a:gdLst/>
            <a:ahLst/>
            <a:cxnLst/>
            <a:rect l="l" t="t" r="r" b="b"/>
            <a:pathLst>
              <a:path w="289590" h="65035" extrusionOk="0">
                <a:moveTo>
                  <a:pt x="0" y="64626"/>
                </a:moveTo>
                <a:cubicBezTo>
                  <a:pt x="3681" y="55627"/>
                  <a:pt x="14520" y="15951"/>
                  <a:pt x="22087" y="10634"/>
                </a:cubicBezTo>
                <a:cubicBezTo>
                  <a:pt x="29654" y="5317"/>
                  <a:pt x="37698" y="32790"/>
                  <a:pt x="45401" y="32722"/>
                </a:cubicBezTo>
                <a:cubicBezTo>
                  <a:pt x="53104" y="32654"/>
                  <a:pt x="60740" y="6612"/>
                  <a:pt x="68307" y="10225"/>
                </a:cubicBezTo>
                <a:cubicBezTo>
                  <a:pt x="75874" y="13838"/>
                  <a:pt x="83304" y="52559"/>
                  <a:pt x="90803" y="54400"/>
                </a:cubicBezTo>
                <a:cubicBezTo>
                  <a:pt x="98302" y="56241"/>
                  <a:pt x="105665" y="21201"/>
                  <a:pt x="113300" y="21269"/>
                </a:cubicBezTo>
                <a:cubicBezTo>
                  <a:pt x="120935" y="21337"/>
                  <a:pt x="128911" y="56650"/>
                  <a:pt x="136614" y="54809"/>
                </a:cubicBezTo>
                <a:cubicBezTo>
                  <a:pt x="144317" y="52968"/>
                  <a:pt x="151885" y="13838"/>
                  <a:pt x="159520" y="10225"/>
                </a:cubicBezTo>
                <a:cubicBezTo>
                  <a:pt x="167155" y="6612"/>
                  <a:pt x="174722" y="34835"/>
                  <a:pt x="182425" y="33131"/>
                </a:cubicBezTo>
                <a:cubicBezTo>
                  <a:pt x="190128" y="31427"/>
                  <a:pt x="198037" y="0"/>
                  <a:pt x="205740" y="0"/>
                </a:cubicBezTo>
                <a:cubicBezTo>
                  <a:pt x="213443" y="0"/>
                  <a:pt x="221146" y="31359"/>
                  <a:pt x="228645" y="33131"/>
                </a:cubicBezTo>
                <a:cubicBezTo>
                  <a:pt x="236144" y="34903"/>
                  <a:pt x="243097" y="12475"/>
                  <a:pt x="250732" y="10634"/>
                </a:cubicBezTo>
                <a:cubicBezTo>
                  <a:pt x="258367" y="8793"/>
                  <a:pt x="267980" y="13020"/>
                  <a:pt x="274456" y="22087"/>
                </a:cubicBezTo>
                <a:cubicBezTo>
                  <a:pt x="280932" y="31154"/>
                  <a:pt x="287068" y="57877"/>
                  <a:pt x="289590" y="65035"/>
                </a:cubicBezTo>
              </a:path>
            </a:pathLst>
          </a:custGeom>
          <a:noFill/>
          <a:ln w="19050" cap="flat" cmpd="sng">
            <a:solidFill>
              <a:schemeClr val="accent3"/>
            </a:solidFill>
            <a:prstDash val="solid"/>
            <a:round/>
            <a:headEnd type="none" w="med" len="med"/>
            <a:tailEnd type="none" w="med" len="med"/>
          </a:ln>
        </p:spPr>
      </p:sp>
      <p:sp>
        <p:nvSpPr>
          <p:cNvPr id="838" name="Google Shape;838;p48"/>
          <p:cNvSpPr/>
          <p:nvPr/>
        </p:nvSpPr>
        <p:spPr>
          <a:xfrm>
            <a:off x="970525" y="1587119"/>
            <a:ext cx="7239750" cy="1915375"/>
          </a:xfrm>
          <a:custGeom>
            <a:avLst/>
            <a:gdLst/>
            <a:ahLst/>
            <a:cxnLst/>
            <a:rect l="l" t="t" r="r" b="b"/>
            <a:pathLst>
              <a:path w="289590" h="76615" extrusionOk="0">
                <a:moveTo>
                  <a:pt x="0" y="76206"/>
                </a:moveTo>
                <a:cubicBezTo>
                  <a:pt x="3749" y="70821"/>
                  <a:pt x="14929" y="47370"/>
                  <a:pt x="22496" y="43893"/>
                </a:cubicBezTo>
                <a:cubicBezTo>
                  <a:pt x="30063" y="40416"/>
                  <a:pt x="37766" y="60595"/>
                  <a:pt x="45401" y="55346"/>
                </a:cubicBezTo>
                <a:cubicBezTo>
                  <a:pt x="53036" y="50097"/>
                  <a:pt x="60604" y="14102"/>
                  <a:pt x="68307" y="12398"/>
                </a:cubicBezTo>
                <a:cubicBezTo>
                  <a:pt x="76010" y="10694"/>
                  <a:pt x="83986" y="47097"/>
                  <a:pt x="91621" y="45120"/>
                </a:cubicBezTo>
                <a:cubicBezTo>
                  <a:pt x="99256" y="43143"/>
                  <a:pt x="106619" y="2309"/>
                  <a:pt x="114118" y="536"/>
                </a:cubicBezTo>
                <a:cubicBezTo>
                  <a:pt x="121617" y="-1236"/>
                  <a:pt x="128979" y="32576"/>
                  <a:pt x="136614" y="34485"/>
                </a:cubicBezTo>
                <a:cubicBezTo>
                  <a:pt x="144249" y="36394"/>
                  <a:pt x="152226" y="13898"/>
                  <a:pt x="159929" y="11989"/>
                </a:cubicBezTo>
                <a:cubicBezTo>
                  <a:pt x="167632" y="10080"/>
                  <a:pt x="175199" y="17715"/>
                  <a:pt x="182834" y="23032"/>
                </a:cubicBezTo>
                <a:cubicBezTo>
                  <a:pt x="190469" y="28349"/>
                  <a:pt x="198105" y="45802"/>
                  <a:pt x="205740" y="43893"/>
                </a:cubicBezTo>
                <a:cubicBezTo>
                  <a:pt x="213375" y="41984"/>
                  <a:pt x="221010" y="13284"/>
                  <a:pt x="228645" y="11580"/>
                </a:cubicBezTo>
                <a:cubicBezTo>
                  <a:pt x="236280" y="9876"/>
                  <a:pt x="243847" y="35440"/>
                  <a:pt x="251550" y="33667"/>
                </a:cubicBezTo>
                <a:cubicBezTo>
                  <a:pt x="259253" y="31895"/>
                  <a:pt x="268525" y="-6213"/>
                  <a:pt x="274865" y="945"/>
                </a:cubicBezTo>
                <a:cubicBezTo>
                  <a:pt x="281205" y="8103"/>
                  <a:pt x="287136" y="64003"/>
                  <a:pt x="289590" y="76615"/>
                </a:cubicBezTo>
              </a:path>
            </a:pathLst>
          </a:custGeom>
          <a:noFill/>
          <a:ln w="19050" cap="flat" cmpd="sng">
            <a:solidFill>
              <a:schemeClr val="accent5"/>
            </a:solidFill>
            <a:prstDash val="solid"/>
            <a:round/>
            <a:headEnd type="none" w="med" len="med"/>
            <a:tailEnd type="none" w="med" len="med"/>
          </a:ln>
        </p:spPr>
      </p:sp>
      <p:sp>
        <p:nvSpPr>
          <p:cNvPr id="839" name="Google Shape;839;p48"/>
          <p:cNvSpPr/>
          <p:nvPr/>
        </p:nvSpPr>
        <p:spPr>
          <a:xfrm>
            <a:off x="970525" y="2152700"/>
            <a:ext cx="7249975" cy="1360025"/>
          </a:xfrm>
          <a:custGeom>
            <a:avLst/>
            <a:gdLst/>
            <a:ahLst/>
            <a:cxnLst/>
            <a:rect l="l" t="t" r="r" b="b"/>
            <a:pathLst>
              <a:path w="289999" h="54401" extrusionOk="0">
                <a:moveTo>
                  <a:pt x="0" y="54401"/>
                </a:moveTo>
                <a:cubicBezTo>
                  <a:pt x="3749" y="50720"/>
                  <a:pt x="14929" y="34087"/>
                  <a:pt x="22496" y="32314"/>
                </a:cubicBezTo>
                <a:cubicBezTo>
                  <a:pt x="30063" y="30542"/>
                  <a:pt x="37766" y="47379"/>
                  <a:pt x="45401" y="43766"/>
                </a:cubicBezTo>
                <a:cubicBezTo>
                  <a:pt x="53036" y="40153"/>
                  <a:pt x="60672" y="12407"/>
                  <a:pt x="68307" y="10635"/>
                </a:cubicBezTo>
                <a:cubicBezTo>
                  <a:pt x="75942" y="8863"/>
                  <a:pt x="83509" y="34905"/>
                  <a:pt x="91212" y="33132"/>
                </a:cubicBezTo>
                <a:cubicBezTo>
                  <a:pt x="98915" y="31360"/>
                  <a:pt x="106892" y="0"/>
                  <a:pt x="114527" y="0"/>
                </a:cubicBezTo>
                <a:cubicBezTo>
                  <a:pt x="122162" y="0"/>
                  <a:pt x="129456" y="29587"/>
                  <a:pt x="137023" y="33132"/>
                </a:cubicBezTo>
                <a:cubicBezTo>
                  <a:pt x="144590" y="36677"/>
                  <a:pt x="152294" y="19566"/>
                  <a:pt x="159929" y="21270"/>
                </a:cubicBezTo>
                <a:cubicBezTo>
                  <a:pt x="167564" y="22974"/>
                  <a:pt x="175199" y="45061"/>
                  <a:pt x="182834" y="43357"/>
                </a:cubicBezTo>
                <a:cubicBezTo>
                  <a:pt x="190469" y="41653"/>
                  <a:pt x="198173" y="12885"/>
                  <a:pt x="205740" y="11044"/>
                </a:cubicBezTo>
                <a:cubicBezTo>
                  <a:pt x="213307" y="9204"/>
                  <a:pt x="220669" y="30610"/>
                  <a:pt x="228236" y="32314"/>
                </a:cubicBezTo>
                <a:cubicBezTo>
                  <a:pt x="235803" y="34018"/>
                  <a:pt x="243438" y="21338"/>
                  <a:pt x="251141" y="21270"/>
                </a:cubicBezTo>
                <a:cubicBezTo>
                  <a:pt x="258844" y="21202"/>
                  <a:pt x="267980" y="26450"/>
                  <a:pt x="274456" y="31904"/>
                </a:cubicBezTo>
                <a:cubicBezTo>
                  <a:pt x="280932" y="37358"/>
                  <a:pt x="287409" y="50311"/>
                  <a:pt x="289999" y="53992"/>
                </a:cubicBezTo>
              </a:path>
            </a:pathLst>
          </a:custGeom>
          <a:noFill/>
          <a:ln w="19050" cap="flat" cmpd="sng">
            <a:solidFill>
              <a:schemeClr val="accent6"/>
            </a:solidFill>
            <a:prstDash val="solid"/>
            <a:round/>
            <a:headEnd type="none" w="med" len="med"/>
            <a:tailEnd type="none" w="med" len="med"/>
          </a:ln>
        </p:spPr>
      </p:sp>
      <p:sp>
        <p:nvSpPr>
          <p:cNvPr id="840" name="Google Shape;840;p48"/>
          <p:cNvSpPr/>
          <p:nvPr/>
        </p:nvSpPr>
        <p:spPr>
          <a:xfrm rot="10800000" flipH="1">
            <a:off x="6171398" y="-1859847"/>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2"/>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844" name="Shape 844"/>
        <p:cNvGrpSpPr/>
        <p:nvPr/>
      </p:nvGrpSpPr>
      <p:grpSpPr>
        <a:xfrm>
          <a:off x="0" y="0"/>
          <a:ext cx="0" cy="0"/>
          <a:chOff x="0" y="0"/>
          <a:chExt cx="0" cy="0"/>
        </a:xfrm>
      </p:grpSpPr>
      <p:pic>
        <p:nvPicPr>
          <p:cNvPr id="845" name="Google Shape;845;p49" title="Gráfico">
            <a:hlinkClick r:id="rId1"/>
          </p:cNvPr>
          <p:cNvPicPr preferRelativeResize="0"/>
          <p:nvPr/>
        </p:nvPicPr>
        <p:blipFill>
          <a:blip r:embed="rId2"/>
          <a:stretch>
            <a:fillRect/>
          </a:stretch>
        </p:blipFill>
        <p:spPr>
          <a:xfrm>
            <a:off x="2108943" y="1164875"/>
            <a:ext cx="4926140" cy="2813749"/>
          </a:xfrm>
          <a:prstGeom prst="rect">
            <a:avLst/>
          </a:prstGeom>
          <a:noFill/>
          <a:ln>
            <a:noFill/>
          </a:ln>
        </p:spPr>
      </p:pic>
      <p:sp>
        <p:nvSpPr>
          <p:cNvPr id="846" name="Google Shape;846;p49"/>
          <p:cNvSpPr txBox="1"/>
          <p:nvPr>
            <p:ph type="title"/>
          </p:nvPr>
        </p:nvSpPr>
        <p:spPr>
          <a:xfrm>
            <a:off x="723900" y="540000"/>
            <a:ext cx="7700100" cy="500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GB"/>
              <a:t>This Is a Graph</a:t>
            </a:r>
            <a:endParaRPr lang="en-GB"/>
          </a:p>
        </p:txBody>
      </p:sp>
      <p:sp>
        <p:nvSpPr>
          <p:cNvPr id="847" name="Google Shape;847;p49"/>
          <p:cNvSpPr txBox="1"/>
          <p:nvPr>
            <p:ph type="body" idx="4294967295"/>
          </p:nvPr>
        </p:nvSpPr>
        <p:spPr>
          <a:xfrm>
            <a:off x="2333175" y="4054850"/>
            <a:ext cx="4477800" cy="548400"/>
          </a:xfrm>
          <a:prstGeom prst="rect">
            <a:avLst/>
          </a:prstGeom>
        </p:spPr>
        <p:txBody>
          <a:bodyPr spcFirstLastPara="1" wrap="square" lIns="91425" tIns="91425" rIns="91425" bIns="91425" anchor="ctr" anchorCtr="0">
            <a:normAutofit fontScale="85000" lnSpcReduction="20000"/>
          </a:bodyPr>
          <a:lstStyle/>
          <a:p>
            <a:pPr marL="0" lvl="0" indent="0" algn="ctr" rtl="0">
              <a:spcBef>
                <a:spcPts val="0"/>
              </a:spcBef>
              <a:spcAft>
                <a:spcPts val="0"/>
              </a:spcAft>
              <a:buNone/>
            </a:pPr>
            <a:r>
              <a:rPr lang="en-GB" sz="1400">
                <a:solidFill>
                  <a:schemeClr val="lt1"/>
                </a:solidFill>
              </a:rPr>
              <a:t>To modify this graph, click on it, follow the link, change the data and paste the resulting graph here</a:t>
            </a:r>
            <a:endParaRPr sz="1400">
              <a:solidFill>
                <a:schemeClr val="lt1"/>
              </a:solidFill>
            </a:endParaRPr>
          </a:p>
        </p:txBody>
      </p:sp>
      <p:sp>
        <p:nvSpPr>
          <p:cNvPr id="848" name="Google Shape;848;p49"/>
          <p:cNvSpPr txBox="1"/>
          <p:nvPr>
            <p:ph type="body" idx="4294967295"/>
          </p:nvPr>
        </p:nvSpPr>
        <p:spPr>
          <a:xfrm>
            <a:off x="7146500" y="1579700"/>
            <a:ext cx="1284300" cy="407100"/>
          </a:xfrm>
          <a:prstGeom prst="rect">
            <a:avLst/>
          </a:prstGeom>
        </p:spPr>
        <p:txBody>
          <a:bodyPr spcFirstLastPara="1" wrap="square" lIns="91425" tIns="91425" rIns="91425" bIns="91425" anchor="ctr" anchorCtr="0">
            <a:normAutofit fontScale="85000" lnSpcReduction="20000"/>
          </a:bodyPr>
          <a:lstStyle/>
          <a:p>
            <a:pPr marL="0" lvl="0" indent="0" algn="l" rtl="0">
              <a:spcBef>
                <a:spcPts val="0"/>
              </a:spcBef>
              <a:spcAft>
                <a:spcPts val="0"/>
              </a:spcAft>
              <a:buNone/>
            </a:pPr>
            <a:r>
              <a:rPr lang="en-GB" b="1">
                <a:solidFill>
                  <a:schemeClr val="lt1"/>
                </a:solidFill>
              </a:rPr>
              <a:t>Mars</a:t>
            </a:r>
            <a:endParaRPr b="1">
              <a:solidFill>
                <a:schemeClr val="lt1"/>
              </a:solidFill>
            </a:endParaRPr>
          </a:p>
        </p:txBody>
      </p:sp>
      <p:sp>
        <p:nvSpPr>
          <p:cNvPr id="849" name="Google Shape;849;p49"/>
          <p:cNvSpPr/>
          <p:nvPr/>
        </p:nvSpPr>
        <p:spPr>
          <a:xfrm>
            <a:off x="6943988" y="1682012"/>
            <a:ext cx="202500" cy="202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49"/>
          <p:cNvSpPr txBox="1"/>
          <p:nvPr>
            <p:ph type="body" idx="4294967295"/>
          </p:nvPr>
        </p:nvSpPr>
        <p:spPr>
          <a:xfrm>
            <a:off x="7146500" y="2063000"/>
            <a:ext cx="1284300" cy="407100"/>
          </a:xfrm>
          <a:prstGeom prst="rect">
            <a:avLst/>
          </a:prstGeom>
        </p:spPr>
        <p:txBody>
          <a:bodyPr spcFirstLastPara="1" wrap="square" lIns="91425" tIns="91425" rIns="91425" bIns="91425" anchor="ctr" anchorCtr="0">
            <a:normAutofit fontScale="85000" lnSpcReduction="20000"/>
          </a:bodyPr>
          <a:lstStyle/>
          <a:p>
            <a:pPr marL="0" lvl="0" indent="0" algn="l" rtl="0">
              <a:spcBef>
                <a:spcPts val="0"/>
              </a:spcBef>
              <a:spcAft>
                <a:spcPts val="0"/>
              </a:spcAft>
              <a:buNone/>
            </a:pPr>
            <a:r>
              <a:rPr lang="en-GB" b="1">
                <a:solidFill>
                  <a:schemeClr val="lt1"/>
                </a:solidFill>
              </a:rPr>
              <a:t>Venus</a:t>
            </a:r>
            <a:endParaRPr b="1">
              <a:solidFill>
                <a:schemeClr val="lt1"/>
              </a:solidFill>
            </a:endParaRPr>
          </a:p>
        </p:txBody>
      </p:sp>
      <p:sp>
        <p:nvSpPr>
          <p:cNvPr id="851" name="Google Shape;851;p49"/>
          <p:cNvSpPr/>
          <p:nvPr/>
        </p:nvSpPr>
        <p:spPr>
          <a:xfrm>
            <a:off x="6943988" y="2165312"/>
            <a:ext cx="202500" cy="202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49"/>
          <p:cNvSpPr txBox="1"/>
          <p:nvPr>
            <p:ph type="body" idx="4294967295"/>
          </p:nvPr>
        </p:nvSpPr>
        <p:spPr>
          <a:xfrm>
            <a:off x="7146500" y="2546300"/>
            <a:ext cx="1284300" cy="407100"/>
          </a:xfrm>
          <a:prstGeom prst="rect">
            <a:avLst/>
          </a:prstGeom>
        </p:spPr>
        <p:txBody>
          <a:bodyPr spcFirstLastPara="1" wrap="square" lIns="91425" tIns="91425" rIns="91425" bIns="91425" anchor="ctr" anchorCtr="0">
            <a:normAutofit fontScale="85000" lnSpcReduction="20000"/>
          </a:bodyPr>
          <a:lstStyle/>
          <a:p>
            <a:pPr marL="0" lvl="0" indent="0" algn="l" rtl="0">
              <a:spcBef>
                <a:spcPts val="0"/>
              </a:spcBef>
              <a:spcAft>
                <a:spcPts val="0"/>
              </a:spcAft>
              <a:buNone/>
            </a:pPr>
            <a:r>
              <a:rPr lang="en-GB" b="1">
                <a:solidFill>
                  <a:schemeClr val="lt1"/>
                </a:solidFill>
              </a:rPr>
              <a:t>Jupiter</a:t>
            </a:r>
            <a:endParaRPr b="1">
              <a:solidFill>
                <a:schemeClr val="lt1"/>
              </a:solidFill>
            </a:endParaRPr>
          </a:p>
        </p:txBody>
      </p:sp>
      <p:sp>
        <p:nvSpPr>
          <p:cNvPr id="853" name="Google Shape;853;p49"/>
          <p:cNvSpPr/>
          <p:nvPr/>
        </p:nvSpPr>
        <p:spPr>
          <a:xfrm>
            <a:off x="6943988" y="2648612"/>
            <a:ext cx="202500" cy="202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49"/>
          <p:cNvSpPr txBox="1"/>
          <p:nvPr>
            <p:ph type="body" idx="4294967295"/>
          </p:nvPr>
        </p:nvSpPr>
        <p:spPr>
          <a:xfrm>
            <a:off x="1672025" y="1682000"/>
            <a:ext cx="1458000" cy="407100"/>
          </a:xfrm>
          <a:prstGeom prst="rect">
            <a:avLst/>
          </a:prstGeom>
        </p:spPr>
        <p:txBody>
          <a:bodyPr spcFirstLastPara="1" wrap="square" lIns="91425" tIns="91425" rIns="91425" bIns="91425" anchor="ctr" anchorCtr="0">
            <a:normAutofit fontScale="85000" lnSpcReduction="20000"/>
          </a:bodyPr>
          <a:lstStyle/>
          <a:p>
            <a:pPr marL="0" lvl="0" indent="0" algn="r" rtl="0">
              <a:spcBef>
                <a:spcPts val="0"/>
              </a:spcBef>
              <a:spcAft>
                <a:spcPts val="0"/>
              </a:spcAft>
              <a:buNone/>
            </a:pPr>
            <a:r>
              <a:rPr lang="en-GB" b="1">
                <a:solidFill>
                  <a:schemeClr val="lt1"/>
                </a:solidFill>
              </a:rPr>
              <a:t>20%</a:t>
            </a:r>
            <a:endParaRPr b="1">
              <a:solidFill>
                <a:schemeClr val="lt1"/>
              </a:solidFill>
            </a:endParaRPr>
          </a:p>
        </p:txBody>
      </p:sp>
      <p:sp>
        <p:nvSpPr>
          <p:cNvPr id="855" name="Google Shape;855;p49"/>
          <p:cNvSpPr txBox="1"/>
          <p:nvPr>
            <p:ph type="body" idx="4294967295"/>
          </p:nvPr>
        </p:nvSpPr>
        <p:spPr>
          <a:xfrm>
            <a:off x="1672025" y="3148500"/>
            <a:ext cx="1458000" cy="407100"/>
          </a:xfrm>
          <a:prstGeom prst="rect">
            <a:avLst/>
          </a:prstGeom>
        </p:spPr>
        <p:txBody>
          <a:bodyPr spcFirstLastPara="1" wrap="square" lIns="91425" tIns="91425" rIns="91425" bIns="91425" anchor="ctr" anchorCtr="0">
            <a:normAutofit fontScale="85000" lnSpcReduction="20000"/>
          </a:bodyPr>
          <a:lstStyle/>
          <a:p>
            <a:pPr marL="0" lvl="0" indent="0" algn="r" rtl="0">
              <a:spcBef>
                <a:spcPts val="0"/>
              </a:spcBef>
              <a:spcAft>
                <a:spcPts val="0"/>
              </a:spcAft>
              <a:buNone/>
            </a:pPr>
            <a:r>
              <a:rPr lang="en-GB" b="1">
                <a:solidFill>
                  <a:schemeClr val="lt1"/>
                </a:solidFill>
              </a:rPr>
              <a:t>40%</a:t>
            </a:r>
            <a:endParaRPr b="1">
              <a:solidFill>
                <a:schemeClr val="lt1"/>
              </a:solidFill>
            </a:endParaRPr>
          </a:p>
        </p:txBody>
      </p:sp>
      <p:sp>
        <p:nvSpPr>
          <p:cNvPr id="856" name="Google Shape;856;p49"/>
          <p:cNvSpPr txBox="1"/>
          <p:nvPr>
            <p:ph type="body" idx="4294967295"/>
          </p:nvPr>
        </p:nvSpPr>
        <p:spPr>
          <a:xfrm>
            <a:off x="6013950" y="3148500"/>
            <a:ext cx="1458000" cy="407100"/>
          </a:xfrm>
          <a:prstGeom prst="rect">
            <a:avLst/>
          </a:prstGeom>
        </p:spPr>
        <p:txBody>
          <a:bodyPr spcFirstLastPara="1" wrap="square" lIns="91425" tIns="91425" rIns="91425" bIns="91425" anchor="ctr" anchorCtr="0">
            <a:normAutofit fontScale="85000" lnSpcReduction="20000"/>
          </a:bodyPr>
          <a:lstStyle/>
          <a:p>
            <a:pPr marL="0" lvl="0" indent="0" algn="l" rtl="0">
              <a:spcBef>
                <a:spcPts val="0"/>
              </a:spcBef>
              <a:spcAft>
                <a:spcPts val="0"/>
              </a:spcAft>
              <a:buNone/>
            </a:pPr>
            <a:r>
              <a:rPr lang="en-GB" b="1">
                <a:solidFill>
                  <a:schemeClr val="lt1"/>
                </a:solidFill>
              </a:rPr>
              <a:t>40%</a:t>
            </a:r>
            <a:endParaRPr b="1">
              <a:solidFill>
                <a:schemeClr val="lt1"/>
              </a:solidFill>
            </a:endParaRPr>
          </a:p>
        </p:txBody>
      </p:sp>
      <p:cxnSp>
        <p:nvCxnSpPr>
          <p:cNvPr id="857" name="Google Shape;857;p49"/>
          <p:cNvCxnSpPr>
            <a:stCxn id="854" idx="3"/>
          </p:cNvCxnSpPr>
          <p:nvPr/>
        </p:nvCxnSpPr>
        <p:spPr>
          <a:xfrm>
            <a:off x="3130025" y="1885550"/>
            <a:ext cx="1101300" cy="411900"/>
          </a:xfrm>
          <a:prstGeom prst="curvedConnector3">
            <a:avLst>
              <a:gd name="adj1" fmla="val 50000"/>
            </a:avLst>
          </a:prstGeom>
          <a:noFill/>
          <a:ln w="9525" cap="flat" cmpd="sng">
            <a:solidFill>
              <a:schemeClr val="lt2"/>
            </a:solidFill>
            <a:prstDash val="solid"/>
            <a:round/>
            <a:headEnd type="none" w="med" len="med"/>
            <a:tailEnd type="triangle" w="med" len="med"/>
          </a:ln>
        </p:spPr>
      </p:cxnSp>
      <p:cxnSp>
        <p:nvCxnSpPr>
          <p:cNvPr id="858" name="Google Shape;858;p49"/>
          <p:cNvCxnSpPr>
            <a:stCxn id="855" idx="3"/>
          </p:cNvCxnSpPr>
          <p:nvPr/>
        </p:nvCxnSpPr>
        <p:spPr>
          <a:xfrm rot="10800000" flipH="1">
            <a:off x="3130025" y="3116850"/>
            <a:ext cx="1256700" cy="235200"/>
          </a:xfrm>
          <a:prstGeom prst="curvedConnector3">
            <a:avLst>
              <a:gd name="adj1" fmla="val 50000"/>
            </a:avLst>
          </a:prstGeom>
          <a:noFill/>
          <a:ln w="9525" cap="flat" cmpd="sng">
            <a:solidFill>
              <a:schemeClr val="lt2"/>
            </a:solidFill>
            <a:prstDash val="solid"/>
            <a:round/>
            <a:headEnd type="none" w="med" len="med"/>
            <a:tailEnd type="triangle" w="med" len="med"/>
          </a:ln>
        </p:spPr>
      </p:cxnSp>
      <p:cxnSp>
        <p:nvCxnSpPr>
          <p:cNvPr id="859" name="Google Shape;859;p49"/>
          <p:cNvCxnSpPr>
            <a:stCxn id="856" idx="1"/>
          </p:cNvCxnSpPr>
          <p:nvPr/>
        </p:nvCxnSpPr>
        <p:spPr>
          <a:xfrm rot="10800000">
            <a:off x="4999050" y="2582250"/>
            <a:ext cx="1014900" cy="769800"/>
          </a:xfrm>
          <a:prstGeom prst="curvedConnector3">
            <a:avLst>
              <a:gd name="adj1" fmla="val 50000"/>
            </a:avLst>
          </a:prstGeom>
          <a:noFill/>
          <a:ln w="9525" cap="flat" cmpd="sng">
            <a:solidFill>
              <a:schemeClr val="lt2"/>
            </a:solidFill>
            <a:prstDash val="solid"/>
            <a:round/>
            <a:headEnd type="none" w="med" len="med"/>
            <a:tailEnd type="triangle" w="med" len="med"/>
          </a:ln>
        </p:spPr>
      </p:cxnSp>
      <p:sp>
        <p:nvSpPr>
          <p:cNvPr id="860" name="Google Shape;860;p49"/>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chemeClr val="accent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864" name="Shape 864"/>
        <p:cNvGrpSpPr/>
        <p:nvPr/>
      </p:nvGrpSpPr>
      <p:grpSpPr>
        <a:xfrm>
          <a:off x="0" y="0"/>
          <a:ext cx="0" cy="0"/>
          <a:chOff x="0" y="0"/>
          <a:chExt cx="0" cy="0"/>
        </a:xfrm>
      </p:grpSpPr>
      <p:sp>
        <p:nvSpPr>
          <p:cNvPr id="865" name="Google Shape;865;p50"/>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Status Report</a:t>
            </a:r>
            <a:endParaRPr lang="en-GB"/>
          </a:p>
        </p:txBody>
      </p:sp>
      <p:graphicFrame>
        <p:nvGraphicFramePr>
          <p:cNvPr id="866" name="Google Shape;866;p50"/>
          <p:cNvGraphicFramePr/>
          <p:nvPr/>
        </p:nvGraphicFramePr>
        <p:xfrm>
          <a:off x="723888" y="1758250"/>
          <a:ext cx="7700125" cy="3000000"/>
        </p:xfrm>
        <a:graphic>
          <a:graphicData uri="http://schemas.openxmlformats.org/drawingml/2006/table">
            <a:tbl>
              <a:tblPr>
                <a:noFill/>
                <a:tableStyleId>{9E76C847-B304-4B31-BF14-7E6E02DC7885}</a:tableStyleId>
              </a:tblPr>
              <a:tblGrid>
                <a:gridCol w="1884275"/>
                <a:gridCol w="2690325"/>
                <a:gridCol w="3125525"/>
              </a:tblGrid>
              <a:tr h="460925">
                <a:tc>
                  <a:txBody>
                    <a:bodyPr/>
                    <a:lstStyle/>
                    <a:p>
                      <a:pPr marL="0" lvl="0" indent="0" algn="l" rtl="0">
                        <a:spcBef>
                          <a:spcPts val="0"/>
                        </a:spcBef>
                        <a:spcAft>
                          <a:spcPts val="0"/>
                        </a:spcAft>
                        <a:buNone/>
                      </a:pPr>
                      <a:r>
                        <a:rPr lang="en-GB" sz="1800" b="1">
                          <a:solidFill>
                            <a:schemeClr val="accent2"/>
                          </a:solidFill>
                          <a:latin typeface="Poppins" panose="00000600000000000000"/>
                          <a:ea typeface="Poppins" panose="00000600000000000000"/>
                          <a:cs typeface="Poppins" panose="00000600000000000000"/>
                          <a:sym typeface="Poppins" panose="00000600000000000000"/>
                        </a:rPr>
                        <a:t>Schedule</a:t>
                      </a:r>
                      <a:endParaRPr sz="1800" b="1">
                        <a:solidFill>
                          <a:schemeClr val="accent2"/>
                        </a:solidFill>
                        <a:latin typeface="Poppins" panose="00000600000000000000"/>
                        <a:ea typeface="Poppins" panose="00000600000000000000"/>
                        <a:cs typeface="Poppins" panose="00000600000000000000"/>
                        <a:sym typeface="Poppins" panose="0000060000000000000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The project schedule is on track</a:t>
                      </a:r>
                      <a:endParaRPr>
                        <a:solidFill>
                          <a:schemeClr val="lt1"/>
                        </a:solidFill>
                        <a:latin typeface="Poppins" panose="00000600000000000000"/>
                        <a:ea typeface="Poppins" panose="00000600000000000000"/>
                        <a:cs typeface="Poppins" panose="00000600000000000000"/>
                        <a:sym typeface="Poppins" panose="0000060000000000000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2"/>
                      </a:solidFill>
                      <a:prstDash val="solid"/>
                      <a:round/>
                      <a:headEnd type="none" w="sm" len="sm"/>
                      <a:tailEnd type="none" w="sm" len="sm"/>
                    </a:lnB>
                  </a:tcPr>
                </a:tc>
              </a:tr>
              <a:tr h="460925">
                <a:tc>
                  <a:txBody>
                    <a:bodyPr/>
                    <a:lstStyle/>
                    <a:p>
                      <a:pPr marL="0" lvl="0" indent="0" algn="l" rtl="0">
                        <a:spcBef>
                          <a:spcPts val="0"/>
                        </a:spcBef>
                        <a:spcAft>
                          <a:spcPts val="0"/>
                        </a:spcAft>
                        <a:buNone/>
                      </a:pPr>
                      <a:r>
                        <a:rPr lang="en-GB" sz="1800" b="1">
                          <a:solidFill>
                            <a:schemeClr val="accent3"/>
                          </a:solidFill>
                          <a:latin typeface="Poppins" panose="00000600000000000000"/>
                          <a:ea typeface="Poppins" panose="00000600000000000000"/>
                          <a:cs typeface="Poppins" panose="00000600000000000000"/>
                          <a:sym typeface="Poppins" panose="00000600000000000000"/>
                        </a:rPr>
                        <a:t>Resourcing</a:t>
                      </a:r>
                      <a:endParaRPr sz="1800" b="1">
                        <a:solidFill>
                          <a:schemeClr val="accent3"/>
                        </a:solidFill>
                        <a:latin typeface="Poppins" panose="00000600000000000000"/>
                        <a:ea typeface="Poppins" panose="00000600000000000000"/>
                        <a:cs typeface="Poppins" panose="00000600000000000000"/>
                        <a:sym typeface="Poppins" panose="0000060000000000000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Resourcing could be better</a:t>
                      </a:r>
                      <a:endParaRPr>
                        <a:solidFill>
                          <a:schemeClr val="lt1"/>
                        </a:solidFill>
                        <a:latin typeface="Poppins" panose="00000600000000000000"/>
                        <a:ea typeface="Poppins" panose="00000600000000000000"/>
                        <a:cs typeface="Poppins" panose="00000600000000000000"/>
                        <a:sym typeface="Poppins" panose="0000060000000000000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3"/>
                      </a:solidFill>
                      <a:prstDash val="solid"/>
                      <a:round/>
                      <a:headEnd type="none" w="sm" len="sm"/>
                      <a:tailEnd type="none" w="sm" len="sm"/>
                    </a:lnB>
                  </a:tcPr>
                </a:tc>
              </a:tr>
              <a:tr h="460925">
                <a:tc>
                  <a:txBody>
                    <a:bodyPr/>
                    <a:lstStyle/>
                    <a:p>
                      <a:pPr marL="0" lvl="0" indent="0" algn="l" rtl="0">
                        <a:spcBef>
                          <a:spcPts val="0"/>
                        </a:spcBef>
                        <a:spcAft>
                          <a:spcPts val="0"/>
                        </a:spcAft>
                        <a:buNone/>
                      </a:pPr>
                      <a:r>
                        <a:rPr lang="en-GB" sz="1800" b="1">
                          <a:solidFill>
                            <a:schemeClr val="accent4"/>
                          </a:solidFill>
                          <a:latin typeface="Poppins" panose="00000600000000000000"/>
                          <a:ea typeface="Poppins" panose="00000600000000000000"/>
                          <a:cs typeface="Poppins" panose="00000600000000000000"/>
                          <a:sym typeface="Poppins" panose="00000600000000000000"/>
                        </a:rPr>
                        <a:t>Budget</a:t>
                      </a:r>
                      <a:endParaRPr sz="1800" b="1">
                        <a:solidFill>
                          <a:schemeClr val="accent4"/>
                        </a:solidFill>
                        <a:latin typeface="Poppins" panose="00000600000000000000"/>
                        <a:ea typeface="Poppins" panose="00000600000000000000"/>
                        <a:cs typeface="Poppins" panose="00000600000000000000"/>
                        <a:sym typeface="Poppins" panose="0000060000000000000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Project is within budget</a:t>
                      </a:r>
                      <a:endParaRPr>
                        <a:solidFill>
                          <a:schemeClr val="lt1"/>
                        </a:solidFill>
                        <a:latin typeface="Poppins" panose="00000600000000000000"/>
                        <a:ea typeface="Poppins" panose="00000600000000000000"/>
                        <a:cs typeface="Poppins" panose="00000600000000000000"/>
                        <a:sym typeface="Poppins" panose="0000060000000000000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4"/>
                      </a:solidFill>
                      <a:prstDash val="solid"/>
                      <a:round/>
                      <a:headEnd type="none" w="sm" len="sm"/>
                      <a:tailEnd type="none" w="sm" len="sm"/>
                    </a:lnB>
                  </a:tcPr>
                </a:tc>
              </a:tr>
              <a:tr h="460925">
                <a:tc>
                  <a:txBody>
                    <a:bodyPr/>
                    <a:lstStyle/>
                    <a:p>
                      <a:pPr marL="0" lvl="0" indent="0" algn="l" rtl="0">
                        <a:spcBef>
                          <a:spcPts val="0"/>
                        </a:spcBef>
                        <a:spcAft>
                          <a:spcPts val="0"/>
                        </a:spcAft>
                        <a:buNone/>
                      </a:pPr>
                      <a:r>
                        <a:rPr lang="en-GB" sz="1800" b="1">
                          <a:solidFill>
                            <a:schemeClr val="accent5"/>
                          </a:solidFill>
                          <a:latin typeface="Poppins" panose="00000600000000000000"/>
                          <a:ea typeface="Poppins" panose="00000600000000000000"/>
                          <a:cs typeface="Poppins" panose="00000600000000000000"/>
                          <a:sym typeface="Poppins" panose="00000600000000000000"/>
                        </a:rPr>
                        <a:t>Risks</a:t>
                      </a:r>
                      <a:endParaRPr sz="1800" b="1">
                        <a:solidFill>
                          <a:schemeClr val="accent5"/>
                        </a:solidFill>
                        <a:latin typeface="Poppins" panose="00000600000000000000"/>
                        <a:ea typeface="Poppins" panose="00000600000000000000"/>
                        <a:cs typeface="Poppins" panose="00000600000000000000"/>
                        <a:sym typeface="Poppins" panose="0000060000000000000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5"/>
                      </a:solidFill>
                      <a:prstDash val="solid"/>
                      <a:round/>
                      <a:headEnd type="none" w="sm" len="sm"/>
                      <a:tailEnd type="none" w="sm" len="sm"/>
                    </a:lnB>
                  </a:tcPr>
                </a:tc>
                <a:tc>
                  <a:txBody>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5"/>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All project risks are under control</a:t>
                      </a:r>
                      <a:endParaRPr>
                        <a:solidFill>
                          <a:schemeClr val="lt1"/>
                        </a:solidFill>
                        <a:latin typeface="Poppins" panose="00000600000000000000"/>
                        <a:ea typeface="Poppins" panose="00000600000000000000"/>
                        <a:cs typeface="Poppins" panose="00000600000000000000"/>
                        <a:sym typeface="Poppins" panose="0000060000000000000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5"/>
                      </a:solidFill>
                      <a:prstDash val="solid"/>
                      <a:round/>
                      <a:headEnd type="none" w="sm" len="sm"/>
                      <a:tailEnd type="none" w="sm" len="sm"/>
                    </a:lnB>
                  </a:tcPr>
                </a:tc>
              </a:tr>
              <a:tr h="460925">
                <a:tc>
                  <a:txBody>
                    <a:bodyPr/>
                    <a:lstStyle/>
                    <a:p>
                      <a:pPr marL="0" lvl="0" indent="0" algn="l" rtl="0">
                        <a:spcBef>
                          <a:spcPts val="0"/>
                        </a:spcBef>
                        <a:spcAft>
                          <a:spcPts val="0"/>
                        </a:spcAft>
                        <a:buNone/>
                      </a:pPr>
                      <a:r>
                        <a:rPr lang="en-GB" sz="1800" b="1">
                          <a:solidFill>
                            <a:schemeClr val="accent6"/>
                          </a:solidFill>
                          <a:latin typeface="Poppins" panose="00000600000000000000"/>
                          <a:ea typeface="Poppins" panose="00000600000000000000"/>
                          <a:cs typeface="Poppins" panose="00000600000000000000"/>
                          <a:sym typeface="Poppins" panose="00000600000000000000"/>
                        </a:rPr>
                        <a:t>Issues</a:t>
                      </a:r>
                      <a:endParaRPr sz="1800" b="1">
                        <a:solidFill>
                          <a:schemeClr val="accent6"/>
                        </a:solidFill>
                        <a:latin typeface="Poppins" panose="00000600000000000000"/>
                        <a:ea typeface="Poppins" panose="00000600000000000000"/>
                        <a:cs typeface="Poppins" panose="00000600000000000000"/>
                        <a:sym typeface="Poppins" panose="0000060000000000000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lt1"/>
                          </a:solidFill>
                          <a:latin typeface="Poppins" panose="00000600000000000000"/>
                          <a:ea typeface="Poppins" panose="00000600000000000000"/>
                          <a:cs typeface="Poppins" panose="00000600000000000000"/>
                          <a:sym typeface="Poppins" panose="00000600000000000000"/>
                        </a:rPr>
                        <a:t>Project issues need to be solved</a:t>
                      </a:r>
                      <a:endParaRPr>
                        <a:solidFill>
                          <a:schemeClr val="lt1"/>
                        </a:solidFill>
                        <a:latin typeface="Poppins" panose="00000600000000000000"/>
                        <a:ea typeface="Poppins" panose="00000600000000000000"/>
                        <a:cs typeface="Poppins" panose="00000600000000000000"/>
                        <a:sym typeface="Poppins" panose="0000060000000000000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6"/>
                      </a:solidFill>
                      <a:prstDash val="solid"/>
                      <a:round/>
                      <a:headEnd type="none" w="sm" len="sm"/>
                      <a:tailEnd type="none" w="sm" len="sm"/>
                    </a:lnB>
                  </a:tcPr>
                </a:tc>
              </a:tr>
            </a:tbl>
          </a:graphicData>
        </a:graphic>
      </p:graphicFrame>
      <p:sp>
        <p:nvSpPr>
          <p:cNvPr id="867" name="Google Shape;867;p50"/>
          <p:cNvSpPr/>
          <p:nvPr/>
        </p:nvSpPr>
        <p:spPr>
          <a:xfrm rot="-5400000">
            <a:off x="3287687" y="1928835"/>
            <a:ext cx="119700" cy="119700"/>
          </a:xfrm>
          <a:prstGeom prst="ellipse">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68" name="Google Shape;868;p50"/>
          <p:cNvSpPr/>
          <p:nvPr/>
        </p:nvSpPr>
        <p:spPr>
          <a:xfrm rot="-5400000">
            <a:off x="3468226" y="1928835"/>
            <a:ext cx="119700" cy="119700"/>
          </a:xfrm>
          <a:prstGeom prst="ellipse">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69" name="Google Shape;869;p50"/>
          <p:cNvSpPr/>
          <p:nvPr/>
        </p:nvSpPr>
        <p:spPr>
          <a:xfrm rot="-5400000">
            <a:off x="3648765" y="1928835"/>
            <a:ext cx="119700" cy="1197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70" name="Google Shape;870;p50"/>
          <p:cNvSpPr/>
          <p:nvPr/>
        </p:nvSpPr>
        <p:spPr>
          <a:xfrm rot="-5400000">
            <a:off x="3829305" y="1928835"/>
            <a:ext cx="119700" cy="1197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71" name="Google Shape;871;p50"/>
          <p:cNvSpPr/>
          <p:nvPr/>
        </p:nvSpPr>
        <p:spPr>
          <a:xfrm rot="-5400000">
            <a:off x="4009844" y="1928835"/>
            <a:ext cx="119700" cy="1197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72" name="Google Shape;872;p50"/>
          <p:cNvSpPr/>
          <p:nvPr/>
        </p:nvSpPr>
        <p:spPr>
          <a:xfrm rot="-5400000">
            <a:off x="3107148" y="1928835"/>
            <a:ext cx="119700" cy="119700"/>
          </a:xfrm>
          <a:prstGeom prst="ellipse">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73" name="Google Shape;873;p50"/>
          <p:cNvSpPr/>
          <p:nvPr/>
        </p:nvSpPr>
        <p:spPr>
          <a:xfrm rot="-5400000">
            <a:off x="4190383" y="1928815"/>
            <a:ext cx="119700" cy="1197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74" name="Google Shape;874;p50"/>
          <p:cNvSpPr/>
          <p:nvPr/>
        </p:nvSpPr>
        <p:spPr>
          <a:xfrm rot="-5400000">
            <a:off x="4370922" y="1928815"/>
            <a:ext cx="119700" cy="1197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75" name="Google Shape;875;p50"/>
          <p:cNvSpPr/>
          <p:nvPr/>
        </p:nvSpPr>
        <p:spPr>
          <a:xfrm rot="-5400000">
            <a:off x="4551472" y="1928815"/>
            <a:ext cx="119700" cy="1197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76" name="Google Shape;876;p50"/>
          <p:cNvSpPr/>
          <p:nvPr/>
        </p:nvSpPr>
        <p:spPr>
          <a:xfrm rot="-5400000">
            <a:off x="4731972" y="1928815"/>
            <a:ext cx="119700" cy="1197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grpSp>
        <p:nvGrpSpPr>
          <p:cNvPr id="877" name="Google Shape;877;p50"/>
          <p:cNvGrpSpPr/>
          <p:nvPr/>
        </p:nvGrpSpPr>
        <p:grpSpPr>
          <a:xfrm>
            <a:off x="3107148" y="2389715"/>
            <a:ext cx="1744524" cy="119720"/>
            <a:chOff x="2624610" y="1835415"/>
            <a:chExt cx="1744524" cy="119720"/>
          </a:xfrm>
        </p:grpSpPr>
        <p:sp>
          <p:nvSpPr>
            <p:cNvPr id="878" name="Google Shape;878;p50"/>
            <p:cNvSpPr/>
            <p:nvPr/>
          </p:nvSpPr>
          <p:spPr>
            <a:xfrm rot="-5400000">
              <a:off x="2805150" y="1835435"/>
              <a:ext cx="119700" cy="1197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79" name="Google Shape;879;p50"/>
            <p:cNvSpPr/>
            <p:nvPr/>
          </p:nvSpPr>
          <p:spPr>
            <a:xfrm rot="-5400000">
              <a:off x="2985689" y="1835435"/>
              <a:ext cx="119700" cy="1197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80" name="Google Shape;880;p50"/>
            <p:cNvSpPr/>
            <p:nvPr/>
          </p:nvSpPr>
          <p:spPr>
            <a:xfrm rot="-5400000">
              <a:off x="3166228" y="1835435"/>
              <a:ext cx="119700" cy="119700"/>
            </a:xfrm>
            <a:prstGeom prst="ellipse">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81" name="Google Shape;881;p50"/>
            <p:cNvSpPr/>
            <p:nvPr/>
          </p:nvSpPr>
          <p:spPr>
            <a:xfrm rot="-5400000">
              <a:off x="3346767" y="1835435"/>
              <a:ext cx="119700" cy="119700"/>
            </a:xfrm>
            <a:prstGeom prst="ellipse">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82" name="Google Shape;882;p50"/>
            <p:cNvSpPr/>
            <p:nvPr/>
          </p:nvSpPr>
          <p:spPr>
            <a:xfrm rot="-5400000">
              <a:off x="3527306" y="1835435"/>
              <a:ext cx="119700" cy="1197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83" name="Google Shape;883;p50"/>
            <p:cNvSpPr/>
            <p:nvPr/>
          </p:nvSpPr>
          <p:spPr>
            <a:xfrm rot="-5400000">
              <a:off x="2624610" y="1835435"/>
              <a:ext cx="119700" cy="1197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84" name="Google Shape;884;p50"/>
            <p:cNvSpPr/>
            <p:nvPr/>
          </p:nvSpPr>
          <p:spPr>
            <a:xfrm rot="-5400000">
              <a:off x="3707846" y="1835415"/>
              <a:ext cx="119700" cy="1197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85" name="Google Shape;885;p50"/>
            <p:cNvSpPr/>
            <p:nvPr/>
          </p:nvSpPr>
          <p:spPr>
            <a:xfrm rot="-5400000">
              <a:off x="3888385" y="1835415"/>
              <a:ext cx="119700" cy="1197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86" name="Google Shape;886;p50"/>
            <p:cNvSpPr/>
            <p:nvPr/>
          </p:nvSpPr>
          <p:spPr>
            <a:xfrm rot="-5400000">
              <a:off x="4068935" y="1835415"/>
              <a:ext cx="119700" cy="1197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87" name="Google Shape;887;p50"/>
            <p:cNvSpPr/>
            <p:nvPr/>
          </p:nvSpPr>
          <p:spPr>
            <a:xfrm rot="-5400000">
              <a:off x="4249435" y="1835415"/>
              <a:ext cx="119700" cy="1197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grpSp>
      <p:grpSp>
        <p:nvGrpSpPr>
          <p:cNvPr id="888" name="Google Shape;888;p50"/>
          <p:cNvGrpSpPr/>
          <p:nvPr/>
        </p:nvGrpSpPr>
        <p:grpSpPr>
          <a:xfrm>
            <a:off x="3107148" y="2847340"/>
            <a:ext cx="1744524" cy="119720"/>
            <a:chOff x="2624610" y="1835415"/>
            <a:chExt cx="1744524" cy="119720"/>
          </a:xfrm>
        </p:grpSpPr>
        <p:sp>
          <p:nvSpPr>
            <p:cNvPr id="889" name="Google Shape;889;p50"/>
            <p:cNvSpPr/>
            <p:nvPr/>
          </p:nvSpPr>
          <p:spPr>
            <a:xfrm rot="-5400000">
              <a:off x="2805150" y="1835435"/>
              <a:ext cx="119700" cy="1197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90" name="Google Shape;890;p50"/>
            <p:cNvSpPr/>
            <p:nvPr/>
          </p:nvSpPr>
          <p:spPr>
            <a:xfrm rot="-5400000">
              <a:off x="2985689" y="1835435"/>
              <a:ext cx="119700" cy="1197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91" name="Google Shape;891;p50"/>
            <p:cNvSpPr/>
            <p:nvPr/>
          </p:nvSpPr>
          <p:spPr>
            <a:xfrm rot="-5400000">
              <a:off x="3166228" y="1835435"/>
              <a:ext cx="119700" cy="1197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92" name="Google Shape;892;p50"/>
            <p:cNvSpPr/>
            <p:nvPr/>
          </p:nvSpPr>
          <p:spPr>
            <a:xfrm rot="-5400000">
              <a:off x="3346767" y="1835435"/>
              <a:ext cx="119700" cy="1197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93" name="Google Shape;893;p50"/>
            <p:cNvSpPr/>
            <p:nvPr/>
          </p:nvSpPr>
          <p:spPr>
            <a:xfrm rot="-5400000">
              <a:off x="3527306" y="1835435"/>
              <a:ext cx="119700" cy="1197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94" name="Google Shape;894;p50"/>
            <p:cNvSpPr/>
            <p:nvPr/>
          </p:nvSpPr>
          <p:spPr>
            <a:xfrm rot="-5400000">
              <a:off x="2624610" y="1835435"/>
              <a:ext cx="119700" cy="1197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95" name="Google Shape;895;p50"/>
            <p:cNvSpPr/>
            <p:nvPr/>
          </p:nvSpPr>
          <p:spPr>
            <a:xfrm rot="-5400000">
              <a:off x="3707846" y="1835415"/>
              <a:ext cx="119700" cy="1197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96" name="Google Shape;896;p50"/>
            <p:cNvSpPr/>
            <p:nvPr/>
          </p:nvSpPr>
          <p:spPr>
            <a:xfrm rot="-5400000">
              <a:off x="3888385" y="1835415"/>
              <a:ext cx="119700" cy="1197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97" name="Google Shape;897;p50"/>
            <p:cNvSpPr/>
            <p:nvPr/>
          </p:nvSpPr>
          <p:spPr>
            <a:xfrm rot="-5400000">
              <a:off x="4068935" y="1835415"/>
              <a:ext cx="119700" cy="1197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898" name="Google Shape;898;p50"/>
            <p:cNvSpPr/>
            <p:nvPr/>
          </p:nvSpPr>
          <p:spPr>
            <a:xfrm rot="-5400000">
              <a:off x="4249435" y="1835415"/>
              <a:ext cx="119700" cy="1197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grpSp>
      <p:grpSp>
        <p:nvGrpSpPr>
          <p:cNvPr id="899" name="Google Shape;899;p50"/>
          <p:cNvGrpSpPr/>
          <p:nvPr/>
        </p:nvGrpSpPr>
        <p:grpSpPr>
          <a:xfrm>
            <a:off x="3107148" y="3312377"/>
            <a:ext cx="1744524" cy="119720"/>
            <a:chOff x="2624610" y="1835415"/>
            <a:chExt cx="1744524" cy="119720"/>
          </a:xfrm>
        </p:grpSpPr>
        <p:sp>
          <p:nvSpPr>
            <p:cNvPr id="900" name="Google Shape;900;p50"/>
            <p:cNvSpPr/>
            <p:nvPr/>
          </p:nvSpPr>
          <p:spPr>
            <a:xfrm rot="-5400000">
              <a:off x="2805150" y="1835435"/>
              <a:ext cx="119700" cy="1197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01" name="Google Shape;901;p50"/>
            <p:cNvSpPr/>
            <p:nvPr/>
          </p:nvSpPr>
          <p:spPr>
            <a:xfrm rot="-5400000">
              <a:off x="2985689" y="1835435"/>
              <a:ext cx="119700" cy="1197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02" name="Google Shape;902;p50"/>
            <p:cNvSpPr/>
            <p:nvPr/>
          </p:nvSpPr>
          <p:spPr>
            <a:xfrm rot="-5400000">
              <a:off x="3166228" y="1835435"/>
              <a:ext cx="119700" cy="119700"/>
            </a:xfrm>
            <a:prstGeom prst="ellipse">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03" name="Google Shape;903;p50"/>
            <p:cNvSpPr/>
            <p:nvPr/>
          </p:nvSpPr>
          <p:spPr>
            <a:xfrm rot="-5400000">
              <a:off x="3346767" y="1835435"/>
              <a:ext cx="119700" cy="119700"/>
            </a:xfrm>
            <a:prstGeom prst="ellipse">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04" name="Google Shape;904;p50"/>
            <p:cNvSpPr/>
            <p:nvPr/>
          </p:nvSpPr>
          <p:spPr>
            <a:xfrm rot="-5400000">
              <a:off x="3527306" y="1835435"/>
              <a:ext cx="119700" cy="119700"/>
            </a:xfrm>
            <a:prstGeom prst="ellipse">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05" name="Google Shape;905;p50"/>
            <p:cNvSpPr/>
            <p:nvPr/>
          </p:nvSpPr>
          <p:spPr>
            <a:xfrm rot="-5400000">
              <a:off x="2624610" y="1835435"/>
              <a:ext cx="119700" cy="1197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06" name="Google Shape;906;p50"/>
            <p:cNvSpPr/>
            <p:nvPr/>
          </p:nvSpPr>
          <p:spPr>
            <a:xfrm rot="-5400000">
              <a:off x="3707846" y="1835415"/>
              <a:ext cx="119700" cy="1197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07" name="Google Shape;907;p50"/>
            <p:cNvSpPr/>
            <p:nvPr/>
          </p:nvSpPr>
          <p:spPr>
            <a:xfrm rot="-5400000">
              <a:off x="3888385" y="1835415"/>
              <a:ext cx="119700" cy="1197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08" name="Google Shape;908;p50"/>
            <p:cNvSpPr/>
            <p:nvPr/>
          </p:nvSpPr>
          <p:spPr>
            <a:xfrm rot="-5400000">
              <a:off x="4068935" y="1835415"/>
              <a:ext cx="119700" cy="1197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09" name="Google Shape;909;p50"/>
            <p:cNvSpPr/>
            <p:nvPr/>
          </p:nvSpPr>
          <p:spPr>
            <a:xfrm rot="-5400000">
              <a:off x="4249435" y="1835415"/>
              <a:ext cx="119700" cy="1197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grpSp>
      <p:grpSp>
        <p:nvGrpSpPr>
          <p:cNvPr id="910" name="Google Shape;910;p50"/>
          <p:cNvGrpSpPr/>
          <p:nvPr/>
        </p:nvGrpSpPr>
        <p:grpSpPr>
          <a:xfrm>
            <a:off x="3107148" y="3772640"/>
            <a:ext cx="1744524" cy="119720"/>
            <a:chOff x="2624610" y="1835415"/>
            <a:chExt cx="1744524" cy="119720"/>
          </a:xfrm>
        </p:grpSpPr>
        <p:sp>
          <p:nvSpPr>
            <p:cNvPr id="911" name="Google Shape;911;p50"/>
            <p:cNvSpPr/>
            <p:nvPr/>
          </p:nvSpPr>
          <p:spPr>
            <a:xfrm rot="-5400000">
              <a:off x="2805150" y="1835435"/>
              <a:ext cx="119700" cy="119700"/>
            </a:xfrm>
            <a:prstGeom prst="ellipse">
              <a:avLst/>
            </a:pr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12" name="Google Shape;912;p50"/>
            <p:cNvSpPr/>
            <p:nvPr/>
          </p:nvSpPr>
          <p:spPr>
            <a:xfrm rot="-5400000">
              <a:off x="2985689" y="1835435"/>
              <a:ext cx="119700" cy="119700"/>
            </a:xfrm>
            <a:prstGeom prst="ellipse">
              <a:avLst/>
            </a:pr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13" name="Google Shape;913;p50"/>
            <p:cNvSpPr/>
            <p:nvPr/>
          </p:nvSpPr>
          <p:spPr>
            <a:xfrm rot="-5400000">
              <a:off x="3166228" y="1835435"/>
              <a:ext cx="119700" cy="119700"/>
            </a:xfrm>
            <a:prstGeom prst="ellipse">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14" name="Google Shape;914;p50"/>
            <p:cNvSpPr/>
            <p:nvPr/>
          </p:nvSpPr>
          <p:spPr>
            <a:xfrm rot="-5400000">
              <a:off x="3346767" y="1835435"/>
              <a:ext cx="119700" cy="119700"/>
            </a:xfrm>
            <a:prstGeom prst="ellipse">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15" name="Google Shape;915;p50"/>
            <p:cNvSpPr/>
            <p:nvPr/>
          </p:nvSpPr>
          <p:spPr>
            <a:xfrm rot="-5400000">
              <a:off x="3527306" y="1835435"/>
              <a:ext cx="119700" cy="119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16" name="Google Shape;916;p50"/>
            <p:cNvSpPr/>
            <p:nvPr/>
          </p:nvSpPr>
          <p:spPr>
            <a:xfrm rot="-5400000">
              <a:off x="2624610" y="1835435"/>
              <a:ext cx="119700" cy="119700"/>
            </a:xfrm>
            <a:prstGeom prst="ellipse">
              <a:avLst/>
            </a:pr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17" name="Google Shape;917;p50"/>
            <p:cNvSpPr/>
            <p:nvPr/>
          </p:nvSpPr>
          <p:spPr>
            <a:xfrm rot="-5400000">
              <a:off x="3707846" y="1835415"/>
              <a:ext cx="119700" cy="119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18" name="Google Shape;918;p50"/>
            <p:cNvSpPr/>
            <p:nvPr/>
          </p:nvSpPr>
          <p:spPr>
            <a:xfrm rot="-5400000">
              <a:off x="3888385" y="1835415"/>
              <a:ext cx="119700" cy="119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19" name="Google Shape;919;p50"/>
            <p:cNvSpPr/>
            <p:nvPr/>
          </p:nvSpPr>
          <p:spPr>
            <a:xfrm rot="-5400000">
              <a:off x="4068935" y="1835415"/>
              <a:ext cx="119700" cy="119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20" name="Google Shape;920;p50"/>
            <p:cNvSpPr/>
            <p:nvPr/>
          </p:nvSpPr>
          <p:spPr>
            <a:xfrm rot="-5400000">
              <a:off x="4249435" y="1835415"/>
              <a:ext cx="119700" cy="119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grpSp>
      <p:sp>
        <p:nvSpPr>
          <p:cNvPr id="921" name="Google Shape;921;p50"/>
          <p:cNvSpPr/>
          <p:nvPr/>
        </p:nvSpPr>
        <p:spPr>
          <a:xfrm rot="10800000" flipH="1">
            <a:off x="5877975" y="-1455461"/>
            <a:ext cx="5308504" cy="3814536"/>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gradFill>
            <a:gsLst>
              <a:gs pos="0">
                <a:schemeClr val="accent3"/>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
        <p:nvSpPr>
          <p:cNvPr id="922" name="Google Shape;922;p50"/>
          <p:cNvSpPr/>
          <p:nvPr/>
        </p:nvSpPr>
        <p:spPr>
          <a:xfrm flipH="1">
            <a:off x="-67" y="4035976"/>
            <a:ext cx="2818856" cy="1115353"/>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rgbClr val="FFFFFF">
                  <a:alpha val="0"/>
                </a:srgbClr>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926" name="Shape 926"/>
        <p:cNvGrpSpPr/>
        <p:nvPr/>
      </p:nvGrpSpPr>
      <p:grpSpPr>
        <a:xfrm>
          <a:off x="0" y="0"/>
          <a:ext cx="0" cy="0"/>
          <a:chOff x="0" y="0"/>
          <a:chExt cx="0" cy="0"/>
        </a:xfrm>
      </p:grpSpPr>
      <p:sp>
        <p:nvSpPr>
          <p:cNvPr id="927" name="Google Shape;927;p51"/>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Checklist</a:t>
            </a:r>
            <a:endParaRPr lang="en-GB"/>
          </a:p>
        </p:txBody>
      </p:sp>
      <p:sp>
        <p:nvSpPr>
          <p:cNvPr id="928" name="Google Shape;928;p51"/>
          <p:cNvSpPr/>
          <p:nvPr/>
        </p:nvSpPr>
        <p:spPr>
          <a:xfrm rot="10800000" flipH="1">
            <a:off x="4571995" y="-2977"/>
            <a:ext cx="4581320" cy="1812727"/>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gradFill>
            <a:gsLst>
              <a:gs pos="0">
                <a:schemeClr val="accent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p:txBody>
      </p:sp>
      <p:graphicFrame>
        <p:nvGraphicFramePr>
          <p:cNvPr id="929" name="Google Shape;929;p51"/>
          <p:cNvGraphicFramePr/>
          <p:nvPr/>
        </p:nvGraphicFramePr>
        <p:xfrm>
          <a:off x="720000" y="1433400"/>
          <a:ext cx="7704000" cy="3170100"/>
        </p:xfrm>
        <a:graphic>
          <a:graphicData uri="http://schemas.openxmlformats.org/drawingml/2006/table">
            <a:tbl>
              <a:tblPr>
                <a:noFill/>
                <a:tableStyleId>{9E76C847-B304-4B31-BF14-7E6E02DC7885}</a:tableStyleId>
              </a:tblPr>
              <a:tblGrid>
                <a:gridCol w="2288000"/>
                <a:gridCol w="1354000"/>
                <a:gridCol w="1354000"/>
                <a:gridCol w="1354000"/>
                <a:gridCol w="1354000"/>
              </a:tblGrid>
              <a:tr h="528350">
                <a:tc>
                  <a:txBody>
                    <a:bodyPr/>
                    <a:lstStyle/>
                    <a:p>
                      <a:pPr marL="0" lvl="0" indent="0" algn="l"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GB" b="1">
                          <a:solidFill>
                            <a:schemeClr val="dk2"/>
                          </a:solidFill>
                          <a:latin typeface="Poppins" panose="00000600000000000000"/>
                          <a:ea typeface="Poppins" panose="00000600000000000000"/>
                          <a:cs typeface="Poppins" panose="00000600000000000000"/>
                          <a:sym typeface="Poppins" panose="00000600000000000000"/>
                        </a:rPr>
                        <a:t>Strategy 1</a:t>
                      </a:r>
                      <a:endParaRPr b="1">
                        <a:solidFill>
                          <a:schemeClr val="dk2"/>
                        </a:solidFill>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Clr>
                          <a:schemeClr val="dk1"/>
                        </a:buClr>
                        <a:buSzPts val="1100"/>
                        <a:buFont typeface="Arial" panose="020B0604020202020204"/>
                        <a:buNone/>
                      </a:pPr>
                      <a:r>
                        <a:rPr lang="en-GB" b="1">
                          <a:solidFill>
                            <a:schemeClr val="dk2"/>
                          </a:solidFill>
                          <a:latin typeface="Poppins" panose="00000600000000000000"/>
                          <a:ea typeface="Poppins" panose="00000600000000000000"/>
                          <a:cs typeface="Poppins" panose="00000600000000000000"/>
                          <a:sym typeface="Poppins" panose="00000600000000000000"/>
                        </a:rPr>
                        <a:t>Strategy 2</a:t>
                      </a:r>
                      <a:endParaRPr b="1">
                        <a:solidFill>
                          <a:schemeClr val="dk2"/>
                        </a:solidFill>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Clr>
                          <a:schemeClr val="dk1"/>
                        </a:buClr>
                        <a:buSzPts val="1100"/>
                        <a:buFont typeface="Arial" panose="020B0604020202020204"/>
                        <a:buNone/>
                      </a:pPr>
                      <a:r>
                        <a:rPr lang="en-GB" b="1">
                          <a:solidFill>
                            <a:schemeClr val="dk2"/>
                          </a:solidFill>
                          <a:latin typeface="Poppins" panose="00000600000000000000"/>
                          <a:ea typeface="Poppins" panose="00000600000000000000"/>
                          <a:cs typeface="Poppins" panose="00000600000000000000"/>
                          <a:sym typeface="Poppins" panose="00000600000000000000"/>
                        </a:rPr>
                        <a:t>Strategy 3</a:t>
                      </a:r>
                      <a:endParaRPr b="1">
                        <a:solidFill>
                          <a:schemeClr val="dk2"/>
                        </a:solidFill>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Clr>
                          <a:schemeClr val="dk1"/>
                        </a:buClr>
                        <a:buSzPts val="1100"/>
                        <a:buFont typeface="Arial" panose="020B0604020202020204"/>
                        <a:buNone/>
                      </a:pPr>
                      <a:r>
                        <a:rPr lang="en-GB" b="1">
                          <a:solidFill>
                            <a:schemeClr val="dk2"/>
                          </a:solidFill>
                          <a:latin typeface="Poppins" panose="00000600000000000000"/>
                          <a:ea typeface="Poppins" panose="00000600000000000000"/>
                          <a:cs typeface="Poppins" panose="00000600000000000000"/>
                          <a:sym typeface="Poppins" panose="00000600000000000000"/>
                        </a:rPr>
                        <a:t>Strategy 4</a:t>
                      </a:r>
                      <a:endParaRPr b="1">
                        <a:solidFill>
                          <a:schemeClr val="dk2"/>
                        </a:solidFill>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3"/>
                    </a:solidFill>
                  </a:tcPr>
                </a:tc>
              </a:tr>
              <a:tr h="528350">
                <a:tc>
                  <a:txBody>
                    <a:bodyPr/>
                    <a:lstStyle/>
                    <a:p>
                      <a:pPr marL="0" lvl="0" indent="0" algn="ctr" rtl="0">
                        <a:spcBef>
                          <a:spcPts val="0"/>
                        </a:spcBef>
                        <a:spcAft>
                          <a:spcPts val="0"/>
                        </a:spcAft>
                        <a:buNone/>
                      </a:pPr>
                      <a:r>
                        <a:rPr lang="en-GB" sz="1200">
                          <a:solidFill>
                            <a:schemeClr val="lt1"/>
                          </a:solidFill>
                          <a:latin typeface="Poppins" panose="00000600000000000000"/>
                          <a:ea typeface="Poppins" panose="00000600000000000000"/>
                          <a:cs typeface="Poppins" panose="00000600000000000000"/>
                          <a:sym typeface="Poppins" panose="00000600000000000000"/>
                        </a:rPr>
                        <a:t>Describe here your task 1</a:t>
                      </a:r>
                      <a:endParaRPr sz="1200">
                        <a:solidFill>
                          <a:schemeClr val="lt1"/>
                        </a:solidFill>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r>
              <a:tr h="528350">
                <a:tc>
                  <a:txBody>
                    <a:bodyPr/>
                    <a:lstStyle/>
                    <a:p>
                      <a:pPr marL="0" lvl="0" indent="0" algn="ctr" rtl="0">
                        <a:spcBef>
                          <a:spcPts val="0"/>
                        </a:spcBef>
                        <a:spcAft>
                          <a:spcPts val="0"/>
                        </a:spcAft>
                        <a:buNone/>
                      </a:pPr>
                      <a:r>
                        <a:rPr lang="en-GB" sz="1200">
                          <a:solidFill>
                            <a:schemeClr val="lt1"/>
                          </a:solidFill>
                          <a:latin typeface="Poppins" panose="00000600000000000000"/>
                          <a:ea typeface="Poppins" panose="00000600000000000000"/>
                          <a:cs typeface="Poppins" panose="00000600000000000000"/>
                          <a:sym typeface="Poppins" panose="00000600000000000000"/>
                        </a:rPr>
                        <a:t>Describe here your task 2</a:t>
                      </a:r>
                      <a:endParaRPr sz="1200">
                        <a:solidFill>
                          <a:schemeClr val="lt1"/>
                        </a:solidFill>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r>
              <a:tr h="528350">
                <a:tc>
                  <a:txBody>
                    <a:bodyPr/>
                    <a:lstStyle/>
                    <a:p>
                      <a:pPr marL="0" lvl="0" indent="0" algn="ctr" rtl="0">
                        <a:spcBef>
                          <a:spcPts val="0"/>
                        </a:spcBef>
                        <a:spcAft>
                          <a:spcPts val="0"/>
                        </a:spcAft>
                        <a:buNone/>
                      </a:pPr>
                      <a:r>
                        <a:rPr lang="en-GB" sz="1200">
                          <a:solidFill>
                            <a:schemeClr val="lt1"/>
                          </a:solidFill>
                          <a:latin typeface="Poppins" panose="00000600000000000000"/>
                          <a:ea typeface="Poppins" panose="00000600000000000000"/>
                          <a:cs typeface="Poppins" panose="00000600000000000000"/>
                          <a:sym typeface="Poppins" panose="00000600000000000000"/>
                        </a:rPr>
                        <a:t>Describe here your task 3</a:t>
                      </a:r>
                      <a:endParaRPr sz="1200">
                        <a:solidFill>
                          <a:schemeClr val="lt1"/>
                        </a:solidFill>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r>
              <a:tr h="528350">
                <a:tc>
                  <a:txBody>
                    <a:bodyPr/>
                    <a:lstStyle/>
                    <a:p>
                      <a:pPr marL="0" lvl="0" indent="0" algn="ctr" rtl="0">
                        <a:spcBef>
                          <a:spcPts val="0"/>
                        </a:spcBef>
                        <a:spcAft>
                          <a:spcPts val="0"/>
                        </a:spcAft>
                        <a:buNone/>
                      </a:pPr>
                      <a:r>
                        <a:rPr lang="en-GB" sz="1200">
                          <a:solidFill>
                            <a:schemeClr val="lt1"/>
                          </a:solidFill>
                          <a:latin typeface="Poppins" panose="00000600000000000000"/>
                          <a:ea typeface="Poppins" panose="00000600000000000000"/>
                          <a:cs typeface="Poppins" panose="00000600000000000000"/>
                          <a:sym typeface="Poppins" panose="00000600000000000000"/>
                        </a:rPr>
                        <a:t>Describe here your task 4</a:t>
                      </a:r>
                      <a:endParaRPr sz="1200">
                        <a:solidFill>
                          <a:schemeClr val="lt1"/>
                        </a:solidFill>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dk2"/>
                    </a:solidFill>
                  </a:tcPr>
                </a:tc>
              </a:tr>
              <a:tr h="528350">
                <a:tc>
                  <a:txBody>
                    <a:bodyPr/>
                    <a:lstStyle/>
                    <a:p>
                      <a:pPr marL="0" lvl="0" indent="0" algn="ctr" rtl="0">
                        <a:spcBef>
                          <a:spcPts val="0"/>
                        </a:spcBef>
                        <a:spcAft>
                          <a:spcPts val="0"/>
                        </a:spcAft>
                        <a:buNone/>
                      </a:pPr>
                      <a:r>
                        <a:rPr lang="en-GB" sz="1200">
                          <a:solidFill>
                            <a:schemeClr val="lt1"/>
                          </a:solidFill>
                          <a:latin typeface="Poppins" panose="00000600000000000000"/>
                          <a:ea typeface="Poppins" panose="00000600000000000000"/>
                          <a:cs typeface="Poppins" panose="00000600000000000000"/>
                          <a:sym typeface="Poppins" panose="00000600000000000000"/>
                        </a:rPr>
                        <a:t>Describe here your task 5</a:t>
                      </a:r>
                      <a:endParaRPr sz="1200">
                        <a:solidFill>
                          <a:schemeClr val="lt1"/>
                        </a:solidFill>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dk2"/>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latin typeface="Poppins" panose="00000600000000000000"/>
                        <a:ea typeface="Poppins" panose="00000600000000000000"/>
                        <a:cs typeface="Poppins" panose="00000600000000000000"/>
                        <a:sym typeface="Poppins" panose="00000600000000000000"/>
                      </a:endParaRPr>
                    </a:p>
                  </a:txBody>
                  <a:tcPr marL="0" marR="0" marT="0" marB="0" anchor="ctr">
                    <a:lnL w="19050" cap="flat" cmpd="sng">
                      <a:solidFill>
                        <a:schemeClr val="accent1"/>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r>
            </a:tbl>
          </a:graphicData>
        </a:graphic>
      </p:graphicFrame>
      <p:sp>
        <p:nvSpPr>
          <p:cNvPr id="930" name="Google Shape;930;p51"/>
          <p:cNvSpPr/>
          <p:nvPr/>
        </p:nvSpPr>
        <p:spPr>
          <a:xfrm>
            <a:off x="3563091" y="2668766"/>
            <a:ext cx="243708" cy="161224"/>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31" name="Google Shape;931;p51"/>
          <p:cNvSpPr/>
          <p:nvPr/>
        </p:nvSpPr>
        <p:spPr>
          <a:xfrm>
            <a:off x="3579500" y="2131517"/>
            <a:ext cx="210889" cy="207476"/>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32" name="Google Shape;932;p51"/>
          <p:cNvSpPr/>
          <p:nvPr/>
        </p:nvSpPr>
        <p:spPr>
          <a:xfrm>
            <a:off x="3579500" y="3190054"/>
            <a:ext cx="210889" cy="207476"/>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33" name="Google Shape;933;p51"/>
          <p:cNvSpPr/>
          <p:nvPr/>
        </p:nvSpPr>
        <p:spPr>
          <a:xfrm>
            <a:off x="4933508" y="2131505"/>
            <a:ext cx="210889" cy="207476"/>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34" name="Google Shape;934;p51"/>
          <p:cNvSpPr/>
          <p:nvPr/>
        </p:nvSpPr>
        <p:spPr>
          <a:xfrm>
            <a:off x="3563091" y="3718116"/>
            <a:ext cx="243708" cy="161224"/>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35" name="Google Shape;935;p51"/>
          <p:cNvSpPr/>
          <p:nvPr/>
        </p:nvSpPr>
        <p:spPr>
          <a:xfrm>
            <a:off x="3563091" y="4276303"/>
            <a:ext cx="243708" cy="161224"/>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36" name="Google Shape;936;p51"/>
          <p:cNvSpPr/>
          <p:nvPr/>
        </p:nvSpPr>
        <p:spPr>
          <a:xfrm>
            <a:off x="4933508" y="2645655"/>
            <a:ext cx="210889" cy="207476"/>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37" name="Google Shape;937;p51"/>
          <p:cNvSpPr/>
          <p:nvPr/>
        </p:nvSpPr>
        <p:spPr>
          <a:xfrm>
            <a:off x="4917100" y="3199245"/>
            <a:ext cx="243708" cy="161224"/>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38" name="Google Shape;938;p51"/>
          <p:cNvSpPr/>
          <p:nvPr/>
        </p:nvSpPr>
        <p:spPr>
          <a:xfrm>
            <a:off x="4933508" y="3695027"/>
            <a:ext cx="210889" cy="207476"/>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39" name="Google Shape;939;p51"/>
          <p:cNvSpPr/>
          <p:nvPr/>
        </p:nvSpPr>
        <p:spPr>
          <a:xfrm>
            <a:off x="4917100" y="4276299"/>
            <a:ext cx="243708" cy="161224"/>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40" name="Google Shape;940;p51"/>
          <p:cNvSpPr/>
          <p:nvPr/>
        </p:nvSpPr>
        <p:spPr>
          <a:xfrm>
            <a:off x="6287500" y="2154620"/>
            <a:ext cx="243708" cy="161224"/>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41" name="Google Shape;941;p51"/>
          <p:cNvSpPr/>
          <p:nvPr/>
        </p:nvSpPr>
        <p:spPr>
          <a:xfrm>
            <a:off x="6287500" y="2668764"/>
            <a:ext cx="243708" cy="161224"/>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42" name="Google Shape;942;p51"/>
          <p:cNvSpPr/>
          <p:nvPr/>
        </p:nvSpPr>
        <p:spPr>
          <a:xfrm>
            <a:off x="6287500" y="3190054"/>
            <a:ext cx="210889" cy="207476"/>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43" name="Google Shape;943;p51"/>
          <p:cNvSpPr/>
          <p:nvPr/>
        </p:nvSpPr>
        <p:spPr>
          <a:xfrm>
            <a:off x="6271108" y="3695027"/>
            <a:ext cx="210889" cy="207476"/>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44" name="Google Shape;944;p51"/>
          <p:cNvSpPr/>
          <p:nvPr/>
        </p:nvSpPr>
        <p:spPr>
          <a:xfrm>
            <a:off x="6254700" y="4276299"/>
            <a:ext cx="243708" cy="161224"/>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45" name="Google Shape;945;p51"/>
          <p:cNvSpPr/>
          <p:nvPr/>
        </p:nvSpPr>
        <p:spPr>
          <a:xfrm>
            <a:off x="7674300" y="2154620"/>
            <a:ext cx="243708" cy="161224"/>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46" name="Google Shape;946;p51"/>
          <p:cNvSpPr/>
          <p:nvPr/>
        </p:nvSpPr>
        <p:spPr>
          <a:xfrm>
            <a:off x="7674308" y="2645655"/>
            <a:ext cx="210889" cy="207476"/>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47" name="Google Shape;947;p51"/>
          <p:cNvSpPr/>
          <p:nvPr/>
        </p:nvSpPr>
        <p:spPr>
          <a:xfrm>
            <a:off x="7674300" y="3199245"/>
            <a:ext cx="243708" cy="161224"/>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48" name="Google Shape;948;p51"/>
          <p:cNvSpPr/>
          <p:nvPr/>
        </p:nvSpPr>
        <p:spPr>
          <a:xfrm>
            <a:off x="7674291" y="3718116"/>
            <a:ext cx="243708" cy="161224"/>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
        <p:nvSpPr>
          <p:cNvPr id="949" name="Google Shape;949;p51"/>
          <p:cNvSpPr/>
          <p:nvPr/>
        </p:nvSpPr>
        <p:spPr>
          <a:xfrm>
            <a:off x="7674308" y="4253180"/>
            <a:ext cx="210889" cy="207476"/>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Poppins" panose="00000600000000000000"/>
              <a:ea typeface="Poppins" panose="00000600000000000000"/>
              <a:cs typeface="Poppins" panose="00000600000000000000"/>
              <a:sym typeface="Poppins" panose="0000060000000000000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953" name="Shape 953"/>
        <p:cNvGrpSpPr/>
        <p:nvPr/>
      </p:nvGrpSpPr>
      <p:grpSpPr>
        <a:xfrm>
          <a:off x="0" y="0"/>
          <a:ext cx="0" cy="0"/>
          <a:chOff x="0" y="0"/>
          <a:chExt cx="0" cy="0"/>
        </a:xfrm>
      </p:grpSpPr>
      <p:sp>
        <p:nvSpPr>
          <p:cNvPr id="954" name="Google Shape;954;p52"/>
          <p:cNvSpPr txBox="1"/>
          <p:nvPr>
            <p:ph type="ctrTitle"/>
          </p:nvPr>
        </p:nvSpPr>
        <p:spPr>
          <a:xfrm>
            <a:off x="1347750" y="1440000"/>
            <a:ext cx="6448500" cy="22635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GB"/>
              <a:t>Awesome Words</a:t>
            </a:r>
            <a:endParaRPr lang="en-GB"/>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958" name="Shape 958"/>
        <p:cNvGrpSpPr/>
        <p:nvPr/>
      </p:nvGrpSpPr>
      <p:grpSpPr>
        <a:xfrm>
          <a:off x="0" y="0"/>
          <a:ext cx="0" cy="0"/>
          <a:chOff x="0" y="0"/>
          <a:chExt cx="0" cy="0"/>
        </a:xfrm>
      </p:grpSpPr>
      <p:sp>
        <p:nvSpPr>
          <p:cNvPr id="959" name="Google Shape;959;p53"/>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Mobile Web</a:t>
            </a:r>
            <a:endParaRPr lang="en-GB"/>
          </a:p>
        </p:txBody>
      </p:sp>
      <p:pic>
        <p:nvPicPr>
          <p:cNvPr id="960" name="Google Shape;960;p53"/>
          <p:cNvPicPr preferRelativeResize="0"/>
          <p:nvPr/>
        </p:nvPicPr>
        <p:blipFill rotWithShape="1">
          <a:blip r:embed="rId1"/>
          <a:srcRect b="4489"/>
          <a:stretch>
            <a:fillRect/>
          </a:stretch>
        </p:blipFill>
        <p:spPr>
          <a:xfrm>
            <a:off x="5141225" y="1664875"/>
            <a:ext cx="1348625" cy="2284900"/>
          </a:xfrm>
          <a:prstGeom prst="rect">
            <a:avLst/>
          </a:prstGeom>
          <a:noFill/>
          <a:ln>
            <a:noFill/>
          </a:ln>
        </p:spPr>
      </p:pic>
      <p:sp>
        <p:nvSpPr>
          <p:cNvPr id="961" name="Google Shape;961;p53"/>
          <p:cNvSpPr/>
          <p:nvPr/>
        </p:nvSpPr>
        <p:spPr>
          <a:xfrm>
            <a:off x="5086638" y="1362813"/>
            <a:ext cx="1461172" cy="2889585"/>
          </a:xfrm>
          <a:custGeom>
            <a:avLst/>
            <a:gdLst/>
            <a:ahLst/>
            <a:cxnLst/>
            <a:rect l="l" t="t" r="r" b="b"/>
            <a:pathLst>
              <a:path w="61960" h="122466" extrusionOk="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53"/>
          <p:cNvSpPr txBox="1"/>
          <p:nvPr>
            <p:ph type="subTitle" idx="1"/>
          </p:nvPr>
        </p:nvSpPr>
        <p:spPr>
          <a:xfrm>
            <a:off x="1655100" y="2261050"/>
            <a:ext cx="2536200" cy="1094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GB"/>
              <a:t>You can replace the image on the screen with your own work. Just right-click on it and select “Replace image”</a:t>
            </a:r>
            <a:endParaRPr lang="en-GB"/>
          </a:p>
          <a:p>
            <a:pPr marL="0" lvl="0" indent="0" algn="r" rtl="0">
              <a:spcBef>
                <a:spcPts val="0"/>
              </a:spcBef>
              <a:spcAft>
                <a:spcPts val="1200"/>
              </a:spcAft>
              <a:buNone/>
            </a:p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973" name="Shape 973"/>
        <p:cNvGrpSpPr/>
        <p:nvPr/>
      </p:nvGrpSpPr>
      <p:grpSpPr>
        <a:xfrm>
          <a:off x="0" y="0"/>
          <a:ext cx="0" cy="0"/>
          <a:chOff x="0" y="0"/>
          <a:chExt cx="0" cy="0"/>
        </a:xfrm>
      </p:grpSpPr>
      <p:sp>
        <p:nvSpPr>
          <p:cNvPr id="974" name="Google Shape;974;p55"/>
          <p:cNvSpPr txBox="1"/>
          <p:nvPr>
            <p:ph type="ctrTitle"/>
          </p:nvPr>
        </p:nvSpPr>
        <p:spPr>
          <a:xfrm>
            <a:off x="713225" y="1074175"/>
            <a:ext cx="3858600" cy="8580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GB"/>
              <a:t>Thanks</a:t>
            </a:r>
            <a:endParaRPr lang="en-GB"/>
          </a:p>
        </p:txBody>
      </p:sp>
      <p:sp>
        <p:nvSpPr>
          <p:cNvPr id="975" name="Google Shape;975;p55"/>
          <p:cNvSpPr txBox="1"/>
          <p:nvPr>
            <p:ph type="subTitle" idx="1"/>
          </p:nvPr>
        </p:nvSpPr>
        <p:spPr>
          <a:xfrm>
            <a:off x="713322" y="2132325"/>
            <a:ext cx="3858600" cy="1306200"/>
          </a:xfrm>
          <a:prstGeom prst="rect">
            <a:avLst/>
          </a:prstGeom>
        </p:spPr>
        <p:txBody>
          <a:bodyPr spcFirstLastPara="1" wrap="square" lIns="91425" tIns="91425" rIns="91425" bIns="91425" anchor="ctr" anchorCtr="0">
            <a:normAutofit lnSpcReduction="10000"/>
          </a:bodyPr>
          <a:lstStyle/>
          <a:p>
            <a:pPr marL="0" lvl="0" indent="0" algn="l" rtl="0">
              <a:spcBef>
                <a:spcPts val="0"/>
              </a:spcBef>
              <a:spcAft>
                <a:spcPts val="0"/>
              </a:spcAft>
              <a:buNone/>
            </a:pPr>
            <a:r>
              <a:rPr lang="en-GB"/>
              <a:t>Do you have any questions?</a:t>
            </a:r>
            <a:endParaRPr lang="en-GB"/>
          </a:p>
          <a:p>
            <a:pPr marL="0" lvl="0" indent="0" algn="l" rtl="0">
              <a:spcBef>
                <a:spcPts val="0"/>
              </a:spcBef>
              <a:spcAft>
                <a:spcPts val="0"/>
              </a:spcAft>
              <a:buNone/>
            </a:pPr>
          </a:p>
          <a:p>
            <a:pPr marL="0" lvl="0" indent="0" algn="l" rtl="0">
              <a:spcBef>
                <a:spcPts val="0"/>
              </a:spcBef>
              <a:spcAft>
                <a:spcPts val="0"/>
              </a:spcAft>
              <a:buNone/>
            </a:pPr>
            <a:r>
              <a:rPr lang="en-GB">
                <a:uFill>
                  <a:noFill/>
                </a:uFill>
                <a:hlinkClick r:id="rId1"/>
              </a:rPr>
              <a:t>addyouremail@freepik.com</a:t>
            </a:r>
            <a:endParaRPr lang="en-GB">
              <a:uFill>
                <a:noFill/>
              </a:uFill>
            </a:endParaRPr>
          </a:p>
          <a:p>
            <a:pPr marL="0" lvl="0" indent="0" algn="l" rtl="0">
              <a:spcBef>
                <a:spcPts val="0"/>
              </a:spcBef>
              <a:spcAft>
                <a:spcPts val="0"/>
              </a:spcAft>
              <a:buNone/>
            </a:pPr>
            <a:r>
              <a:rPr lang="en-GB"/>
              <a:t>+91  620 421 838 </a:t>
            </a:r>
            <a:endParaRPr lang="en-GB"/>
          </a:p>
          <a:p>
            <a:pPr marL="0" lvl="0" indent="0" algn="l" rtl="0">
              <a:spcBef>
                <a:spcPts val="0"/>
              </a:spcBef>
              <a:spcAft>
                <a:spcPts val="0"/>
              </a:spcAft>
              <a:buNone/>
            </a:pPr>
            <a:r>
              <a:rPr lang="en-GB"/>
              <a:t>yourcompany.com</a:t>
            </a:r>
            <a:endParaRPr lang="en-GB"/>
          </a:p>
        </p:txBody>
      </p:sp>
      <p:sp>
        <p:nvSpPr>
          <p:cNvPr id="976" name="Google Shape;976;p55"/>
          <p:cNvSpPr txBox="1"/>
          <p:nvPr/>
        </p:nvSpPr>
        <p:spPr>
          <a:xfrm>
            <a:off x="5133000" y="3811050"/>
            <a:ext cx="3287100" cy="345900"/>
          </a:xfrm>
          <a:prstGeom prst="rect">
            <a:avLst/>
          </a:prstGeom>
          <a:noFill/>
          <a:ln>
            <a:noFill/>
          </a:ln>
        </p:spPr>
        <p:txBody>
          <a:bodyPr spcFirstLastPara="1" wrap="square" lIns="91425" tIns="91425" rIns="91425" bIns="91425" anchor="ctr" anchorCtr="0">
            <a:noAutofit/>
          </a:bodyPr>
          <a:lstStyle/>
          <a:p>
            <a:pPr marL="0" lvl="0" indent="0" algn="r" rtl="0">
              <a:spcBef>
                <a:spcPts val="300"/>
              </a:spcBef>
              <a:spcAft>
                <a:spcPts val="0"/>
              </a:spcAft>
              <a:buNone/>
            </a:pPr>
            <a:r>
              <a:rPr lang="en-GB" sz="1200">
                <a:solidFill>
                  <a:schemeClr val="lt1"/>
                </a:solidFill>
                <a:latin typeface="Poppins" panose="00000600000000000000"/>
                <a:ea typeface="Poppins" panose="00000600000000000000"/>
                <a:cs typeface="Poppins" panose="00000600000000000000"/>
                <a:sym typeface="Poppins" panose="00000600000000000000"/>
              </a:rPr>
              <a:t>Please keep this slide for attribution.</a:t>
            </a:r>
            <a:endParaRPr sz="1200" b="1">
              <a:solidFill>
                <a:schemeClr val="lt1"/>
              </a:solidFill>
              <a:latin typeface="Poppins" panose="00000600000000000000"/>
              <a:ea typeface="Poppins" panose="00000600000000000000"/>
              <a:cs typeface="Poppins" panose="00000600000000000000"/>
              <a:sym typeface="Poppins" panose="00000600000000000000"/>
            </a:endParaRPr>
          </a:p>
        </p:txBody>
      </p:sp>
      <p:sp>
        <p:nvSpPr>
          <p:cNvPr id="977" name="Google Shape;977;p55"/>
          <p:cNvSpPr/>
          <p:nvPr/>
        </p:nvSpPr>
        <p:spPr>
          <a:xfrm>
            <a:off x="723909" y="3594893"/>
            <a:ext cx="471731" cy="475269"/>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8" name="Google Shape;978;p55"/>
          <p:cNvGrpSpPr/>
          <p:nvPr/>
        </p:nvGrpSpPr>
        <p:grpSpPr>
          <a:xfrm>
            <a:off x="1337069" y="3594536"/>
            <a:ext cx="472193" cy="474714"/>
            <a:chOff x="3303268" y="3817349"/>
            <a:chExt cx="346056" cy="345674"/>
          </a:xfrm>
        </p:grpSpPr>
        <p:sp>
          <p:nvSpPr>
            <p:cNvPr id="979" name="Google Shape;979;p5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5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5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5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3" name="Google Shape;983;p55"/>
          <p:cNvGrpSpPr/>
          <p:nvPr/>
        </p:nvGrpSpPr>
        <p:grpSpPr>
          <a:xfrm>
            <a:off x="1949851" y="3594536"/>
            <a:ext cx="472193" cy="474714"/>
            <a:chOff x="3752358" y="3817349"/>
            <a:chExt cx="346056" cy="345674"/>
          </a:xfrm>
        </p:grpSpPr>
        <p:sp>
          <p:nvSpPr>
            <p:cNvPr id="984" name="Google Shape;984;p5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5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5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5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8" name="Google Shape;988;p55"/>
          <p:cNvGrpSpPr/>
          <p:nvPr/>
        </p:nvGrpSpPr>
        <p:grpSpPr>
          <a:xfrm>
            <a:off x="2562634" y="3594536"/>
            <a:ext cx="472150" cy="474714"/>
            <a:chOff x="4201447" y="3817349"/>
            <a:chExt cx="346024" cy="345674"/>
          </a:xfrm>
        </p:grpSpPr>
        <p:sp>
          <p:nvSpPr>
            <p:cNvPr id="989" name="Google Shape;989;p5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5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61" name="Shape 361"/>
        <p:cNvGrpSpPr/>
        <p:nvPr/>
      </p:nvGrpSpPr>
      <p:grpSpPr>
        <a:xfrm>
          <a:off x="0" y="0"/>
          <a:ext cx="0" cy="0"/>
          <a:chOff x="0" y="0"/>
          <a:chExt cx="0" cy="0"/>
        </a:xfrm>
      </p:grpSpPr>
      <p:sp>
        <p:nvSpPr>
          <p:cNvPr id="362" name="Google Shape;362;p34"/>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SV" altLang="en-GB"/>
              <a:t>OBJETIVOS.</a:t>
            </a:r>
            <a:endParaRPr lang="es-SV" altLang="en-GB"/>
          </a:p>
        </p:txBody>
      </p:sp>
      <p:sp>
        <p:nvSpPr>
          <p:cNvPr id="363" name="Google Shape;363;p34"/>
          <p:cNvSpPr txBox="1"/>
          <p:nvPr>
            <p:ph type="subTitle" idx="1"/>
          </p:nvPr>
        </p:nvSpPr>
        <p:spPr>
          <a:xfrm>
            <a:off x="723900" y="2346875"/>
            <a:ext cx="22857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s-SV" altLang="en-GB"/>
              <a:t>General.</a:t>
            </a:r>
            <a:endParaRPr lang="es-SV" altLang="en-GB"/>
          </a:p>
        </p:txBody>
      </p:sp>
      <p:sp>
        <p:nvSpPr>
          <p:cNvPr id="364" name="Google Shape;364;p34"/>
          <p:cNvSpPr txBox="1"/>
          <p:nvPr>
            <p:ph type="subTitle" idx="2"/>
          </p:nvPr>
        </p:nvSpPr>
        <p:spPr>
          <a:xfrm>
            <a:off x="107315" y="2684145"/>
            <a:ext cx="3244850" cy="2517775"/>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sz="1200"/>
              <a:t>Analizar cómo se llevan a cabo las diferentes etapas del proceso administrativo(planeación,organización,integración de</a:t>
            </a:r>
            <a:r>
              <a:rPr lang="es-SV" sz="1200"/>
              <a:t> </a:t>
            </a:r>
            <a:r>
              <a:rPr sz="1200"/>
              <a:t>personal,dirección y control) de la empresa “Estrella de David S.A de C.V.” e identificar oportunidades de mejora en cada una de estas etapas.</a:t>
            </a:r>
            <a:endParaRPr sz="1200"/>
          </a:p>
        </p:txBody>
      </p:sp>
      <p:sp>
        <p:nvSpPr>
          <p:cNvPr id="365" name="Google Shape;365;p34"/>
          <p:cNvSpPr txBox="1"/>
          <p:nvPr>
            <p:ph type="subTitle" idx="3"/>
          </p:nvPr>
        </p:nvSpPr>
        <p:spPr>
          <a:xfrm>
            <a:off x="3429150" y="2346875"/>
            <a:ext cx="22857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s-SV" altLang="en-GB"/>
              <a:t>Especifico.</a:t>
            </a:r>
            <a:endParaRPr lang="es-SV" altLang="en-GB"/>
          </a:p>
        </p:txBody>
      </p:sp>
      <p:sp>
        <p:nvSpPr>
          <p:cNvPr id="366" name="Google Shape;366;p34"/>
          <p:cNvSpPr txBox="1"/>
          <p:nvPr>
            <p:ph type="subTitle" idx="4"/>
          </p:nvPr>
        </p:nvSpPr>
        <p:spPr>
          <a:xfrm>
            <a:off x="3429000" y="2642235"/>
            <a:ext cx="2722880" cy="586105"/>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sz="1200"/>
              <a:t>Identificar los procesos y procedimientos de la empresa para llevar a cabo la organización y cómo se establece la estructura organizativa y los roles y responsabilidades de cada puesto.</a:t>
            </a:r>
            <a:endParaRPr sz="1200"/>
          </a:p>
        </p:txBody>
      </p:sp>
      <p:sp>
        <p:nvSpPr>
          <p:cNvPr id="367" name="Google Shape;367;p34"/>
          <p:cNvSpPr txBox="1"/>
          <p:nvPr>
            <p:ph type="subTitle" idx="5"/>
          </p:nvPr>
        </p:nvSpPr>
        <p:spPr>
          <a:xfrm>
            <a:off x="6134400" y="2346875"/>
            <a:ext cx="22857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s-SV" altLang="en-GB"/>
              <a:t>Especifico.</a:t>
            </a:r>
            <a:endParaRPr lang="es-SV" altLang="en-GB"/>
          </a:p>
        </p:txBody>
      </p:sp>
      <p:sp>
        <p:nvSpPr>
          <p:cNvPr id="368" name="Google Shape;368;p34"/>
          <p:cNvSpPr txBox="1"/>
          <p:nvPr>
            <p:ph type="subTitle" idx="6"/>
          </p:nvPr>
        </p:nvSpPr>
        <p:spPr>
          <a:xfrm>
            <a:off x="6134400" y="2642146"/>
            <a:ext cx="2285700" cy="6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200"/>
              <a:t>Evaluar la efectividad de las políticas y procedimientos actuales de la empresa y proponer cambios para mejorar su desempeño</a:t>
            </a:r>
            <a:endParaRPr lang="en-GB" sz="1200"/>
          </a:p>
        </p:txBody>
      </p:sp>
      <p:grpSp>
        <p:nvGrpSpPr>
          <p:cNvPr id="369" name="Google Shape;369;p34"/>
          <p:cNvGrpSpPr/>
          <p:nvPr/>
        </p:nvGrpSpPr>
        <p:grpSpPr>
          <a:xfrm>
            <a:off x="4331180" y="1838003"/>
            <a:ext cx="481640" cy="475902"/>
            <a:chOff x="4687894" y="2289713"/>
            <a:chExt cx="359594" cy="353909"/>
          </a:xfrm>
        </p:grpSpPr>
        <p:sp>
          <p:nvSpPr>
            <p:cNvPr id="370" name="Google Shape;370;p3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3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3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3" name="Google Shape;373;p34"/>
          <p:cNvGrpSpPr/>
          <p:nvPr/>
        </p:nvGrpSpPr>
        <p:grpSpPr>
          <a:xfrm>
            <a:off x="7026304" y="1837111"/>
            <a:ext cx="498355" cy="477696"/>
            <a:chOff x="7390435" y="3680868"/>
            <a:chExt cx="372073" cy="355243"/>
          </a:xfrm>
        </p:grpSpPr>
        <p:sp>
          <p:nvSpPr>
            <p:cNvPr id="374" name="Google Shape;374;p3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3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3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3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3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3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0" name="Google Shape;380;p34"/>
          <p:cNvGrpSpPr/>
          <p:nvPr/>
        </p:nvGrpSpPr>
        <p:grpSpPr>
          <a:xfrm>
            <a:off x="1615803" y="1824494"/>
            <a:ext cx="501885" cy="502932"/>
            <a:chOff x="1421638" y="4125629"/>
            <a:chExt cx="374709" cy="374010"/>
          </a:xfrm>
        </p:grpSpPr>
        <p:sp>
          <p:nvSpPr>
            <p:cNvPr id="381" name="Google Shape;381;p3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3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 name="Rectangles 0"/>
          <p:cNvSpPr/>
          <p:nvPr/>
        </p:nvSpPr>
        <p:spPr>
          <a:xfrm>
            <a:off x="3532505" y="2741930"/>
            <a:ext cx="2477770" cy="2061210"/>
          </a:xfrm>
          <a:prstGeom prst="rect">
            <a:avLst/>
          </a:prstGeom>
          <a:noFill/>
          <a:ln>
            <a:gradFill>
              <a:gsLst>
                <a:gs pos="0">
                  <a:srgbClr val="7B32B2"/>
                </a:gs>
                <a:gs pos="100000">
                  <a:srgbClr val="401A5D"/>
                </a:gs>
              </a:gsLst>
            </a:gra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en-US"/>
          </a:p>
        </p:txBody>
      </p:sp>
      <p:sp>
        <p:nvSpPr>
          <p:cNvPr id="2" name="Rectangles 1"/>
          <p:cNvSpPr/>
          <p:nvPr/>
        </p:nvSpPr>
        <p:spPr>
          <a:xfrm>
            <a:off x="174625" y="2738120"/>
            <a:ext cx="3177540" cy="2125345"/>
          </a:xfrm>
          <a:prstGeom prst="rect">
            <a:avLst/>
          </a:prstGeom>
          <a:noFill/>
          <a:ln>
            <a:gradFill>
              <a:gsLst>
                <a:gs pos="0">
                  <a:srgbClr val="7B32B2"/>
                </a:gs>
                <a:gs pos="100000">
                  <a:srgbClr val="401A5D"/>
                </a:gs>
              </a:gsLst>
            </a:gra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en-US"/>
          </a:p>
        </p:txBody>
      </p:sp>
      <p:sp>
        <p:nvSpPr>
          <p:cNvPr id="3" name="Rectangles 2"/>
          <p:cNvSpPr/>
          <p:nvPr/>
        </p:nvSpPr>
        <p:spPr>
          <a:xfrm>
            <a:off x="6151880" y="2753360"/>
            <a:ext cx="2294890" cy="1979930"/>
          </a:xfrm>
          <a:prstGeom prst="rect">
            <a:avLst/>
          </a:prstGeom>
          <a:noFill/>
          <a:ln>
            <a:gradFill>
              <a:gsLst>
                <a:gs pos="0">
                  <a:srgbClr val="7B32B2"/>
                </a:gs>
                <a:gs pos="100000">
                  <a:srgbClr val="401A5D"/>
                </a:gs>
              </a:gsLst>
            </a:gra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994" name="Shape 994"/>
        <p:cNvGrpSpPr/>
        <p:nvPr/>
      </p:nvGrpSpPr>
      <p:grpSpPr>
        <a:xfrm>
          <a:off x="0" y="0"/>
          <a:ext cx="0" cy="0"/>
          <a:chOff x="0" y="0"/>
          <a:chExt cx="0" cy="0"/>
        </a:xfrm>
      </p:grpSpPr>
      <p:sp>
        <p:nvSpPr>
          <p:cNvPr id="995" name="Google Shape;995;p56"/>
          <p:cNvSpPr txBox="1"/>
          <p:nvPr>
            <p:ph type="body" idx="1"/>
          </p:nvPr>
        </p:nvSpPr>
        <p:spPr>
          <a:xfrm>
            <a:off x="723900" y="1341175"/>
            <a:ext cx="7700100" cy="325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Vectors</a:t>
            </a:r>
            <a:endParaRPr b="1"/>
          </a:p>
          <a:p>
            <a:pPr marL="457200" lvl="0" indent="-304800" algn="l" rtl="0">
              <a:spcBef>
                <a:spcPts val="1200"/>
              </a:spcBef>
              <a:spcAft>
                <a:spcPts val="0"/>
              </a:spcAft>
              <a:buSzPts val="1200"/>
              <a:buChar char="●"/>
            </a:pPr>
            <a:r>
              <a:rPr lang="en-GB" sz="1200">
                <a:uFill>
                  <a:noFill/>
                </a:uFill>
                <a:hlinkClick r:id="rId1"/>
              </a:rPr>
              <a:t>Cashback landing page and buyer</a:t>
            </a:r>
            <a:endParaRPr sz="1200"/>
          </a:p>
          <a:p>
            <a:pPr marL="457200" lvl="0" indent="-304800" algn="l" rtl="0">
              <a:spcBef>
                <a:spcPts val="0"/>
              </a:spcBef>
              <a:spcAft>
                <a:spcPts val="0"/>
              </a:spcAft>
              <a:buSzPts val="1200"/>
              <a:buChar char="●"/>
            </a:pPr>
            <a:r>
              <a:rPr lang="en-GB" sz="1200">
                <a:uFill>
                  <a:noFill/>
                </a:uFill>
                <a:hlinkClick r:id="rId2"/>
              </a:rPr>
              <a:t>Cashback landing page earn rewards </a:t>
            </a:r>
            <a:endParaRPr b="1"/>
          </a:p>
          <a:p>
            <a:pPr marL="457200" lvl="0" indent="-317500" algn="l" rtl="0">
              <a:spcBef>
                <a:spcPts val="0"/>
              </a:spcBef>
              <a:spcAft>
                <a:spcPts val="0"/>
              </a:spcAft>
              <a:buSzPts val="1400"/>
              <a:buChar char="●"/>
            </a:pPr>
            <a:r>
              <a:rPr lang="en-GB" sz="1200">
                <a:uFill>
                  <a:noFill/>
                </a:uFill>
                <a:hlinkClick r:id="rId3"/>
              </a:rPr>
              <a:t>Indian rupee bills exchange</a:t>
            </a:r>
            <a:endParaRPr b="1"/>
          </a:p>
          <a:p>
            <a:pPr marL="457200" lvl="0" indent="-317500" algn="l" rtl="0">
              <a:spcBef>
                <a:spcPts val="0"/>
              </a:spcBef>
              <a:spcAft>
                <a:spcPts val="0"/>
              </a:spcAft>
              <a:buSzPts val="1400"/>
              <a:buChar char="●"/>
            </a:pPr>
            <a:r>
              <a:rPr lang="en-GB" sz="1200">
                <a:uFill>
                  <a:noFill/>
                </a:uFill>
                <a:hlinkClick r:id="rId4"/>
              </a:rPr>
              <a:t>Banking icons</a:t>
            </a:r>
            <a:endParaRPr b="1"/>
          </a:p>
          <a:p>
            <a:pPr marL="0" lvl="0" indent="0" algn="l" rtl="0">
              <a:spcBef>
                <a:spcPts val="1200"/>
              </a:spcBef>
              <a:spcAft>
                <a:spcPts val="0"/>
              </a:spcAft>
              <a:buNone/>
            </a:pPr>
            <a:endParaRPr b="1"/>
          </a:p>
          <a:p>
            <a:pPr marL="0" lvl="0" indent="0" algn="l" rtl="0">
              <a:spcBef>
                <a:spcPts val="1200"/>
              </a:spcBef>
              <a:spcAft>
                <a:spcPts val="0"/>
              </a:spcAft>
              <a:buNone/>
            </a:pPr>
            <a:r>
              <a:rPr lang="en-GB" b="1"/>
              <a:t>Photos</a:t>
            </a:r>
            <a:endParaRPr b="1"/>
          </a:p>
          <a:p>
            <a:pPr marL="457200" lvl="0" indent="-304800" algn="l" rtl="0">
              <a:spcBef>
                <a:spcPts val="1200"/>
              </a:spcBef>
              <a:spcAft>
                <a:spcPts val="0"/>
              </a:spcAft>
              <a:buSzPts val="1200"/>
              <a:buChar char="●"/>
            </a:pPr>
            <a:r>
              <a:rPr lang="en-GB" sz="1200">
                <a:uFill>
                  <a:noFill/>
                </a:uFill>
                <a:hlinkClick r:id="rId5"/>
              </a:rPr>
              <a:t>Businesswoman during a professional meeting with her teammates</a:t>
            </a:r>
            <a:endParaRPr lang="en-GB" sz="1200">
              <a:uFill>
                <a:noFill/>
              </a:uFill>
            </a:endParaRPr>
          </a:p>
          <a:p>
            <a:pPr marL="457200" lvl="0" indent="-317500" algn="l" rtl="0">
              <a:spcBef>
                <a:spcPts val="0"/>
              </a:spcBef>
              <a:spcAft>
                <a:spcPts val="0"/>
              </a:spcAft>
              <a:buSzPts val="1400"/>
              <a:buChar char="●"/>
            </a:pPr>
            <a:r>
              <a:rPr lang="en-GB" sz="1200">
                <a:uFill>
                  <a:noFill/>
                </a:uFill>
                <a:hlinkClick r:id="rId6"/>
              </a:rPr>
              <a:t>Portrait of three businesswomen indoors</a:t>
            </a:r>
            <a:endParaRPr lang="en-GB" sz="1200">
              <a:uFill>
                <a:noFill/>
              </a:uFill>
            </a:endParaRPr>
          </a:p>
          <a:p>
            <a:pPr marL="457200" lvl="0" indent="-317500" algn="l" rtl="0">
              <a:spcBef>
                <a:spcPts val="0"/>
              </a:spcBef>
              <a:spcAft>
                <a:spcPts val="0"/>
              </a:spcAft>
              <a:buSzPts val="1400"/>
              <a:buChar char="●"/>
            </a:pPr>
            <a:r>
              <a:rPr lang="en-GB" sz="1200">
                <a:uFill>
                  <a:noFill/>
                </a:uFill>
                <a:hlinkClick r:id="rId7"/>
              </a:rPr>
              <a:t>Smiley professional businesswoman with glasses doing a presentation</a:t>
            </a:r>
            <a:endParaRPr b="1"/>
          </a:p>
        </p:txBody>
      </p:sp>
      <p:sp>
        <p:nvSpPr>
          <p:cNvPr id="996" name="Google Shape;996;p56"/>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Alternative Resources</a:t>
            </a:r>
            <a:endParaRPr lang="en-GB"/>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000" name="Shape 1000"/>
        <p:cNvGrpSpPr/>
        <p:nvPr/>
      </p:nvGrpSpPr>
      <p:grpSpPr>
        <a:xfrm>
          <a:off x="0" y="0"/>
          <a:ext cx="0" cy="0"/>
          <a:chOff x="0" y="0"/>
          <a:chExt cx="0" cy="0"/>
        </a:xfrm>
      </p:grpSpPr>
      <p:sp>
        <p:nvSpPr>
          <p:cNvPr id="1001" name="Google Shape;1001;p57"/>
          <p:cNvSpPr txBox="1"/>
          <p:nvPr>
            <p:ph type="body" idx="1"/>
          </p:nvPr>
        </p:nvSpPr>
        <p:spPr>
          <a:xfrm>
            <a:off x="723900" y="1341175"/>
            <a:ext cx="7700100" cy="325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Did you like the resources on this template? Get them for free at our other websites.</a:t>
            </a:r>
            <a:endParaRPr sz="1200"/>
          </a:p>
          <a:p>
            <a:pPr marL="0" lvl="0" indent="0" algn="l" rtl="0">
              <a:spcBef>
                <a:spcPts val="1200"/>
              </a:spcBef>
              <a:spcAft>
                <a:spcPts val="0"/>
              </a:spcAft>
              <a:buNone/>
            </a:pPr>
            <a:r>
              <a:rPr lang="en-GB" b="1"/>
              <a:t>Vectors</a:t>
            </a:r>
            <a:endParaRPr b="1"/>
          </a:p>
          <a:p>
            <a:pPr marL="457200" lvl="0" indent="-304800" algn="l" rtl="0">
              <a:spcBef>
                <a:spcPts val="1200"/>
              </a:spcBef>
              <a:spcAft>
                <a:spcPts val="0"/>
              </a:spcAft>
              <a:buSzPts val="1200"/>
              <a:buChar char="●"/>
            </a:pPr>
            <a:r>
              <a:rPr lang="en-GB" sz="1200">
                <a:uFill>
                  <a:noFill/>
                </a:uFill>
                <a:hlinkClick r:id="rId1"/>
              </a:rPr>
              <a:t>Flat design cash on delivery concept </a:t>
            </a:r>
            <a:endParaRPr sz="1200"/>
          </a:p>
          <a:p>
            <a:pPr marL="457200" lvl="0" indent="-304800" algn="l" rtl="0">
              <a:spcBef>
                <a:spcPts val="0"/>
              </a:spcBef>
              <a:spcAft>
                <a:spcPts val="0"/>
              </a:spcAft>
              <a:buSzPts val="1200"/>
              <a:buChar char="●"/>
            </a:pPr>
            <a:r>
              <a:rPr lang="en-GB" sz="1200">
                <a:uFill>
                  <a:noFill/>
                </a:uFill>
                <a:hlinkClick r:id="rId2"/>
              </a:rPr>
              <a:t>Cashback concept - landing page</a:t>
            </a:r>
            <a:endParaRPr b="1"/>
          </a:p>
          <a:p>
            <a:pPr marL="0" lvl="0" indent="0" algn="l" rtl="0">
              <a:spcBef>
                <a:spcPts val="1200"/>
              </a:spcBef>
              <a:spcAft>
                <a:spcPts val="0"/>
              </a:spcAft>
              <a:buNone/>
            </a:pPr>
            <a:endParaRPr b="1"/>
          </a:p>
          <a:p>
            <a:pPr marL="0" lvl="0" indent="0" algn="l" rtl="0">
              <a:spcBef>
                <a:spcPts val="1200"/>
              </a:spcBef>
              <a:spcAft>
                <a:spcPts val="0"/>
              </a:spcAft>
              <a:buNone/>
            </a:pPr>
            <a:r>
              <a:rPr lang="en-GB" b="1"/>
              <a:t>Photos</a:t>
            </a:r>
            <a:endParaRPr b="1"/>
          </a:p>
          <a:p>
            <a:pPr marL="457200" lvl="0" indent="-304800" algn="l" rtl="0">
              <a:spcBef>
                <a:spcPts val="1200"/>
              </a:spcBef>
              <a:spcAft>
                <a:spcPts val="0"/>
              </a:spcAft>
              <a:buSzPts val="1200"/>
              <a:buChar char="●"/>
            </a:pPr>
            <a:r>
              <a:rPr lang="en-GB" sz="1200">
                <a:uFill>
                  <a:noFill/>
                </a:uFill>
                <a:hlinkClick r:id="rId3"/>
              </a:rPr>
              <a:t>Businesswoman with glasses during a meeting presentation with her peers</a:t>
            </a:r>
            <a:endParaRPr lang="en-GB" sz="1200">
              <a:uFill>
                <a:noFill/>
              </a:uFill>
            </a:endParaRPr>
          </a:p>
          <a:p>
            <a:pPr marL="457200" lvl="0" indent="-317500" algn="l" rtl="0">
              <a:spcBef>
                <a:spcPts val="0"/>
              </a:spcBef>
              <a:spcAft>
                <a:spcPts val="0"/>
              </a:spcAft>
              <a:buSzPts val="1400"/>
              <a:buChar char="●"/>
            </a:pPr>
            <a:r>
              <a:rPr lang="en-GB" sz="1200">
                <a:uFill>
                  <a:noFill/>
                </a:uFill>
                <a:hlinkClick r:id="rId4"/>
              </a:rPr>
              <a:t>Professional businesswoman with glasses during a meeting with her colleagues</a:t>
            </a:r>
            <a:endParaRPr lang="en-GB" sz="1200">
              <a:uFill>
                <a:noFill/>
              </a:uFill>
            </a:endParaRPr>
          </a:p>
          <a:p>
            <a:pPr marL="457200" lvl="0" indent="-317500" algn="l" rtl="0">
              <a:spcBef>
                <a:spcPts val="0"/>
              </a:spcBef>
              <a:spcAft>
                <a:spcPts val="0"/>
              </a:spcAft>
              <a:buSzPts val="1400"/>
              <a:buChar char="●"/>
            </a:pPr>
            <a:r>
              <a:rPr lang="en-GB" sz="1200">
                <a:uFill>
                  <a:noFill/>
                </a:uFill>
                <a:hlinkClick r:id="rId5"/>
              </a:rPr>
              <a:t>Businesswoman during a professional meeting with her teammates</a:t>
            </a:r>
            <a:endParaRPr lang="en-GB" sz="1200">
              <a:uFill>
                <a:noFill/>
              </a:uFill>
            </a:endParaRPr>
          </a:p>
          <a:p>
            <a:pPr marL="457200" lvl="0" indent="-317500" algn="l" rtl="0">
              <a:spcBef>
                <a:spcPts val="0"/>
              </a:spcBef>
              <a:spcAft>
                <a:spcPts val="0"/>
              </a:spcAft>
              <a:buSzPts val="1400"/>
              <a:buChar char="●"/>
            </a:pPr>
            <a:r>
              <a:rPr lang="en-GB" sz="1200">
                <a:uFill>
                  <a:noFill/>
                </a:uFill>
                <a:hlinkClick r:id="rId6"/>
              </a:rPr>
              <a:t>Businesswoman with glasses during a meeting presentation</a:t>
            </a:r>
            <a:endParaRPr lang="en-GB" sz="1200">
              <a:uFill>
                <a:noFill/>
              </a:uFill>
              <a:hlinkClick r:id="rId6"/>
            </a:endParaRPr>
          </a:p>
        </p:txBody>
      </p:sp>
      <p:sp>
        <p:nvSpPr>
          <p:cNvPr id="1002" name="Google Shape;1002;p57"/>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Resources</a:t>
            </a:r>
            <a:endParaRPr lang="en-GB"/>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06" name="Shape 1006"/>
        <p:cNvGrpSpPr/>
        <p:nvPr/>
      </p:nvGrpSpPr>
      <p:grpSpPr>
        <a:xfrm>
          <a:off x="0" y="0"/>
          <a:ext cx="0" cy="0"/>
          <a:chOff x="0" y="0"/>
          <a:chExt cx="0" cy="0"/>
        </a:xfrm>
      </p:grpSpPr>
      <p:sp>
        <p:nvSpPr>
          <p:cNvPr id="1007" name="Google Shape;1007;p58"/>
          <p:cNvSpPr txBox="1"/>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Instructions for use (</a:t>
            </a:r>
            <a:r>
              <a:rPr lang="en-GB">
                <a:latin typeface="Arial" panose="020B0604020202020204"/>
                <a:ea typeface="Arial" panose="020B0604020202020204"/>
                <a:cs typeface="Arial" panose="020B0604020202020204"/>
                <a:sym typeface="Arial" panose="020B0604020202020204"/>
              </a:rPr>
              <a:t>free users)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1008" name="Google Shape;1008;p58"/>
          <p:cNvSpPr txBox="1"/>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In order to use this template, you must credit </a:t>
            </a:r>
            <a:r>
              <a:rPr lang="en-GB" sz="1000" b="1" u="sng">
                <a:solidFill>
                  <a:srgbClr val="869FB2"/>
                </a:solidFill>
                <a:latin typeface="Arial" panose="020B0604020202020204"/>
                <a:ea typeface="Arial" panose="020B0604020202020204"/>
                <a:cs typeface="Arial" panose="020B0604020202020204"/>
                <a:sym typeface="Arial" panose="020B0604020202020204"/>
              </a:rPr>
              <a:t>S</a:t>
            </a:r>
            <a:r>
              <a:rPr lang="en-GB" b="1" u="sng">
                <a:solidFill>
                  <a:srgbClr val="869FB2"/>
                </a:solidFill>
                <a:latin typeface="Arial" panose="020B0604020202020204"/>
                <a:ea typeface="Arial" panose="020B0604020202020204"/>
                <a:cs typeface="Arial" panose="020B0604020202020204"/>
                <a:sym typeface="Arial" panose="020B0604020202020204"/>
                <a:hlinkClick r:id="rId1"/>
              </a:rPr>
              <a:t>lidesgo</a:t>
            </a:r>
            <a:r>
              <a:rPr lang="en-GB">
                <a:solidFill>
                  <a:srgbClr val="435D74"/>
                </a:solidFill>
                <a:latin typeface="Arial" panose="020B0604020202020204"/>
                <a:ea typeface="Arial" panose="020B0604020202020204"/>
                <a:cs typeface="Arial" panose="020B0604020202020204"/>
                <a:sym typeface="Arial" panose="020B0604020202020204"/>
              </a:rPr>
              <a:t> </a:t>
            </a:r>
            <a:r>
              <a:rPr lang="en-GB">
                <a:solidFill>
                  <a:srgbClr val="FFFFFF"/>
                </a:solidFill>
                <a:latin typeface="Arial" panose="020B0604020202020204"/>
                <a:ea typeface="Arial" panose="020B0604020202020204"/>
                <a:cs typeface="Arial" panose="020B0604020202020204"/>
                <a:sym typeface="Arial" panose="020B0604020202020204"/>
              </a:rPr>
              <a:t>by keeping the Thanks slide.</a:t>
            </a:r>
            <a:endParaRPr>
              <a:solidFill>
                <a:srgbClr val="FFFFFF"/>
              </a:solidFill>
              <a:latin typeface="Arial" panose="020B0604020202020204"/>
              <a:ea typeface="Arial" panose="020B0604020202020204"/>
              <a:cs typeface="Arial" panose="020B0604020202020204"/>
              <a:sym typeface="Arial" panose="020B0604020202020204"/>
            </a:endParaRPr>
          </a:p>
          <a:p>
            <a:pPr marL="0" marR="0" lvl="0" indent="0" algn="l" rtl="0">
              <a:lnSpc>
                <a:spcPct val="115000"/>
              </a:lnSpc>
              <a:spcBef>
                <a:spcPts val="1400"/>
              </a:spcBef>
              <a:spcAft>
                <a:spcPts val="0"/>
              </a:spcAft>
              <a:buNone/>
            </a:pPr>
            <a:r>
              <a:rPr lang="en-GB" sz="1000" b="1">
                <a:solidFill>
                  <a:srgbClr val="869FB2"/>
                </a:solidFill>
                <a:latin typeface="Arial" panose="020B0604020202020204"/>
                <a:ea typeface="Arial" panose="020B0604020202020204"/>
                <a:cs typeface="Arial" panose="020B0604020202020204"/>
                <a:sym typeface="Arial" panose="020B0604020202020204"/>
              </a:rPr>
              <a:t>You are allowed to:</a:t>
            </a:r>
            <a:endParaRPr sz="1000" b="1">
              <a:solidFill>
                <a:srgbClr val="869FB2"/>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40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Modify this template.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Use it for both personal and commercial purposes.</a:t>
            </a: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lnSpc>
                <a:spcPct val="115000"/>
              </a:lnSpc>
              <a:spcBef>
                <a:spcPts val="1400"/>
              </a:spcBef>
              <a:spcAft>
                <a:spcPts val="0"/>
              </a:spcAft>
              <a:buNone/>
            </a:pPr>
            <a:r>
              <a:rPr lang="en-GB" sz="1000" b="1">
                <a:solidFill>
                  <a:srgbClr val="869FB2"/>
                </a:solidFill>
                <a:latin typeface="Arial" panose="020B0604020202020204"/>
                <a:ea typeface="Arial" panose="020B0604020202020204"/>
                <a:cs typeface="Arial" panose="020B0604020202020204"/>
                <a:sym typeface="Arial" panose="020B0604020202020204"/>
              </a:rPr>
              <a:t>You are not allowed to:</a:t>
            </a:r>
            <a:endParaRPr sz="1000" b="1">
              <a:solidFill>
                <a:srgbClr val="869FB2"/>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40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Sublicense, sell or rent any of Slidesgo Content (or a modified version of Slidesgo Content).</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Use any of the elements that are part of this Slidesgo Template in an isolated and separated way from this Template.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Delete the “Thanks” or “Credits” slide.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Register any of the elements that are part of this template as a trademark or logo, or register it as a work in an intellectual property registry or similar.</a:t>
            </a: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lnSpc>
                <a:spcPct val="115000"/>
              </a:lnSpc>
              <a:spcBef>
                <a:spcPts val="0"/>
              </a:spcBef>
              <a:spcAft>
                <a:spcPts val="0"/>
              </a:spcAft>
              <a:buNone/>
            </a:pP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endParaRPr sz="1000">
              <a:solidFill>
                <a:srgbClr val="435D74"/>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endParaRPr sz="1300">
              <a:solidFill>
                <a:srgbClr val="435D74"/>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sz="1300">
              <a:solidFill>
                <a:srgbClr val="435D74"/>
              </a:solidFill>
              <a:latin typeface="Arial" panose="020B0604020202020204"/>
              <a:ea typeface="Arial" panose="020B0604020202020204"/>
              <a:cs typeface="Arial" panose="020B0604020202020204"/>
              <a:sym typeface="Arial" panose="020B0604020202020204"/>
            </a:endParaRPr>
          </a:p>
        </p:txBody>
      </p:sp>
      <p:sp>
        <p:nvSpPr>
          <p:cNvPr id="1009" name="Google Shape;1009;p5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a:solidFill>
                  <a:srgbClr val="FFFFFF"/>
                </a:solidFill>
              </a:rPr>
              <a:t>For more information about editing slides, please </a:t>
            </a:r>
            <a:r>
              <a:rPr lang="en-GB" sz="900">
                <a:solidFill>
                  <a:srgbClr val="FFFFFF"/>
                </a:solidFill>
              </a:rPr>
              <a:t>read </a:t>
            </a:r>
            <a:r>
              <a:rPr lang="en-GB"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GB" sz="1000" u="sng">
                <a:solidFill>
                  <a:srgbClr val="869FB2"/>
                </a:solidFill>
                <a:hlinkClick r:id="rId2"/>
              </a:rPr>
              <a:t>https://slidesgo.com/faqs</a:t>
            </a:r>
            <a:r>
              <a:rPr lang="en-GB" sz="1200">
                <a:solidFill>
                  <a:srgbClr val="FFFFFF"/>
                </a:solidFill>
              </a:rPr>
              <a:t> </a:t>
            </a:r>
            <a:r>
              <a:rPr lang="en-GB" sz="1000">
                <a:solidFill>
                  <a:srgbClr val="FFFFFF"/>
                </a:solidFill>
              </a:rPr>
              <a:t>and</a:t>
            </a:r>
            <a:r>
              <a:rPr lang="en-GB" sz="1200">
                <a:solidFill>
                  <a:srgbClr val="FFFFFF"/>
                </a:solidFill>
              </a:rPr>
              <a:t> </a:t>
            </a:r>
            <a:r>
              <a:rPr lang="en-GB" sz="1000" u="sng">
                <a:solidFill>
                  <a:srgbClr val="869FB2"/>
                </a:solidFill>
                <a:hlinkClick r:id="rId3"/>
              </a:rPr>
              <a:t>https://slidesgo.com/slidesgo-school</a:t>
            </a:r>
            <a:endParaRPr sz="1000" u="sng">
              <a:solidFill>
                <a:srgbClr val="869FB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13" name="Shape 1013"/>
        <p:cNvGrpSpPr/>
        <p:nvPr/>
      </p:nvGrpSpPr>
      <p:grpSpPr>
        <a:xfrm>
          <a:off x="0" y="0"/>
          <a:ext cx="0" cy="0"/>
          <a:chOff x="0" y="0"/>
          <a:chExt cx="0" cy="0"/>
        </a:xfrm>
      </p:grpSpPr>
      <p:sp>
        <p:nvSpPr>
          <p:cNvPr id="1014" name="Google Shape;1014;p59"/>
          <p:cNvSpPr txBox="1"/>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Instructions for use (premium users)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1015" name="Google Shape;1015;p59"/>
          <p:cNvSpPr txBox="1"/>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In order to use this template, you must be a Premium user on </a:t>
            </a:r>
            <a:r>
              <a:rPr lang="en-GB" sz="1000" b="1" u="sng">
                <a:solidFill>
                  <a:srgbClr val="869FB2"/>
                </a:solidFill>
                <a:latin typeface="Arial" panose="020B0604020202020204"/>
                <a:ea typeface="Arial" panose="020B0604020202020204"/>
                <a:cs typeface="Arial" panose="020B0604020202020204"/>
                <a:sym typeface="Arial" panose="020B0604020202020204"/>
              </a:rPr>
              <a:t>S</a:t>
            </a:r>
            <a:r>
              <a:rPr lang="en-GB" b="1" u="sng">
                <a:solidFill>
                  <a:srgbClr val="869FB2"/>
                </a:solidFill>
                <a:latin typeface="Arial" panose="020B0604020202020204"/>
                <a:ea typeface="Arial" panose="020B0604020202020204"/>
                <a:cs typeface="Arial" panose="020B0604020202020204"/>
                <a:sym typeface="Arial" panose="020B0604020202020204"/>
                <a:hlinkClick r:id="rId1"/>
              </a:rPr>
              <a:t>lidesgo</a:t>
            </a:r>
            <a:r>
              <a:rPr lang="en-GB">
                <a:solidFill>
                  <a:srgbClr val="FFFFFF"/>
                </a:solidFill>
                <a:latin typeface="Arial" panose="020B0604020202020204"/>
                <a:ea typeface="Arial" panose="020B0604020202020204"/>
                <a:cs typeface="Arial" panose="020B0604020202020204"/>
                <a:sym typeface="Arial" panose="020B0604020202020204"/>
              </a:rPr>
              <a:t>.</a:t>
            </a:r>
            <a:endParaRPr>
              <a:solidFill>
                <a:srgbClr val="FFFFFF"/>
              </a:solidFill>
              <a:latin typeface="Arial" panose="020B0604020202020204"/>
              <a:ea typeface="Arial" panose="020B0604020202020204"/>
              <a:cs typeface="Arial" panose="020B0604020202020204"/>
              <a:sym typeface="Arial" panose="020B0604020202020204"/>
            </a:endParaRPr>
          </a:p>
          <a:p>
            <a:pPr marL="0" marR="0" lvl="0" indent="0" algn="l" rtl="0">
              <a:lnSpc>
                <a:spcPct val="115000"/>
              </a:lnSpc>
              <a:spcBef>
                <a:spcPts val="1400"/>
              </a:spcBef>
              <a:spcAft>
                <a:spcPts val="0"/>
              </a:spcAft>
              <a:buNone/>
            </a:pPr>
            <a:r>
              <a:rPr lang="en-GB" sz="1000" b="1">
                <a:solidFill>
                  <a:srgbClr val="869FB2"/>
                </a:solidFill>
                <a:latin typeface="Arial" panose="020B0604020202020204"/>
                <a:ea typeface="Arial" panose="020B0604020202020204"/>
                <a:cs typeface="Arial" panose="020B0604020202020204"/>
                <a:sym typeface="Arial" panose="020B0604020202020204"/>
              </a:rPr>
              <a:t>You are allowed to:</a:t>
            </a:r>
            <a:endParaRPr sz="1000" b="1">
              <a:solidFill>
                <a:srgbClr val="869FB2"/>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40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Modify this template.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Use it for both personal and commercial purposes.</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Hide or delete the “Thanks” slide and the mention to Slidesgo in the credits.</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Share this template in an editable format with people who are not part of your team.</a:t>
            </a: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lnSpc>
                <a:spcPct val="115000"/>
              </a:lnSpc>
              <a:spcBef>
                <a:spcPts val="1400"/>
              </a:spcBef>
              <a:spcAft>
                <a:spcPts val="0"/>
              </a:spcAft>
              <a:buNone/>
            </a:pPr>
            <a:r>
              <a:rPr lang="en-GB" sz="1000" b="1">
                <a:solidFill>
                  <a:srgbClr val="869FB2"/>
                </a:solidFill>
                <a:latin typeface="Arial" panose="020B0604020202020204"/>
                <a:ea typeface="Arial" panose="020B0604020202020204"/>
                <a:cs typeface="Arial" panose="020B0604020202020204"/>
                <a:sym typeface="Arial" panose="020B0604020202020204"/>
              </a:rPr>
              <a:t>You are not allowed to:</a:t>
            </a:r>
            <a:endParaRPr sz="1000" b="1">
              <a:solidFill>
                <a:srgbClr val="869FB2"/>
              </a:solidFill>
              <a:latin typeface="Arial" panose="020B0604020202020204"/>
              <a:ea typeface="Arial" panose="020B0604020202020204"/>
              <a:cs typeface="Arial" panose="020B0604020202020204"/>
              <a:sym typeface="Arial" panose="020B0604020202020204"/>
            </a:endParaRPr>
          </a:p>
          <a:p>
            <a:pPr marL="457200" lvl="0" indent="-292100" algn="l" rtl="0">
              <a:spcBef>
                <a:spcPts val="40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Sublicense, sell or rent this Slidesgo Template (or a modified version of this Slidesgo Template).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Use any of the elements that are part of this Slidesgo Template in an isolated and separated way from this Template.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Register any of the elements that are part of this template as a trademark or logo, or register it as a work in an intellectual property registry or similar.</a:t>
            </a: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sz="1000">
              <a:solidFill>
                <a:srgbClr val="FFFFFF"/>
              </a:solidFill>
              <a:latin typeface="Arial" panose="020B0604020202020204"/>
              <a:ea typeface="Arial" panose="020B0604020202020204"/>
              <a:cs typeface="Arial" panose="020B0604020202020204"/>
              <a:sym typeface="Arial" panose="020B0604020202020204"/>
            </a:endParaRPr>
          </a:p>
        </p:txBody>
      </p:sp>
      <p:sp>
        <p:nvSpPr>
          <p:cNvPr id="1016" name="Google Shape;1016;p59"/>
          <p:cNvSpPr txBox="1"/>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FFFFFF"/>
                </a:solidFill>
                <a:latin typeface="Arial" panose="020B0604020202020204"/>
                <a:ea typeface="Arial" panose="020B0604020202020204"/>
                <a:cs typeface="Arial" panose="020B0604020202020204"/>
                <a:sym typeface="Arial" panose="020B0604020202020204"/>
              </a:rPr>
              <a:t>For more information about editing slides, please </a:t>
            </a:r>
            <a:r>
              <a:rPr lang="en-GB" sz="900">
                <a:solidFill>
                  <a:srgbClr val="FFFFFF"/>
                </a:solidFill>
                <a:latin typeface="Arial" panose="020B0604020202020204"/>
                <a:ea typeface="Arial" panose="020B0604020202020204"/>
                <a:cs typeface="Arial" panose="020B0604020202020204"/>
                <a:sym typeface="Arial" panose="020B0604020202020204"/>
              </a:rPr>
              <a:t>read </a:t>
            </a:r>
            <a:r>
              <a:rPr lang="en-GB" sz="1000">
                <a:solidFill>
                  <a:srgbClr val="FFFFFF"/>
                </a:solidFill>
                <a:latin typeface="Arial" panose="020B0604020202020204"/>
                <a:ea typeface="Arial" panose="020B0604020202020204"/>
                <a:cs typeface="Arial" panose="020B0604020202020204"/>
                <a:sym typeface="Arial" panose="020B0604020202020204"/>
              </a:rPr>
              <a:t>our FAQs or visit Slidesgo School:</a:t>
            </a: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r>
              <a:rPr lang="en-GB" sz="1000" u="sng">
                <a:solidFill>
                  <a:srgbClr val="869FB2"/>
                </a:solidFill>
                <a:latin typeface="Arial" panose="020B0604020202020204"/>
                <a:ea typeface="Arial" panose="020B0604020202020204"/>
                <a:cs typeface="Arial" panose="020B0604020202020204"/>
                <a:sym typeface="Arial" panose="020B0604020202020204"/>
                <a:hlinkClick r:id="rId2"/>
              </a:rPr>
              <a:t>https://slidesgo.com/faqs</a:t>
            </a:r>
            <a:r>
              <a:rPr lang="en-GB" sz="1200">
                <a:solidFill>
                  <a:srgbClr val="FFFFFF"/>
                </a:solidFill>
                <a:latin typeface="Arial" panose="020B0604020202020204"/>
                <a:ea typeface="Arial" panose="020B0604020202020204"/>
                <a:cs typeface="Arial" panose="020B0604020202020204"/>
                <a:sym typeface="Arial" panose="020B0604020202020204"/>
              </a:rPr>
              <a:t> </a:t>
            </a:r>
            <a:r>
              <a:rPr lang="en-GB" sz="1000">
                <a:solidFill>
                  <a:srgbClr val="FFFFFF"/>
                </a:solidFill>
                <a:latin typeface="Arial" panose="020B0604020202020204"/>
                <a:ea typeface="Arial" panose="020B0604020202020204"/>
                <a:cs typeface="Arial" panose="020B0604020202020204"/>
                <a:sym typeface="Arial" panose="020B0604020202020204"/>
              </a:rPr>
              <a:t>and</a:t>
            </a:r>
            <a:r>
              <a:rPr lang="en-GB" sz="1200">
                <a:solidFill>
                  <a:srgbClr val="FFFFFF"/>
                </a:solidFill>
                <a:latin typeface="Arial" panose="020B0604020202020204"/>
                <a:ea typeface="Arial" panose="020B0604020202020204"/>
                <a:cs typeface="Arial" panose="020B0604020202020204"/>
                <a:sym typeface="Arial" panose="020B0604020202020204"/>
              </a:rPr>
              <a:t> </a:t>
            </a:r>
            <a:r>
              <a:rPr lang="en-GB" sz="1000" u="sng">
                <a:solidFill>
                  <a:srgbClr val="869FB2"/>
                </a:solidFill>
                <a:latin typeface="Arial" panose="020B0604020202020204"/>
                <a:ea typeface="Arial" panose="020B0604020202020204"/>
                <a:cs typeface="Arial" panose="020B0604020202020204"/>
                <a:sym typeface="Arial" panose="020B0604020202020204"/>
                <a:hlinkClick r:id="rId3"/>
              </a:rPr>
              <a:t>https://slidesgo.com/slidesgo-school</a:t>
            </a:r>
            <a:endParaRPr sz="1000" u="sng">
              <a:solidFill>
                <a:srgbClr val="869FB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20" name="Shape 1020"/>
        <p:cNvGrpSpPr/>
        <p:nvPr/>
      </p:nvGrpSpPr>
      <p:grpSpPr>
        <a:xfrm>
          <a:off x="0" y="0"/>
          <a:ext cx="0" cy="0"/>
          <a:chOff x="0" y="0"/>
          <a:chExt cx="0" cy="0"/>
        </a:xfrm>
      </p:grpSpPr>
      <p:sp>
        <p:nvSpPr>
          <p:cNvPr id="1021" name="Google Shape;1021;p60"/>
          <p:cNvSpPr txBox="1"/>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Fonts &amp; colors used</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1022" name="Google Shape;1022;p60"/>
          <p:cNvSpPr txBox="1"/>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rgbClr val="FFFFFF"/>
                </a:solidFill>
                <a:latin typeface="Arial" panose="020B0604020202020204"/>
                <a:ea typeface="Arial" panose="020B0604020202020204"/>
                <a:cs typeface="Arial" panose="020B0604020202020204"/>
                <a:sym typeface="Arial" panose="020B0604020202020204"/>
              </a:rPr>
              <a:t>This presentation has been made using the following fonts:</a:t>
            </a:r>
            <a:endParaRPr sz="12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sz="1400">
              <a:solidFill>
                <a:srgbClr val="435D74"/>
              </a:solidFill>
              <a:latin typeface="Arial" panose="020B0604020202020204"/>
              <a:ea typeface="Arial" panose="020B0604020202020204"/>
              <a:cs typeface="Arial" panose="020B0604020202020204"/>
              <a:sym typeface="Arial" panose="020B0604020202020204"/>
            </a:endParaRPr>
          </a:p>
        </p:txBody>
      </p:sp>
      <p:sp>
        <p:nvSpPr>
          <p:cNvPr id="1023" name="Google Shape;1023;p60"/>
          <p:cNvSpPr txBox="1"/>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latin typeface="Arial" panose="020B0604020202020204"/>
                <a:ea typeface="Arial" panose="020B0604020202020204"/>
                <a:cs typeface="Arial" panose="020B0604020202020204"/>
                <a:sym typeface="Arial" panose="020B0604020202020204"/>
              </a:rPr>
              <a:t>Poppins</a:t>
            </a:r>
            <a:endParaRPr b="1">
              <a:solidFill>
                <a:schemeClr val="lt1"/>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r>
              <a:rPr lang="en-GB">
                <a:solidFill>
                  <a:schemeClr val="lt1"/>
                </a:solidFill>
                <a:latin typeface="Arial" panose="020B0604020202020204"/>
                <a:ea typeface="Arial" panose="020B0604020202020204"/>
                <a:cs typeface="Arial" panose="020B0604020202020204"/>
                <a:sym typeface="Arial" panose="020B0604020202020204"/>
              </a:rPr>
              <a:t>(</a:t>
            </a:r>
            <a:r>
              <a:rPr lang="en-GB">
                <a:solidFill>
                  <a:schemeClr val="lt1"/>
                </a:solidFill>
                <a:uFill>
                  <a:noFill/>
                </a:uFill>
                <a:latin typeface="Arial" panose="020B0604020202020204"/>
                <a:ea typeface="Arial" panose="020B0604020202020204"/>
                <a:cs typeface="Arial" panose="020B0604020202020204"/>
                <a:sym typeface="Arial" panose="020B0604020202020204"/>
                <a:hlinkClick r:id="rId1"/>
              </a:rPr>
              <a:t>https://fonts.google.com/specimen/Poppins</a:t>
            </a:r>
            <a:r>
              <a:rPr lang="en-GB">
                <a:solidFill>
                  <a:schemeClr val="lt1"/>
                </a:solidFill>
                <a:latin typeface="Arial" panose="020B0604020202020204"/>
                <a:ea typeface="Arial" panose="020B0604020202020204"/>
                <a:cs typeface="Arial" panose="020B0604020202020204"/>
                <a:sym typeface="Arial" panose="020B0604020202020204"/>
              </a:rPr>
              <a:t>)</a:t>
            </a:r>
            <a:endParaRPr>
              <a:solidFill>
                <a:schemeClr val="lt1"/>
              </a:solidFill>
              <a:latin typeface="Arial" panose="020B0604020202020204"/>
              <a:ea typeface="Arial" panose="020B0604020202020204"/>
              <a:cs typeface="Arial" panose="020B0604020202020204"/>
              <a:sym typeface="Arial" panose="020B0604020202020204"/>
            </a:endParaRPr>
          </a:p>
        </p:txBody>
      </p:sp>
      <p:grpSp>
        <p:nvGrpSpPr>
          <p:cNvPr id="1024" name="Google Shape;1024;p60"/>
          <p:cNvGrpSpPr/>
          <p:nvPr/>
        </p:nvGrpSpPr>
        <p:grpSpPr>
          <a:xfrm>
            <a:off x="1713172" y="3477900"/>
            <a:ext cx="791400" cy="754200"/>
            <a:chOff x="1534613" y="3498875"/>
            <a:chExt cx="791400" cy="754200"/>
          </a:xfrm>
        </p:grpSpPr>
        <p:sp>
          <p:nvSpPr>
            <p:cNvPr id="1025" name="Google Shape;1025;p60"/>
            <p:cNvSpPr/>
            <p:nvPr/>
          </p:nvSpPr>
          <p:spPr>
            <a:xfrm>
              <a:off x="1534613" y="3498875"/>
              <a:ext cx="791400" cy="754200"/>
            </a:xfrm>
            <a:prstGeom prst="roundRect">
              <a:avLst>
                <a:gd name="adj" fmla="val 16667"/>
              </a:avLst>
            </a:prstGeom>
            <a:solidFill>
              <a:srgbClr val="D5D2E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60"/>
            <p:cNvSpPr txBox="1"/>
            <p:nvPr/>
          </p:nvSpPr>
          <p:spPr>
            <a:xfrm>
              <a:off x="15346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#d5d2e2</a:t>
              </a:r>
              <a:endParaRPr sz="1000">
                <a:solidFill>
                  <a:schemeClr val="dk1"/>
                </a:solidFill>
              </a:endParaRPr>
            </a:p>
          </p:txBody>
        </p:sp>
      </p:grpSp>
      <p:grpSp>
        <p:nvGrpSpPr>
          <p:cNvPr id="1027" name="Google Shape;1027;p60"/>
          <p:cNvGrpSpPr/>
          <p:nvPr/>
        </p:nvGrpSpPr>
        <p:grpSpPr>
          <a:xfrm>
            <a:off x="2702457" y="3477900"/>
            <a:ext cx="791405" cy="754200"/>
            <a:chOff x="2596432" y="3498875"/>
            <a:chExt cx="791405" cy="754200"/>
          </a:xfrm>
        </p:grpSpPr>
        <p:sp>
          <p:nvSpPr>
            <p:cNvPr id="1028" name="Google Shape;1028;p60"/>
            <p:cNvSpPr/>
            <p:nvPr/>
          </p:nvSpPr>
          <p:spPr>
            <a:xfrm>
              <a:off x="2596432" y="3498875"/>
              <a:ext cx="791400" cy="754200"/>
            </a:xfrm>
            <a:prstGeom prst="roundRect">
              <a:avLst>
                <a:gd name="adj" fmla="val 16667"/>
              </a:avLst>
            </a:prstGeom>
            <a:solidFill>
              <a:srgbClr val="6D25B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60"/>
            <p:cNvSpPr txBox="1"/>
            <p:nvPr/>
          </p:nvSpPr>
          <p:spPr>
            <a:xfrm>
              <a:off x="25964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#6d25bf</a:t>
              </a:r>
              <a:endParaRPr sz="1000">
                <a:solidFill>
                  <a:srgbClr val="FFFFFF"/>
                </a:solidFill>
              </a:endParaRPr>
            </a:p>
          </p:txBody>
        </p:sp>
      </p:grpSp>
      <p:grpSp>
        <p:nvGrpSpPr>
          <p:cNvPr id="1030" name="Google Shape;1030;p60"/>
          <p:cNvGrpSpPr/>
          <p:nvPr/>
        </p:nvGrpSpPr>
        <p:grpSpPr>
          <a:xfrm>
            <a:off x="3691747" y="3477900"/>
            <a:ext cx="791411" cy="754200"/>
            <a:chOff x="3658252" y="3498875"/>
            <a:chExt cx="791411" cy="754200"/>
          </a:xfrm>
        </p:grpSpPr>
        <p:sp>
          <p:nvSpPr>
            <p:cNvPr id="1031" name="Google Shape;1031;p60"/>
            <p:cNvSpPr/>
            <p:nvPr/>
          </p:nvSpPr>
          <p:spPr>
            <a:xfrm>
              <a:off x="3658252" y="3498875"/>
              <a:ext cx="791400" cy="754200"/>
            </a:xfrm>
            <a:prstGeom prst="roundRect">
              <a:avLst>
                <a:gd name="adj" fmla="val 16667"/>
              </a:avLst>
            </a:prstGeom>
            <a:solidFill>
              <a:srgbClr val="8854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60"/>
            <p:cNvSpPr txBox="1"/>
            <p:nvPr/>
          </p:nvSpPr>
          <p:spPr>
            <a:xfrm>
              <a:off x="36582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#8854fd</a:t>
              </a:r>
              <a:endParaRPr sz="1000">
                <a:solidFill>
                  <a:srgbClr val="FFFFFF"/>
                </a:solidFill>
              </a:endParaRPr>
            </a:p>
          </p:txBody>
        </p:sp>
      </p:grpSp>
      <p:grpSp>
        <p:nvGrpSpPr>
          <p:cNvPr id="1033" name="Google Shape;1033;p60"/>
          <p:cNvGrpSpPr/>
          <p:nvPr/>
        </p:nvGrpSpPr>
        <p:grpSpPr>
          <a:xfrm>
            <a:off x="723888" y="3477900"/>
            <a:ext cx="791400" cy="754200"/>
            <a:chOff x="472788" y="3498875"/>
            <a:chExt cx="791400" cy="754200"/>
          </a:xfrm>
        </p:grpSpPr>
        <p:sp>
          <p:nvSpPr>
            <p:cNvPr id="1034" name="Google Shape;1034;p60"/>
            <p:cNvSpPr/>
            <p:nvPr/>
          </p:nvSpPr>
          <p:spPr>
            <a:xfrm>
              <a:off x="472788" y="3498875"/>
              <a:ext cx="791400" cy="754200"/>
            </a:xfrm>
            <a:prstGeom prst="roundRect">
              <a:avLst>
                <a:gd name="adj" fmla="val 16667"/>
              </a:avLst>
            </a:prstGeom>
            <a:solidFill>
              <a:srgbClr val="20134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60"/>
            <p:cNvSpPr txBox="1"/>
            <p:nvPr/>
          </p:nvSpPr>
          <p:spPr>
            <a:xfrm>
              <a:off x="4727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#20134</a:t>
              </a:r>
              <a:endParaRPr sz="1000">
                <a:solidFill>
                  <a:srgbClr val="FFFFFF"/>
                </a:solidFill>
              </a:endParaRPr>
            </a:p>
          </p:txBody>
        </p:sp>
      </p:grpSp>
      <p:grpSp>
        <p:nvGrpSpPr>
          <p:cNvPr id="1036" name="Google Shape;1036;p60"/>
          <p:cNvGrpSpPr/>
          <p:nvPr/>
        </p:nvGrpSpPr>
        <p:grpSpPr>
          <a:xfrm>
            <a:off x="5670327" y="3477900"/>
            <a:ext cx="791400" cy="754200"/>
            <a:chOff x="5795663" y="3498875"/>
            <a:chExt cx="791400" cy="754200"/>
          </a:xfrm>
        </p:grpSpPr>
        <p:sp>
          <p:nvSpPr>
            <p:cNvPr id="1037" name="Google Shape;1037;p60"/>
            <p:cNvSpPr/>
            <p:nvPr/>
          </p:nvSpPr>
          <p:spPr>
            <a:xfrm>
              <a:off x="5795663" y="3498875"/>
              <a:ext cx="791400" cy="754200"/>
            </a:xfrm>
            <a:prstGeom prst="roundRect">
              <a:avLst>
                <a:gd name="adj" fmla="val 16667"/>
              </a:avLst>
            </a:prstGeom>
            <a:solidFill>
              <a:srgbClr val="56DB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60"/>
            <p:cNvSpPr txBox="1"/>
            <p:nvPr/>
          </p:nvSpPr>
          <p:spPr>
            <a:xfrm>
              <a:off x="57956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#56dbdc</a:t>
              </a:r>
              <a:endParaRPr sz="1000">
                <a:solidFill>
                  <a:srgbClr val="FFFFFF"/>
                </a:solidFill>
              </a:endParaRPr>
            </a:p>
          </p:txBody>
        </p:sp>
      </p:grpSp>
      <p:grpSp>
        <p:nvGrpSpPr>
          <p:cNvPr id="1039" name="Google Shape;1039;p60"/>
          <p:cNvGrpSpPr/>
          <p:nvPr/>
        </p:nvGrpSpPr>
        <p:grpSpPr>
          <a:xfrm>
            <a:off x="6659612" y="3477900"/>
            <a:ext cx="791405" cy="754200"/>
            <a:chOff x="6857482" y="3498875"/>
            <a:chExt cx="791405" cy="754200"/>
          </a:xfrm>
        </p:grpSpPr>
        <p:sp>
          <p:nvSpPr>
            <p:cNvPr id="1040" name="Google Shape;1040;p60"/>
            <p:cNvSpPr/>
            <p:nvPr/>
          </p:nvSpPr>
          <p:spPr>
            <a:xfrm>
              <a:off x="6857482" y="3498875"/>
              <a:ext cx="791400" cy="754200"/>
            </a:xfrm>
            <a:prstGeom prst="roundRect">
              <a:avLst>
                <a:gd name="adj" fmla="val 16667"/>
              </a:avLst>
            </a:prstGeom>
            <a:solidFill>
              <a:srgbClr val="FC559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60"/>
            <p:cNvSpPr txBox="1"/>
            <p:nvPr/>
          </p:nvSpPr>
          <p:spPr>
            <a:xfrm>
              <a:off x="68574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#fc5596</a:t>
              </a:r>
              <a:endParaRPr sz="1000">
                <a:solidFill>
                  <a:srgbClr val="FFFFFF"/>
                </a:solidFill>
              </a:endParaRPr>
            </a:p>
          </p:txBody>
        </p:sp>
      </p:grpSp>
      <p:grpSp>
        <p:nvGrpSpPr>
          <p:cNvPr id="1042" name="Google Shape;1042;p60"/>
          <p:cNvGrpSpPr/>
          <p:nvPr/>
        </p:nvGrpSpPr>
        <p:grpSpPr>
          <a:xfrm>
            <a:off x="7648902" y="3477900"/>
            <a:ext cx="791411" cy="754200"/>
            <a:chOff x="7919302" y="3498875"/>
            <a:chExt cx="791411" cy="754200"/>
          </a:xfrm>
        </p:grpSpPr>
        <p:sp>
          <p:nvSpPr>
            <p:cNvPr id="1043" name="Google Shape;1043;p60"/>
            <p:cNvSpPr/>
            <p:nvPr/>
          </p:nvSpPr>
          <p:spPr>
            <a:xfrm>
              <a:off x="7919302" y="3498875"/>
              <a:ext cx="791400" cy="754200"/>
            </a:xfrm>
            <a:prstGeom prst="roundRect">
              <a:avLst>
                <a:gd name="adj" fmla="val 16667"/>
              </a:avLst>
            </a:prstGeom>
            <a:solidFill>
              <a:srgbClr val="FE988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60"/>
            <p:cNvSpPr txBox="1"/>
            <p:nvPr/>
          </p:nvSpPr>
          <p:spPr>
            <a:xfrm>
              <a:off x="79193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#fe9883</a:t>
              </a:r>
              <a:endParaRPr sz="1000">
                <a:solidFill>
                  <a:srgbClr val="FFFFFF"/>
                </a:solidFill>
              </a:endParaRPr>
            </a:p>
          </p:txBody>
        </p:sp>
      </p:grpSp>
      <p:grpSp>
        <p:nvGrpSpPr>
          <p:cNvPr id="1045" name="Google Shape;1045;p60"/>
          <p:cNvGrpSpPr/>
          <p:nvPr/>
        </p:nvGrpSpPr>
        <p:grpSpPr>
          <a:xfrm>
            <a:off x="4681042" y="3477900"/>
            <a:ext cx="791400" cy="754200"/>
            <a:chOff x="4733838" y="3498875"/>
            <a:chExt cx="791400" cy="754200"/>
          </a:xfrm>
        </p:grpSpPr>
        <p:sp>
          <p:nvSpPr>
            <p:cNvPr id="1046" name="Google Shape;1046;p60"/>
            <p:cNvSpPr/>
            <p:nvPr/>
          </p:nvSpPr>
          <p:spPr>
            <a:xfrm>
              <a:off x="4733838" y="3498875"/>
              <a:ext cx="791400" cy="754200"/>
            </a:xfrm>
            <a:prstGeom prst="roundRect">
              <a:avLst>
                <a:gd name="adj" fmla="val 16667"/>
              </a:avLst>
            </a:prstGeom>
            <a:solidFill>
              <a:srgbClr val="369AD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60"/>
            <p:cNvSpPr txBox="1"/>
            <p:nvPr/>
          </p:nvSpPr>
          <p:spPr>
            <a:xfrm>
              <a:off x="47338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#369ade</a:t>
              </a:r>
              <a:endParaRPr sz="1000">
                <a:solidFill>
                  <a:srgbClr val="FFFFFF"/>
                </a:solidFil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51" name="Shape 1051"/>
        <p:cNvGrpSpPr/>
        <p:nvPr/>
      </p:nvGrpSpPr>
      <p:grpSpPr>
        <a:xfrm>
          <a:off x="0" y="0"/>
          <a:ext cx="0" cy="0"/>
          <a:chOff x="0" y="0"/>
          <a:chExt cx="0" cy="0"/>
        </a:xfrm>
      </p:grpSpPr>
      <p:sp>
        <p:nvSpPr>
          <p:cNvPr id="1052" name="Google Shape;1052;p61"/>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Storyset</a:t>
            </a:r>
            <a:endParaRPr sz="2400">
              <a:solidFill>
                <a:srgbClr val="FFFFFF"/>
              </a:solidFill>
            </a:endParaRPr>
          </a:p>
        </p:txBody>
      </p:sp>
      <p:sp>
        <p:nvSpPr>
          <p:cNvPr id="1053" name="Google Shape;1053;p61"/>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GB" sz="1100">
                <a:solidFill>
                  <a:srgbClr val="869FB2"/>
                </a:solidFill>
              </a:rPr>
              <a:t> </a:t>
            </a:r>
            <a:r>
              <a:rPr lang="en-GB" sz="1100">
                <a:solidFill>
                  <a:srgbClr val="869FB2"/>
                </a:solidFill>
                <a:uFill>
                  <a:noFill/>
                </a:uFill>
                <a:hlinkClick r:id="rId1"/>
              </a:rPr>
              <a:t>How it Works.</a:t>
            </a:r>
            <a:endParaRPr sz="1100">
              <a:solidFill>
                <a:srgbClr val="869FB2"/>
              </a:solidFill>
            </a:endParaRPr>
          </a:p>
        </p:txBody>
      </p:sp>
      <p:pic>
        <p:nvPicPr>
          <p:cNvPr id="1054" name="Google Shape;1054;p61"/>
          <p:cNvPicPr preferRelativeResize="0"/>
          <p:nvPr/>
        </p:nvPicPr>
        <p:blipFill rotWithShape="1">
          <a:blip r:embed="rId2"/>
          <a:srcRect t="16540" b="16547"/>
          <a:stretch>
            <a:fillRect/>
          </a:stretch>
        </p:blipFill>
        <p:spPr>
          <a:xfrm>
            <a:off x="510820" y="2688639"/>
            <a:ext cx="1606719" cy="1075073"/>
          </a:xfrm>
          <a:prstGeom prst="rect">
            <a:avLst/>
          </a:prstGeom>
          <a:noFill/>
          <a:ln>
            <a:noFill/>
          </a:ln>
        </p:spPr>
      </p:pic>
      <p:sp>
        <p:nvSpPr>
          <p:cNvPr id="1055" name="Google Shape;1055;p61"/>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3"/>
              </a:rPr>
              <a:t>Pana</a:t>
            </a:r>
            <a:endParaRPr>
              <a:solidFill>
                <a:srgbClr val="869FB2"/>
              </a:solidFill>
            </a:endParaRPr>
          </a:p>
        </p:txBody>
      </p:sp>
      <p:sp>
        <p:nvSpPr>
          <p:cNvPr id="1056" name="Google Shape;1056;p61"/>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4"/>
              </a:rPr>
              <a:t>Amico</a:t>
            </a:r>
            <a:endParaRPr>
              <a:solidFill>
                <a:srgbClr val="869FB2"/>
              </a:solidFill>
            </a:endParaRPr>
          </a:p>
        </p:txBody>
      </p:sp>
      <p:sp>
        <p:nvSpPr>
          <p:cNvPr id="1057" name="Google Shape;1057;p61"/>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5"/>
              </a:rPr>
              <a:t>Bro</a:t>
            </a:r>
            <a:endParaRPr>
              <a:solidFill>
                <a:srgbClr val="869FB2"/>
              </a:solidFill>
            </a:endParaRPr>
          </a:p>
        </p:txBody>
      </p:sp>
      <p:sp>
        <p:nvSpPr>
          <p:cNvPr id="1058" name="Google Shape;1058;p61"/>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6"/>
              </a:rPr>
              <a:t>Rafiki</a:t>
            </a:r>
            <a:endParaRPr>
              <a:solidFill>
                <a:srgbClr val="869FB2"/>
              </a:solidFill>
            </a:endParaRPr>
          </a:p>
        </p:txBody>
      </p:sp>
      <p:pic>
        <p:nvPicPr>
          <p:cNvPr id="1059" name="Google Shape;1059;p61"/>
          <p:cNvPicPr preferRelativeResize="0"/>
          <p:nvPr/>
        </p:nvPicPr>
        <p:blipFill rotWithShape="1">
          <a:blip r:embed="rId7"/>
          <a:srcRect/>
          <a:stretch>
            <a:fillRect/>
          </a:stretch>
        </p:blipFill>
        <p:spPr>
          <a:xfrm>
            <a:off x="2255077" y="2410850"/>
            <a:ext cx="1340595" cy="1340603"/>
          </a:xfrm>
          <a:prstGeom prst="rect">
            <a:avLst/>
          </a:prstGeom>
          <a:noFill/>
          <a:ln>
            <a:noFill/>
          </a:ln>
        </p:spPr>
      </p:pic>
      <p:pic>
        <p:nvPicPr>
          <p:cNvPr id="1060" name="Google Shape;1060;p61"/>
          <p:cNvPicPr preferRelativeResize="0"/>
          <p:nvPr/>
        </p:nvPicPr>
        <p:blipFill rotWithShape="1">
          <a:blip r:embed="rId8"/>
          <a:srcRect l="4194" t="11228" r="4213" b="8854"/>
          <a:stretch>
            <a:fillRect/>
          </a:stretch>
        </p:blipFill>
        <p:spPr>
          <a:xfrm>
            <a:off x="3774275" y="2532512"/>
            <a:ext cx="1448304" cy="1263588"/>
          </a:xfrm>
          <a:prstGeom prst="rect">
            <a:avLst/>
          </a:prstGeom>
          <a:noFill/>
          <a:ln>
            <a:noFill/>
          </a:ln>
        </p:spPr>
      </p:pic>
      <p:pic>
        <p:nvPicPr>
          <p:cNvPr id="1061" name="Google Shape;1061;p61"/>
          <p:cNvPicPr preferRelativeResize="0"/>
          <p:nvPr/>
        </p:nvPicPr>
        <p:blipFill rotWithShape="1">
          <a:blip r:embed="rId9"/>
          <a:srcRect t="6567" b="11945"/>
          <a:stretch>
            <a:fillRect/>
          </a:stretch>
        </p:blipFill>
        <p:spPr>
          <a:xfrm>
            <a:off x="5347337" y="2581527"/>
            <a:ext cx="1448284" cy="1180164"/>
          </a:xfrm>
          <a:prstGeom prst="rect">
            <a:avLst/>
          </a:prstGeom>
          <a:noFill/>
          <a:ln>
            <a:noFill/>
          </a:ln>
        </p:spPr>
      </p:pic>
      <p:pic>
        <p:nvPicPr>
          <p:cNvPr id="1062" name="Google Shape;1062;p61"/>
          <p:cNvPicPr preferRelativeResize="0"/>
          <p:nvPr/>
        </p:nvPicPr>
        <p:blipFill rotWithShape="1">
          <a:blip r:embed="rId10"/>
          <a:srcRect t="11708" b="17967"/>
          <a:stretch>
            <a:fillRect/>
          </a:stretch>
        </p:blipFill>
        <p:spPr>
          <a:xfrm>
            <a:off x="6836257" y="2523903"/>
            <a:ext cx="1796923" cy="1263600"/>
          </a:xfrm>
          <a:prstGeom prst="rect">
            <a:avLst/>
          </a:prstGeom>
          <a:noFill/>
          <a:ln>
            <a:noFill/>
          </a:ln>
        </p:spPr>
      </p:pic>
      <p:sp>
        <p:nvSpPr>
          <p:cNvPr id="1063" name="Google Shape;1063;p61"/>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11"/>
              </a:rPr>
              <a:t>Cuate</a:t>
            </a:r>
            <a:endParaRPr>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67" name="Shape 1067"/>
        <p:cNvGrpSpPr/>
        <p:nvPr/>
      </p:nvGrpSpPr>
      <p:grpSpPr>
        <a:xfrm>
          <a:off x="0" y="0"/>
          <a:ext cx="0" cy="0"/>
          <a:chOff x="0" y="0"/>
          <a:chExt cx="0" cy="0"/>
        </a:xfrm>
      </p:grpSpPr>
      <p:sp>
        <p:nvSpPr>
          <p:cNvPr id="1068" name="Google Shape;1068;p62"/>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100">
                <a:solidFill>
                  <a:srgbClr val="FFFFFF"/>
                </a:solidFill>
              </a:rPr>
              <a:t>You can easily</a:t>
            </a:r>
            <a:r>
              <a:rPr lang="en-GB" sz="1100">
                <a:solidFill>
                  <a:srgbClr val="435D74"/>
                </a:solidFill>
              </a:rPr>
              <a:t> </a:t>
            </a:r>
            <a:r>
              <a:rPr lang="en-GB" sz="1100">
                <a:solidFill>
                  <a:srgbClr val="869FB2"/>
                </a:solidFill>
              </a:rPr>
              <a:t>resize</a:t>
            </a:r>
            <a:r>
              <a:rPr lang="en-GB" sz="1100">
                <a:solidFill>
                  <a:srgbClr val="435D74"/>
                </a:solidFill>
              </a:rPr>
              <a:t> </a:t>
            </a:r>
            <a:r>
              <a:rPr lang="en-GB" sz="1100">
                <a:solidFill>
                  <a:srgbClr val="FFFFFF"/>
                </a:solidFill>
              </a:rPr>
              <a:t>these resources without losing quality. To</a:t>
            </a:r>
            <a:r>
              <a:rPr lang="en-GB" sz="1100">
                <a:solidFill>
                  <a:srgbClr val="435D74"/>
                </a:solidFill>
              </a:rPr>
              <a:t> </a:t>
            </a:r>
            <a:r>
              <a:rPr lang="en-GB" sz="1100">
                <a:solidFill>
                  <a:srgbClr val="869FB2"/>
                </a:solidFill>
              </a:rPr>
              <a:t>change the color</a:t>
            </a:r>
            <a:r>
              <a:rPr lang="en-GB" sz="1100">
                <a:solidFill>
                  <a:srgbClr val="FFFFFF"/>
                </a:solidFill>
              </a:rPr>
              <a:t>, just ungroup the resource and click on the object you want to change. Then, click on the paint bucket and select the color you want. Group the resource again when you’re done. You can also look for more </a:t>
            </a:r>
            <a:r>
              <a:rPr lang="en-GB" sz="1100">
                <a:solidFill>
                  <a:srgbClr val="869FB2"/>
                </a:solidFill>
                <a:uFill>
                  <a:noFill/>
                </a:uFill>
                <a:hlinkClick r:id="rId1"/>
              </a:rPr>
              <a:t>infographics</a:t>
            </a:r>
            <a:r>
              <a:rPr lang="en-GB" sz="1100">
                <a:solidFill>
                  <a:srgbClr val="FFFFFF"/>
                </a:solidFill>
              </a:rPr>
              <a:t> on Slidesgo.</a:t>
            </a:r>
            <a:endParaRPr sz="1100">
              <a:solidFill>
                <a:srgbClr val="FFFFFF"/>
              </a:solidFill>
            </a:endParaRPr>
          </a:p>
        </p:txBody>
      </p:sp>
      <p:grpSp>
        <p:nvGrpSpPr>
          <p:cNvPr id="1069" name="Google Shape;1069;p62"/>
          <p:cNvGrpSpPr/>
          <p:nvPr/>
        </p:nvGrpSpPr>
        <p:grpSpPr>
          <a:xfrm>
            <a:off x="5156078" y="3085736"/>
            <a:ext cx="474294" cy="551291"/>
            <a:chOff x="4727025" y="1332775"/>
            <a:chExt cx="59900" cy="69625"/>
          </a:xfrm>
        </p:grpSpPr>
        <p:sp>
          <p:nvSpPr>
            <p:cNvPr id="1070" name="Google Shape;1070;p6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6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2" name="Google Shape;1072;p62"/>
          <p:cNvGrpSpPr/>
          <p:nvPr/>
        </p:nvGrpSpPr>
        <p:grpSpPr>
          <a:xfrm>
            <a:off x="5769734" y="2314340"/>
            <a:ext cx="555653" cy="557031"/>
            <a:chOff x="4820425" y="1329900"/>
            <a:chExt cx="70175" cy="70350"/>
          </a:xfrm>
        </p:grpSpPr>
        <p:sp>
          <p:nvSpPr>
            <p:cNvPr id="1073" name="Google Shape;1073;p6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 name="Google Shape;1074;p6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6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6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7" name="Google Shape;1077;p62"/>
          <p:cNvGrpSpPr/>
          <p:nvPr/>
        </p:nvGrpSpPr>
        <p:grpSpPr>
          <a:xfrm>
            <a:off x="6396103" y="2318845"/>
            <a:ext cx="582574" cy="533871"/>
            <a:chOff x="4903200" y="1331525"/>
            <a:chExt cx="73575" cy="67425"/>
          </a:xfrm>
        </p:grpSpPr>
        <p:sp>
          <p:nvSpPr>
            <p:cNvPr id="1078" name="Google Shape;1078;p6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6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 name="Google Shape;1080;p62"/>
          <p:cNvGrpSpPr/>
          <p:nvPr/>
        </p:nvGrpSpPr>
        <p:grpSpPr>
          <a:xfrm>
            <a:off x="5755581" y="3078709"/>
            <a:ext cx="583960" cy="565345"/>
            <a:chOff x="4815575" y="1416800"/>
            <a:chExt cx="73750" cy="71400"/>
          </a:xfrm>
        </p:grpSpPr>
        <p:sp>
          <p:nvSpPr>
            <p:cNvPr id="1081" name="Google Shape;1081;p6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6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6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 name="Google Shape;1084;p62"/>
          <p:cNvGrpSpPr/>
          <p:nvPr/>
        </p:nvGrpSpPr>
        <p:grpSpPr>
          <a:xfrm>
            <a:off x="6390362" y="3108896"/>
            <a:ext cx="589898" cy="504970"/>
            <a:chOff x="4902475" y="1418875"/>
            <a:chExt cx="74500" cy="63775"/>
          </a:xfrm>
        </p:grpSpPr>
        <p:sp>
          <p:nvSpPr>
            <p:cNvPr id="1085" name="Google Shape;1085;p6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6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 name="Google Shape;1087;p62"/>
          <p:cNvGrpSpPr/>
          <p:nvPr/>
        </p:nvGrpSpPr>
        <p:grpSpPr>
          <a:xfrm>
            <a:off x="5765577" y="3826000"/>
            <a:ext cx="563967" cy="567127"/>
            <a:chOff x="4818100" y="1507675"/>
            <a:chExt cx="71225" cy="71625"/>
          </a:xfrm>
        </p:grpSpPr>
        <p:sp>
          <p:nvSpPr>
            <p:cNvPr id="1088" name="Google Shape;1088;p6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6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6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6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2" name="Google Shape;1092;p62"/>
          <p:cNvGrpSpPr/>
          <p:nvPr/>
        </p:nvGrpSpPr>
        <p:grpSpPr>
          <a:xfrm>
            <a:off x="5079075" y="3829461"/>
            <a:ext cx="628301" cy="588505"/>
            <a:chOff x="4721450" y="1509475"/>
            <a:chExt cx="79350" cy="74325"/>
          </a:xfrm>
        </p:grpSpPr>
        <p:sp>
          <p:nvSpPr>
            <p:cNvPr id="1093" name="Google Shape;1093;p6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6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6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6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7" name="Google Shape;1097;p62"/>
          <p:cNvGrpSpPr/>
          <p:nvPr/>
        </p:nvGrpSpPr>
        <p:grpSpPr>
          <a:xfrm>
            <a:off x="6424608" y="3814027"/>
            <a:ext cx="557038" cy="562772"/>
            <a:chOff x="4906800" y="1507500"/>
            <a:chExt cx="70350" cy="71075"/>
          </a:xfrm>
        </p:grpSpPr>
        <p:sp>
          <p:nvSpPr>
            <p:cNvPr id="1098" name="Google Shape;1098;p6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6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 name="Google Shape;1100;p6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6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6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3" name="Google Shape;1103;p62"/>
          <p:cNvGrpSpPr/>
          <p:nvPr/>
        </p:nvGrpSpPr>
        <p:grpSpPr>
          <a:xfrm>
            <a:off x="4462216" y="2340963"/>
            <a:ext cx="517934" cy="517934"/>
            <a:chOff x="3736598" y="2170606"/>
            <a:chExt cx="404889" cy="404889"/>
          </a:xfrm>
        </p:grpSpPr>
        <p:sp>
          <p:nvSpPr>
            <p:cNvPr id="1104" name="Google Shape;1104;p6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6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6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6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8" name="Google Shape;1108;p62"/>
          <p:cNvGrpSpPr/>
          <p:nvPr/>
        </p:nvGrpSpPr>
        <p:grpSpPr>
          <a:xfrm>
            <a:off x="3729277" y="2341061"/>
            <a:ext cx="586986" cy="517740"/>
            <a:chOff x="3161917" y="2170682"/>
            <a:chExt cx="458870" cy="404737"/>
          </a:xfrm>
        </p:grpSpPr>
        <p:sp>
          <p:nvSpPr>
            <p:cNvPr id="1109" name="Google Shape;1109;p6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6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6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2" name="Google Shape;1112;p62"/>
          <p:cNvGrpSpPr/>
          <p:nvPr/>
        </p:nvGrpSpPr>
        <p:grpSpPr>
          <a:xfrm>
            <a:off x="3752299" y="3102400"/>
            <a:ext cx="540943" cy="517963"/>
            <a:chOff x="3179914" y="2889488"/>
            <a:chExt cx="422876" cy="404911"/>
          </a:xfrm>
        </p:grpSpPr>
        <p:sp>
          <p:nvSpPr>
            <p:cNvPr id="1113" name="Google Shape;1113;p6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6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6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6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6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6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9" name="Google Shape;1119;p62"/>
          <p:cNvGrpSpPr/>
          <p:nvPr/>
        </p:nvGrpSpPr>
        <p:grpSpPr>
          <a:xfrm>
            <a:off x="4453093" y="3102358"/>
            <a:ext cx="536180" cy="518047"/>
            <a:chOff x="3729467" y="2889422"/>
            <a:chExt cx="419153" cy="404977"/>
          </a:xfrm>
        </p:grpSpPr>
        <p:sp>
          <p:nvSpPr>
            <p:cNvPr id="1120" name="Google Shape;1120;p6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6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6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6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6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6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6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 name="Google Shape;1127;p62"/>
          <p:cNvGrpSpPr/>
          <p:nvPr/>
        </p:nvGrpSpPr>
        <p:grpSpPr>
          <a:xfrm>
            <a:off x="1990126" y="3445787"/>
            <a:ext cx="965351" cy="134611"/>
            <a:chOff x="4411970" y="2962952"/>
            <a:chExt cx="706544" cy="104212"/>
          </a:xfrm>
        </p:grpSpPr>
        <p:sp>
          <p:nvSpPr>
            <p:cNvPr id="1128" name="Google Shape;1128;p6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6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6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6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 name="Google Shape;1132;p62"/>
          <p:cNvGrpSpPr/>
          <p:nvPr/>
        </p:nvGrpSpPr>
        <p:grpSpPr>
          <a:xfrm>
            <a:off x="1990126" y="3041077"/>
            <a:ext cx="960158" cy="289172"/>
            <a:chOff x="4411970" y="2726085"/>
            <a:chExt cx="643107" cy="193659"/>
          </a:xfrm>
        </p:grpSpPr>
        <p:sp>
          <p:nvSpPr>
            <p:cNvPr id="1133" name="Google Shape;1133;p6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6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6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6" name="Google Shape;1136;p62"/>
          <p:cNvGrpSpPr/>
          <p:nvPr/>
        </p:nvGrpSpPr>
        <p:grpSpPr>
          <a:xfrm>
            <a:off x="998624" y="3295400"/>
            <a:ext cx="811503" cy="252584"/>
            <a:chOff x="4411970" y="4340222"/>
            <a:chExt cx="779467" cy="242683"/>
          </a:xfrm>
        </p:grpSpPr>
        <p:sp>
          <p:nvSpPr>
            <p:cNvPr id="1137" name="Google Shape;1137;p6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6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6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0" name="Google Shape;1140;p62"/>
          <p:cNvGrpSpPr/>
          <p:nvPr/>
        </p:nvGrpSpPr>
        <p:grpSpPr>
          <a:xfrm>
            <a:off x="1990126" y="2709308"/>
            <a:ext cx="965160" cy="216230"/>
            <a:chOff x="4411970" y="2468674"/>
            <a:chExt cx="747317" cy="167425"/>
          </a:xfrm>
        </p:grpSpPr>
        <p:sp>
          <p:nvSpPr>
            <p:cNvPr id="1141" name="Google Shape;1141;p6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6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3" name="Google Shape;1143;p6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4" name="Google Shape;1144;p62"/>
          <p:cNvGrpSpPr/>
          <p:nvPr/>
        </p:nvGrpSpPr>
        <p:grpSpPr>
          <a:xfrm>
            <a:off x="997692" y="2334687"/>
            <a:ext cx="1959041" cy="208784"/>
            <a:chOff x="6336019" y="3733725"/>
            <a:chExt cx="2566206" cy="351310"/>
          </a:xfrm>
        </p:grpSpPr>
        <p:sp>
          <p:nvSpPr>
            <p:cNvPr id="1145" name="Google Shape;1145;p6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6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6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6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9" name="Google Shape;1149;p62"/>
          <p:cNvGrpSpPr/>
          <p:nvPr/>
        </p:nvGrpSpPr>
        <p:grpSpPr>
          <a:xfrm>
            <a:off x="1990126" y="3950602"/>
            <a:ext cx="946551" cy="153200"/>
            <a:chOff x="4404545" y="3301592"/>
            <a:chExt cx="782403" cy="129272"/>
          </a:xfrm>
        </p:grpSpPr>
        <p:sp>
          <p:nvSpPr>
            <p:cNvPr id="1150" name="Google Shape;1150;p6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6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2" name="Google Shape;1152;p62"/>
          <p:cNvGrpSpPr/>
          <p:nvPr/>
        </p:nvGrpSpPr>
        <p:grpSpPr>
          <a:xfrm>
            <a:off x="1990126" y="3695937"/>
            <a:ext cx="962257" cy="139127"/>
            <a:chOff x="4411970" y="3131459"/>
            <a:chExt cx="710520" cy="117397"/>
          </a:xfrm>
        </p:grpSpPr>
        <p:sp>
          <p:nvSpPr>
            <p:cNvPr id="1153" name="Google Shape;1153;p6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6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5" name="Google Shape;1155;p6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6" name="Google Shape;1156;p62"/>
          <p:cNvGrpSpPr/>
          <p:nvPr/>
        </p:nvGrpSpPr>
        <p:grpSpPr>
          <a:xfrm>
            <a:off x="990271" y="3621603"/>
            <a:ext cx="823838" cy="458988"/>
            <a:chOff x="4411970" y="1801825"/>
            <a:chExt cx="734586" cy="409262"/>
          </a:xfrm>
        </p:grpSpPr>
        <p:sp>
          <p:nvSpPr>
            <p:cNvPr id="1157" name="Google Shape;1157;p6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6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9" name="Google Shape;1159;p62"/>
          <p:cNvGrpSpPr/>
          <p:nvPr/>
        </p:nvGrpSpPr>
        <p:grpSpPr>
          <a:xfrm>
            <a:off x="3095243" y="2339173"/>
            <a:ext cx="521514" cy="521514"/>
            <a:chOff x="5681300" y="2527788"/>
            <a:chExt cx="805800" cy="805800"/>
          </a:xfrm>
        </p:grpSpPr>
        <p:sp>
          <p:nvSpPr>
            <p:cNvPr id="1160" name="Google Shape;1160;p6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6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2" name="Google Shape;1162;p62"/>
          <p:cNvGrpSpPr/>
          <p:nvPr/>
        </p:nvGrpSpPr>
        <p:grpSpPr>
          <a:xfrm>
            <a:off x="3089483" y="3094865"/>
            <a:ext cx="533033" cy="533033"/>
            <a:chOff x="4049800" y="640400"/>
            <a:chExt cx="858900" cy="858900"/>
          </a:xfrm>
        </p:grpSpPr>
        <p:sp>
          <p:nvSpPr>
            <p:cNvPr id="1163" name="Google Shape;1163;p6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6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5" name="Google Shape;1165;p62"/>
          <p:cNvGrpSpPr/>
          <p:nvPr/>
        </p:nvGrpSpPr>
        <p:grpSpPr>
          <a:xfrm>
            <a:off x="3014966" y="3772543"/>
            <a:ext cx="682068" cy="682068"/>
            <a:chOff x="5080188" y="927900"/>
            <a:chExt cx="961200" cy="961200"/>
          </a:xfrm>
        </p:grpSpPr>
        <p:sp>
          <p:nvSpPr>
            <p:cNvPr id="1166" name="Google Shape;1166;p6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6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6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6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6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6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6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6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4" name="Google Shape;1174;p62"/>
          <p:cNvGrpSpPr/>
          <p:nvPr/>
        </p:nvGrpSpPr>
        <p:grpSpPr>
          <a:xfrm>
            <a:off x="4478465" y="3869234"/>
            <a:ext cx="505650" cy="504006"/>
            <a:chOff x="6039282" y="1042577"/>
            <a:chExt cx="734315" cy="731929"/>
          </a:xfrm>
        </p:grpSpPr>
        <p:sp>
          <p:nvSpPr>
            <p:cNvPr id="1175" name="Google Shape;1175;p6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6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6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6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6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6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6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6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6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6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6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6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6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6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6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6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6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6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6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6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6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 name="Google Shape;1196;p62"/>
          <p:cNvGrpSpPr/>
          <p:nvPr/>
        </p:nvGrpSpPr>
        <p:grpSpPr>
          <a:xfrm>
            <a:off x="5091067" y="2298862"/>
            <a:ext cx="567744" cy="602136"/>
            <a:chOff x="1825800" y="1651625"/>
            <a:chExt cx="539989" cy="571775"/>
          </a:xfrm>
        </p:grpSpPr>
        <p:sp>
          <p:nvSpPr>
            <p:cNvPr id="1197" name="Google Shape;1197;p6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6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6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6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1" name="Google Shape;1201;p62"/>
          <p:cNvGrpSpPr/>
          <p:nvPr/>
        </p:nvGrpSpPr>
        <p:grpSpPr>
          <a:xfrm>
            <a:off x="3765995" y="3855579"/>
            <a:ext cx="508123" cy="507955"/>
            <a:chOff x="1897577" y="2802432"/>
            <a:chExt cx="492176" cy="492014"/>
          </a:xfrm>
        </p:grpSpPr>
        <p:sp>
          <p:nvSpPr>
            <p:cNvPr id="1202" name="Google Shape;1202;p6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6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6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6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6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6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6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6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6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6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6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6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4" name="Google Shape;1214;p62"/>
          <p:cNvGrpSpPr/>
          <p:nvPr/>
        </p:nvGrpSpPr>
        <p:grpSpPr>
          <a:xfrm>
            <a:off x="997525" y="4169123"/>
            <a:ext cx="809227" cy="200842"/>
            <a:chOff x="2013045" y="4813233"/>
            <a:chExt cx="921986" cy="228854"/>
          </a:xfrm>
        </p:grpSpPr>
        <p:sp>
          <p:nvSpPr>
            <p:cNvPr id="1215" name="Google Shape;1215;p6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6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7" name="Google Shape;1217;p62"/>
          <p:cNvGrpSpPr/>
          <p:nvPr/>
        </p:nvGrpSpPr>
        <p:grpSpPr>
          <a:xfrm>
            <a:off x="1005985" y="2656004"/>
            <a:ext cx="792421" cy="269941"/>
            <a:chOff x="1046767" y="4756633"/>
            <a:chExt cx="859646" cy="292841"/>
          </a:xfrm>
        </p:grpSpPr>
        <p:sp>
          <p:nvSpPr>
            <p:cNvPr id="1218" name="Google Shape;1218;p6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6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6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1" name="Google Shape;1221;p6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6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6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6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25" name="Google Shape;1225;p62"/>
          <p:cNvGrpSpPr/>
          <p:nvPr/>
        </p:nvGrpSpPr>
        <p:grpSpPr>
          <a:xfrm>
            <a:off x="7141841" y="2550562"/>
            <a:ext cx="166473" cy="141497"/>
            <a:chOff x="4660325" y="1866850"/>
            <a:chExt cx="68350" cy="58100"/>
          </a:xfrm>
        </p:grpSpPr>
        <p:sp>
          <p:nvSpPr>
            <p:cNvPr id="1226" name="Google Shape;1226;p6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6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8" name="Google Shape;1228;p62"/>
          <p:cNvGrpSpPr/>
          <p:nvPr/>
        </p:nvGrpSpPr>
        <p:grpSpPr>
          <a:xfrm>
            <a:off x="7451186" y="2576286"/>
            <a:ext cx="162515" cy="90049"/>
            <a:chOff x="4791775" y="1877500"/>
            <a:chExt cx="66725" cy="36975"/>
          </a:xfrm>
        </p:grpSpPr>
        <p:sp>
          <p:nvSpPr>
            <p:cNvPr id="1229" name="Google Shape;1229;p6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6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 name="Google Shape;1231;p62"/>
          <p:cNvGrpSpPr/>
          <p:nvPr/>
        </p:nvGrpSpPr>
        <p:grpSpPr>
          <a:xfrm>
            <a:off x="7772899" y="2576286"/>
            <a:ext cx="144979" cy="90049"/>
            <a:chOff x="4923925" y="1877500"/>
            <a:chExt cx="59525" cy="36975"/>
          </a:xfrm>
        </p:grpSpPr>
        <p:sp>
          <p:nvSpPr>
            <p:cNvPr id="1232" name="Google Shape;1232;p6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6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4" name="Google Shape;1234;p62"/>
          <p:cNvGrpSpPr/>
          <p:nvPr/>
        </p:nvGrpSpPr>
        <p:grpSpPr>
          <a:xfrm>
            <a:off x="8067390" y="2558477"/>
            <a:ext cx="141447" cy="125667"/>
            <a:chOff x="5058450" y="1870100"/>
            <a:chExt cx="58075" cy="51600"/>
          </a:xfrm>
        </p:grpSpPr>
        <p:sp>
          <p:nvSpPr>
            <p:cNvPr id="1235" name="Google Shape;1235;p6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6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7" name="Google Shape;1237;p62"/>
          <p:cNvGrpSpPr/>
          <p:nvPr/>
        </p:nvGrpSpPr>
        <p:grpSpPr>
          <a:xfrm>
            <a:off x="7481905" y="2980885"/>
            <a:ext cx="101077" cy="107645"/>
            <a:chOff x="4811425" y="2065025"/>
            <a:chExt cx="41500" cy="44200"/>
          </a:xfrm>
        </p:grpSpPr>
        <p:sp>
          <p:nvSpPr>
            <p:cNvPr id="1238" name="Google Shape;1238;p6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6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0" name="Google Shape;1240;p62"/>
          <p:cNvGrpSpPr/>
          <p:nvPr/>
        </p:nvGrpSpPr>
        <p:grpSpPr>
          <a:xfrm>
            <a:off x="7774342" y="2981098"/>
            <a:ext cx="120867" cy="107218"/>
            <a:chOff x="4929875" y="2065025"/>
            <a:chExt cx="49625" cy="44025"/>
          </a:xfrm>
        </p:grpSpPr>
        <p:sp>
          <p:nvSpPr>
            <p:cNvPr id="1241" name="Google Shape;1241;p6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6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3" name="Google Shape;1243;p62"/>
          <p:cNvGrpSpPr/>
          <p:nvPr/>
        </p:nvGrpSpPr>
        <p:grpSpPr>
          <a:xfrm>
            <a:off x="8103011" y="2984112"/>
            <a:ext cx="70206" cy="101191"/>
            <a:chOff x="5083925" y="2066350"/>
            <a:chExt cx="28825" cy="41550"/>
          </a:xfrm>
        </p:grpSpPr>
        <p:sp>
          <p:nvSpPr>
            <p:cNvPr id="1244" name="Google Shape;1244;p6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6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6" name="Google Shape;1246;p62"/>
          <p:cNvGrpSpPr/>
          <p:nvPr/>
        </p:nvGrpSpPr>
        <p:grpSpPr>
          <a:xfrm>
            <a:off x="7134565" y="2999759"/>
            <a:ext cx="181026" cy="69896"/>
            <a:chOff x="4659775" y="2072775"/>
            <a:chExt cx="74325" cy="28700"/>
          </a:xfrm>
        </p:grpSpPr>
        <p:sp>
          <p:nvSpPr>
            <p:cNvPr id="1247" name="Google Shape;1247;p6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6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6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0" name="Google Shape;1250;p62"/>
          <p:cNvGrpSpPr/>
          <p:nvPr/>
        </p:nvGrpSpPr>
        <p:grpSpPr>
          <a:xfrm>
            <a:off x="8054421" y="2790324"/>
            <a:ext cx="167387" cy="89197"/>
            <a:chOff x="4662475" y="1976500"/>
            <a:chExt cx="68725" cy="36625"/>
          </a:xfrm>
        </p:grpSpPr>
        <p:sp>
          <p:nvSpPr>
            <p:cNvPr id="1251" name="Google Shape;1251;p6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6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6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4" name="Google Shape;1254;p62"/>
          <p:cNvGrpSpPr/>
          <p:nvPr/>
        </p:nvGrpSpPr>
        <p:grpSpPr>
          <a:xfrm>
            <a:off x="7751326" y="2793764"/>
            <a:ext cx="166899" cy="82317"/>
            <a:chOff x="4920150" y="1977875"/>
            <a:chExt cx="68525" cy="33800"/>
          </a:xfrm>
        </p:grpSpPr>
        <p:sp>
          <p:nvSpPr>
            <p:cNvPr id="1255" name="Google Shape;1255;p6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6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6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8" name="Google Shape;1258;p62"/>
          <p:cNvGrpSpPr/>
          <p:nvPr/>
        </p:nvGrpSpPr>
        <p:grpSpPr>
          <a:xfrm>
            <a:off x="7162483" y="3197682"/>
            <a:ext cx="125190" cy="127859"/>
            <a:chOff x="4676550" y="2160575"/>
            <a:chExt cx="51400" cy="52500"/>
          </a:xfrm>
        </p:grpSpPr>
        <p:sp>
          <p:nvSpPr>
            <p:cNvPr id="1259" name="Google Shape;1259;p6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6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6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2" name="Google Shape;1262;p62"/>
          <p:cNvGrpSpPr/>
          <p:nvPr/>
        </p:nvGrpSpPr>
        <p:grpSpPr>
          <a:xfrm>
            <a:off x="7459741" y="3204714"/>
            <a:ext cx="145405" cy="113794"/>
            <a:chOff x="4768325" y="2163475"/>
            <a:chExt cx="59700" cy="46725"/>
          </a:xfrm>
        </p:grpSpPr>
        <p:sp>
          <p:nvSpPr>
            <p:cNvPr id="1263" name="Google Shape;1263;p6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6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65" name="Google Shape;1265;p6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6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6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6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6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6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71" name="Google Shape;1271;p62"/>
          <p:cNvGrpSpPr/>
          <p:nvPr/>
        </p:nvGrpSpPr>
        <p:grpSpPr>
          <a:xfrm>
            <a:off x="7476059" y="3459808"/>
            <a:ext cx="112768" cy="106853"/>
            <a:chOff x="4768575" y="2253950"/>
            <a:chExt cx="46300" cy="43875"/>
          </a:xfrm>
        </p:grpSpPr>
        <p:sp>
          <p:nvSpPr>
            <p:cNvPr id="1272" name="Google Shape;1272;p6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6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4" name="Google Shape;1274;p62"/>
          <p:cNvGrpSpPr/>
          <p:nvPr/>
        </p:nvGrpSpPr>
        <p:grpSpPr>
          <a:xfrm>
            <a:off x="7775682" y="3948834"/>
            <a:ext cx="118187" cy="146246"/>
            <a:chOff x="4960900" y="2433225"/>
            <a:chExt cx="48525" cy="60050"/>
          </a:xfrm>
        </p:grpSpPr>
        <p:sp>
          <p:nvSpPr>
            <p:cNvPr id="1275" name="Google Shape;1275;p6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6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7" name="Google Shape;1277;p62"/>
          <p:cNvGrpSpPr/>
          <p:nvPr/>
        </p:nvGrpSpPr>
        <p:grpSpPr>
          <a:xfrm>
            <a:off x="7464247" y="4212895"/>
            <a:ext cx="136394" cy="143810"/>
            <a:chOff x="4854075" y="2527625"/>
            <a:chExt cx="56000" cy="59050"/>
          </a:xfrm>
        </p:grpSpPr>
        <p:sp>
          <p:nvSpPr>
            <p:cNvPr id="1278" name="Google Shape;1278;p6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6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80" name="Google Shape;1280;p6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6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6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83" name="Google Shape;1283;p62"/>
          <p:cNvGrpSpPr/>
          <p:nvPr/>
        </p:nvGrpSpPr>
        <p:grpSpPr>
          <a:xfrm>
            <a:off x="8088458" y="3676639"/>
            <a:ext cx="99312" cy="160797"/>
            <a:chOff x="5059700" y="2334775"/>
            <a:chExt cx="40775" cy="66025"/>
          </a:xfrm>
        </p:grpSpPr>
        <p:sp>
          <p:nvSpPr>
            <p:cNvPr id="1284" name="Google Shape;1284;p6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6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6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6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6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6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6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 name="Google Shape;1291;p6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6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3" name="Google Shape;1293;p62"/>
          <p:cNvGrpSpPr/>
          <p:nvPr/>
        </p:nvGrpSpPr>
        <p:grpSpPr>
          <a:xfrm>
            <a:off x="8045622" y="3941771"/>
            <a:ext cx="184984" cy="160371"/>
            <a:chOff x="5037700" y="2430325"/>
            <a:chExt cx="75950" cy="65850"/>
          </a:xfrm>
        </p:grpSpPr>
        <p:sp>
          <p:nvSpPr>
            <p:cNvPr id="1294" name="Google Shape;1294;p6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6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6" name="Google Shape;1296;p62"/>
          <p:cNvGrpSpPr/>
          <p:nvPr/>
        </p:nvGrpSpPr>
        <p:grpSpPr>
          <a:xfrm>
            <a:off x="7465128" y="3708223"/>
            <a:ext cx="173014" cy="97629"/>
            <a:chOff x="4756975" y="2341800"/>
            <a:chExt cx="91975" cy="51925"/>
          </a:xfrm>
        </p:grpSpPr>
        <p:sp>
          <p:nvSpPr>
            <p:cNvPr id="1297" name="Google Shape;1297;p6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6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6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6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6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6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6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6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6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6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6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6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6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6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6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6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6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6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6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6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7" name="Google Shape;1317;p62"/>
          <p:cNvGrpSpPr/>
          <p:nvPr/>
        </p:nvGrpSpPr>
        <p:grpSpPr>
          <a:xfrm>
            <a:off x="7732065" y="4196920"/>
            <a:ext cx="212497" cy="175761"/>
            <a:chOff x="4943575" y="2516350"/>
            <a:chExt cx="98675" cy="81700"/>
          </a:xfrm>
        </p:grpSpPr>
        <p:sp>
          <p:nvSpPr>
            <p:cNvPr id="1318" name="Google Shape;1318;p6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6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6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6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6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6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6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6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6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6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6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6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6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6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6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6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6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6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6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6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6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6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6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6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6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6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6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6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6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6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6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6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6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6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6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6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6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6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6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6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6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6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6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6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6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6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6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6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6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6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6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6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6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6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6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6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6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6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6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6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6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6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6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6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6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6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6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6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6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6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6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6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6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6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6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6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6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6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96" name="Google Shape;1396;p6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6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6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6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62"/>
          <p:cNvSpPr txBox="1"/>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Use our editable graphic resources...</a:t>
            </a:r>
            <a:endParaRPr>
              <a:solidFill>
                <a:srgbClr val="FFFFFF"/>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404" name="Shape 1404"/>
        <p:cNvGrpSpPr/>
        <p:nvPr/>
      </p:nvGrpSpPr>
      <p:grpSpPr>
        <a:xfrm>
          <a:off x="0" y="0"/>
          <a:ext cx="0" cy="0"/>
          <a:chOff x="0" y="0"/>
          <a:chExt cx="0" cy="0"/>
        </a:xfrm>
      </p:grpSpPr>
      <p:grpSp>
        <p:nvGrpSpPr>
          <p:cNvPr id="1405" name="Google Shape;1405;p63"/>
          <p:cNvGrpSpPr/>
          <p:nvPr/>
        </p:nvGrpSpPr>
        <p:grpSpPr>
          <a:xfrm>
            <a:off x="3642951" y="1176740"/>
            <a:ext cx="2078182" cy="1366558"/>
            <a:chOff x="235800" y="830650"/>
            <a:chExt cx="6978450" cy="4588844"/>
          </a:xfrm>
        </p:grpSpPr>
        <p:sp>
          <p:nvSpPr>
            <p:cNvPr id="1406" name="Google Shape;1406;p6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6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6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6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6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6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2" name="Google Shape;1412;p63"/>
          <p:cNvGrpSpPr/>
          <p:nvPr/>
        </p:nvGrpSpPr>
        <p:grpSpPr>
          <a:xfrm>
            <a:off x="749629" y="2988892"/>
            <a:ext cx="2622876" cy="1333540"/>
            <a:chOff x="238125" y="1038125"/>
            <a:chExt cx="7146800" cy="3633625"/>
          </a:xfrm>
        </p:grpSpPr>
        <p:sp>
          <p:nvSpPr>
            <p:cNvPr id="1413" name="Google Shape;1413;p6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6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6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6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6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6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6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6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6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6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6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6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6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6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6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6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6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6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6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6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6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6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6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6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6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6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6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6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6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6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6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6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6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6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6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6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6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6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6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6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6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6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6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6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6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6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6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6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6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6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6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6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6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6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6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6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6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6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6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6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6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6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6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6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6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6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6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6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6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6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6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6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6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6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6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6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6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6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6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6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6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6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6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6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6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6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6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6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6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6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6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6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6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6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6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6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6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6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6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6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6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6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6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6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6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6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6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6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6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6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6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6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6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6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6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6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6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6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6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6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6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6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6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6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6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6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6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6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6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6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6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6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6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6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6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6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6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6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6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6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6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6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6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6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6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6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6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6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6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6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6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6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6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6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6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6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6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6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6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6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6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6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6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6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6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6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6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6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6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6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6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6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6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6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6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6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6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6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6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6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6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6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6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6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6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6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6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6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6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6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6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6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6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6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6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6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6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6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6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6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6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6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6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6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6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6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6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6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6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6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6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6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6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6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6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6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6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6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6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6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6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6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6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6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6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6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6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6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6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6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6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6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6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6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6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6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6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6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6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6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6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6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6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6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6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6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6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6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6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6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6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6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6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6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6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6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6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6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6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6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6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6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6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6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6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6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6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6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6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6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6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6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6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6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6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6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6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6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6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6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6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6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6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6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6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6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6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6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6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6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6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6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6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6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6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6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6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6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6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6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6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6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6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6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6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6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6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6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6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6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6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6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6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6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6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6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6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6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6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6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6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6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6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6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6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6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6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6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6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6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6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6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6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6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6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6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6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6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6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6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6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6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6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6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6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6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6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6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6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6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6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6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6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6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6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6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6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6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6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6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6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6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6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6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6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6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6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6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6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6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6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6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6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6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6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6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6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6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6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6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6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6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6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6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6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6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6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6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6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6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6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6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6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6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6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6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6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6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6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6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6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6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6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6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6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6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6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6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6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6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6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6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6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6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6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6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6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6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6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6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6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6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6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6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6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6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6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6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6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6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6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6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6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6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6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6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6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6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6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6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6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6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6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6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6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6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6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6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6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6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6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6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6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6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6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6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6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6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6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6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6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6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6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6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6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6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6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6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6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6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6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6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6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6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6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6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6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6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6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6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6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6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6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6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6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6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6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6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6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6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6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6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6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6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6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6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6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6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6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6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6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6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6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6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6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6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6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6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6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6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6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6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6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6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6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6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6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6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6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6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6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6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6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6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6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6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6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6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6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6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6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6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6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6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6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6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6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6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6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6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6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6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6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6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6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6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6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6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6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6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6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6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6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6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6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6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6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6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6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6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6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6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6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6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6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6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6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6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6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6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6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6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6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6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6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6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6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6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6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6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6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6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6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6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6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6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6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6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6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6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6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6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6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6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6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6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6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6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6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6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6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6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6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6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6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6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6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6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6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6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6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6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6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6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6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6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6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6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6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6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6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6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6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6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6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6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6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6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6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6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6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6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6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6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6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6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6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6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6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6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6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6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6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6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6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6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6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6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6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6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6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6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6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6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6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6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6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6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6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6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6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6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6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6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6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6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6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6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6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6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6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6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6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6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6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6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6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6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6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6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6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6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6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6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6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6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6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6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6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6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6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6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6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6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6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6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6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6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6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6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6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6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6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6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6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6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6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6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6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6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6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6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6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6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6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6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6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6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6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6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6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6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6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6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6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6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6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6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6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6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6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6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6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6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6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6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6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6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6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6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6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6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6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6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6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6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6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6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6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6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6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6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6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6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6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6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6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6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6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6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6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6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6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6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6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6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6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6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6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6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6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6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6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6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6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6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6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6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6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6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6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6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6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6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6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6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6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6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6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6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6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6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6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6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6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6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6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6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6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6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6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6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6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6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6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6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6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6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6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6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6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6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6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6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6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6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6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6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6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6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6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6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6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6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6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6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6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6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6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6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6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6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6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6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6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6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6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6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6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6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6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6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6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6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6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6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6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6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6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6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6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6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6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6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6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6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6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6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6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6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6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6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6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6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6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6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6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6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6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6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6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6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6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6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6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6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6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6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6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6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6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6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6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6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6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6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6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6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6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6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6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6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6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6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6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6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6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6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6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6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6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6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6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6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6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6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6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6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6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6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6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6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6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6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6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6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6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6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6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6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6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6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6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6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6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6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6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6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6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6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6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6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6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6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6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6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6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6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6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6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6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6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6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6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6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6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6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6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6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6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6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6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6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6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6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6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6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6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6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6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6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6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6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6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6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6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6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6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6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6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6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6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6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6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6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6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6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6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6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6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6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6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6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6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6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6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6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6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6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6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6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6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6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6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6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6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6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6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6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6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6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6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6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6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6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6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6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6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6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6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6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6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6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6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6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6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6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6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6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6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6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6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6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6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6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6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6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6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6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6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6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6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6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6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6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6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6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6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6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6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6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6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6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6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6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6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6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6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6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6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6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6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6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6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6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6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6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6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6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6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6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6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6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6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6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6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6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6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6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6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6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6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6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6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6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6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6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6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6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6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6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6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6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6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6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6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6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6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6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6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6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6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6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6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6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6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6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6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6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6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6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6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6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6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6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6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6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6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6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6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6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6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6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6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6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6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6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6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6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6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6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6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6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6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6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6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6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6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6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6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6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6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6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6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6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6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6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6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6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6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6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6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6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6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6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6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6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6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6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6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6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6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6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6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6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6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6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6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6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6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6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6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6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6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6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6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6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6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6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6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6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6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6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6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6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6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6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6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6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6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6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6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6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6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6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6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6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6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6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6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6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6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6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6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6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6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6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6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6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6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6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6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6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6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6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6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6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6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6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6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6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6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6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6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6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6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6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6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6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6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6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6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6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6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6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6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6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6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6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6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6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6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6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6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6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6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6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6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6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6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6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6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6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6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6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6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6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6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6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6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6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6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6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6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6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6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6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6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6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6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6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6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6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6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6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6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6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6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6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6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6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6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6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6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6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6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6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6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6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6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6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6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6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6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6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6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6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6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6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6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6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6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6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6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6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6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6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6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6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6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6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6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6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6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6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6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6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6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6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6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6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6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6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6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6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6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6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6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6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6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6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6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6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6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6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6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6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6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6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6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6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6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6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6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6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6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6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6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6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6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6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6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6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6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6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6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6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6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6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6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6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6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6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6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6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6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6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6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6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6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6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6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6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6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6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6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6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6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6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6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6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6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6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6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6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6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6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6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6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6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6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6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6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6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6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6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6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6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6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6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6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6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6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6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6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6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6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6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6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6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6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6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6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6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6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6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6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6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6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6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6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6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6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6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6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6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6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6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6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6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6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6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6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6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6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6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6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6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6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6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6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6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6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6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6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6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6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6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6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6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6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6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6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6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6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6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6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6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6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6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6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6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6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6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6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6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6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6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6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6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6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6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6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6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6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6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6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6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6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6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6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6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6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6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6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6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6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6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6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6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6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6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6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6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6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6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6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6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6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6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6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6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6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6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6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6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6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6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6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6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6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6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6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6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6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6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6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6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6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6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6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6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6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6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6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6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6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6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6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6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6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6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6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6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6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6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6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6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6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6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6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6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6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6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6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6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6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6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6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6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6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6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6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6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6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6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6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6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6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6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6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6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6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6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6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6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6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6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6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6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6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6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6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6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6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6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6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6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6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6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6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6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5" name="Google Shape;2985;p63"/>
          <p:cNvGrpSpPr/>
          <p:nvPr/>
        </p:nvGrpSpPr>
        <p:grpSpPr>
          <a:xfrm>
            <a:off x="5961311" y="1231136"/>
            <a:ext cx="2435960" cy="1297725"/>
            <a:chOff x="233350" y="949250"/>
            <a:chExt cx="7137300" cy="3802300"/>
          </a:xfrm>
        </p:grpSpPr>
        <p:sp>
          <p:nvSpPr>
            <p:cNvPr id="2986" name="Google Shape;2986;p6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6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6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6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6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6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6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6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6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6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6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6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6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6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6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6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6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6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6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6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6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6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6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6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6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6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6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6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6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6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6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6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6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6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6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6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6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6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6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6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6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6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6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6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6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6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6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6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6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6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6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7" name="Google Shape;3037;p63"/>
          <p:cNvGrpSpPr/>
          <p:nvPr/>
        </p:nvGrpSpPr>
        <p:grpSpPr>
          <a:xfrm>
            <a:off x="7714435" y="3194726"/>
            <a:ext cx="104231" cy="320340"/>
            <a:chOff x="7564426" y="3224343"/>
            <a:chExt cx="119985" cy="368801"/>
          </a:xfrm>
        </p:grpSpPr>
        <p:sp>
          <p:nvSpPr>
            <p:cNvPr id="3038" name="Google Shape;3038;p6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6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0" name="Google Shape;3040;p63"/>
          <p:cNvGrpSpPr/>
          <p:nvPr/>
        </p:nvGrpSpPr>
        <p:grpSpPr>
          <a:xfrm>
            <a:off x="7413923" y="3188827"/>
            <a:ext cx="189489" cy="332132"/>
            <a:chOff x="8370831" y="3202002"/>
            <a:chExt cx="218129" cy="382376"/>
          </a:xfrm>
        </p:grpSpPr>
        <p:sp>
          <p:nvSpPr>
            <p:cNvPr id="3041" name="Google Shape;3041;p6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6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3" name="Google Shape;3043;p63"/>
          <p:cNvGrpSpPr/>
          <p:nvPr/>
        </p:nvGrpSpPr>
        <p:grpSpPr>
          <a:xfrm>
            <a:off x="8137312" y="3599959"/>
            <a:ext cx="309429" cy="267000"/>
            <a:chOff x="6742064" y="3750480"/>
            <a:chExt cx="399315" cy="344560"/>
          </a:xfrm>
        </p:grpSpPr>
        <p:sp>
          <p:nvSpPr>
            <p:cNvPr id="3044" name="Google Shape;3044;p6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6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6" name="Google Shape;3046;p63"/>
          <p:cNvGrpSpPr/>
          <p:nvPr/>
        </p:nvGrpSpPr>
        <p:grpSpPr>
          <a:xfrm>
            <a:off x="7676331" y="3951006"/>
            <a:ext cx="180437" cy="281608"/>
            <a:chOff x="7248525" y="3739696"/>
            <a:chExt cx="230531" cy="359790"/>
          </a:xfrm>
        </p:grpSpPr>
        <p:sp>
          <p:nvSpPr>
            <p:cNvPr id="3047" name="Google Shape;3047;p6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6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9" name="Google Shape;3049;p63"/>
          <p:cNvGrpSpPr/>
          <p:nvPr/>
        </p:nvGrpSpPr>
        <p:grpSpPr>
          <a:xfrm>
            <a:off x="7922251" y="3594231"/>
            <a:ext cx="162896" cy="278710"/>
            <a:chOff x="7601242" y="3729267"/>
            <a:chExt cx="222566" cy="380803"/>
          </a:xfrm>
        </p:grpSpPr>
        <p:sp>
          <p:nvSpPr>
            <p:cNvPr id="3050" name="Google Shape;3050;p6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6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52" name="Google Shape;3052;p6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53" name="Google Shape;3053;p63"/>
          <p:cNvGrpSpPr/>
          <p:nvPr/>
        </p:nvGrpSpPr>
        <p:grpSpPr>
          <a:xfrm>
            <a:off x="7411896" y="3595371"/>
            <a:ext cx="193543" cy="275990"/>
            <a:chOff x="8304647" y="3738687"/>
            <a:chExt cx="225076" cy="320956"/>
          </a:xfrm>
        </p:grpSpPr>
        <p:sp>
          <p:nvSpPr>
            <p:cNvPr id="3054" name="Google Shape;3054;p6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6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6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57" name="Google Shape;3057;p63"/>
          <p:cNvGrpSpPr/>
          <p:nvPr/>
        </p:nvGrpSpPr>
        <p:grpSpPr>
          <a:xfrm>
            <a:off x="7684389" y="3595371"/>
            <a:ext cx="178492" cy="275990"/>
            <a:chOff x="8615101" y="3738687"/>
            <a:chExt cx="207573" cy="320956"/>
          </a:xfrm>
        </p:grpSpPr>
        <p:sp>
          <p:nvSpPr>
            <p:cNvPr id="3058" name="Google Shape;3058;p6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6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6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61" name="Google Shape;3061;p6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62" name="Google Shape;3062;p63"/>
          <p:cNvGrpSpPr/>
          <p:nvPr/>
        </p:nvGrpSpPr>
        <p:grpSpPr>
          <a:xfrm>
            <a:off x="7909920" y="3998032"/>
            <a:ext cx="187557" cy="187557"/>
            <a:chOff x="8565775" y="671075"/>
            <a:chExt cx="441000" cy="441000"/>
          </a:xfrm>
        </p:grpSpPr>
        <p:sp>
          <p:nvSpPr>
            <p:cNvPr id="3063" name="Google Shape;3063;p6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6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65" name="Google Shape;3065;p6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6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67" name="Google Shape;3067;p63"/>
          <p:cNvGrpSpPr/>
          <p:nvPr/>
        </p:nvGrpSpPr>
        <p:grpSpPr>
          <a:xfrm>
            <a:off x="6064392" y="3070557"/>
            <a:ext cx="587865" cy="517731"/>
            <a:chOff x="6000718" y="3070557"/>
            <a:chExt cx="587865" cy="517731"/>
          </a:xfrm>
        </p:grpSpPr>
        <p:sp>
          <p:nvSpPr>
            <p:cNvPr id="3068" name="Google Shape;3068;p6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6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 name="Google Shape;3070;p6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6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6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6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6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6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6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6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78" name="Google Shape;3078;p63"/>
          <p:cNvGrpSpPr/>
          <p:nvPr/>
        </p:nvGrpSpPr>
        <p:grpSpPr>
          <a:xfrm>
            <a:off x="6079197" y="3714217"/>
            <a:ext cx="557665" cy="516387"/>
            <a:chOff x="6015523" y="3714217"/>
            <a:chExt cx="557665" cy="516387"/>
          </a:xfrm>
        </p:grpSpPr>
        <p:grpSp>
          <p:nvGrpSpPr>
            <p:cNvPr id="3079" name="Google Shape;3079;p63"/>
            <p:cNvGrpSpPr/>
            <p:nvPr/>
          </p:nvGrpSpPr>
          <p:grpSpPr>
            <a:xfrm>
              <a:off x="6036094" y="3716980"/>
              <a:ext cx="529822" cy="510480"/>
              <a:chOff x="3148311" y="-545634"/>
              <a:chExt cx="1006118" cy="969572"/>
            </a:xfrm>
          </p:grpSpPr>
          <p:sp>
            <p:nvSpPr>
              <p:cNvPr id="3080" name="Google Shape;3080;p6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6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6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6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6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6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6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6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6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6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90" name="Google Shape;3090;p6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91" name="Google Shape;3091;p63"/>
          <p:cNvGrpSpPr/>
          <p:nvPr/>
        </p:nvGrpSpPr>
        <p:grpSpPr>
          <a:xfrm>
            <a:off x="6707979" y="3073628"/>
            <a:ext cx="576302" cy="511871"/>
            <a:chOff x="6644304" y="3073628"/>
            <a:chExt cx="576302" cy="511871"/>
          </a:xfrm>
        </p:grpSpPr>
        <p:grpSp>
          <p:nvGrpSpPr>
            <p:cNvPr id="3092" name="Google Shape;3092;p63"/>
            <p:cNvGrpSpPr/>
            <p:nvPr/>
          </p:nvGrpSpPr>
          <p:grpSpPr>
            <a:xfrm>
              <a:off x="6712169" y="3073651"/>
              <a:ext cx="481611" cy="506713"/>
              <a:chOff x="1833536" y="-546641"/>
              <a:chExt cx="914567" cy="962419"/>
            </a:xfrm>
          </p:grpSpPr>
          <p:grpSp>
            <p:nvGrpSpPr>
              <p:cNvPr id="3093" name="Google Shape;3093;p63"/>
              <p:cNvGrpSpPr/>
              <p:nvPr/>
            </p:nvGrpSpPr>
            <p:grpSpPr>
              <a:xfrm>
                <a:off x="1833536" y="-524249"/>
                <a:ext cx="914567" cy="940027"/>
                <a:chOff x="1833536" y="-524249"/>
                <a:chExt cx="914567" cy="940027"/>
              </a:xfrm>
            </p:grpSpPr>
            <p:sp>
              <p:nvSpPr>
                <p:cNvPr id="3094" name="Google Shape;3094;p6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6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6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6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6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99" name="Google Shape;3099;p6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6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6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6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03" name="Google Shape;3103;p6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04" name="Google Shape;3104;p63"/>
          <p:cNvGrpSpPr/>
          <p:nvPr/>
        </p:nvGrpSpPr>
        <p:grpSpPr>
          <a:xfrm>
            <a:off x="6715725" y="3714143"/>
            <a:ext cx="560636" cy="516497"/>
            <a:chOff x="6652051" y="3714143"/>
            <a:chExt cx="560636" cy="516497"/>
          </a:xfrm>
        </p:grpSpPr>
        <p:grpSp>
          <p:nvGrpSpPr>
            <p:cNvPr id="3105" name="Google Shape;3105;p63"/>
            <p:cNvGrpSpPr/>
            <p:nvPr/>
          </p:nvGrpSpPr>
          <p:grpSpPr>
            <a:xfrm>
              <a:off x="6669657" y="3716715"/>
              <a:ext cx="466768" cy="464314"/>
              <a:chOff x="3139766" y="765669"/>
              <a:chExt cx="886380" cy="881888"/>
            </a:xfrm>
          </p:grpSpPr>
          <p:grpSp>
            <p:nvGrpSpPr>
              <p:cNvPr id="3106" name="Google Shape;3106;p63"/>
              <p:cNvGrpSpPr/>
              <p:nvPr/>
            </p:nvGrpSpPr>
            <p:grpSpPr>
              <a:xfrm>
                <a:off x="3139766" y="765669"/>
                <a:ext cx="886380" cy="881888"/>
                <a:chOff x="3139766" y="765669"/>
                <a:chExt cx="886380" cy="881888"/>
              </a:xfrm>
            </p:grpSpPr>
            <p:sp>
              <p:nvSpPr>
                <p:cNvPr id="3107" name="Google Shape;3107;p6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6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6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6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6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6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6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6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6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16" name="Google Shape;3116;p6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6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6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6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20" name="Google Shape;3120;p6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21" name="Google Shape;3121;p63"/>
          <p:cNvGrpSpPr/>
          <p:nvPr/>
        </p:nvGrpSpPr>
        <p:grpSpPr>
          <a:xfrm>
            <a:off x="625184" y="1201451"/>
            <a:ext cx="2665073" cy="1317140"/>
            <a:chOff x="793334" y="1192826"/>
            <a:chExt cx="2665073" cy="1317140"/>
          </a:xfrm>
        </p:grpSpPr>
        <p:sp>
          <p:nvSpPr>
            <p:cNvPr id="3122" name="Google Shape;3122;p6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6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6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6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6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6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6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6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6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6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6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6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6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6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6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6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6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6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6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6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6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6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6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6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6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6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6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6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6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6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6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6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6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6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6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6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6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6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6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6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6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6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6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6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6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6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6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6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6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6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6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6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6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6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6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6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6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6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6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6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6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6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6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6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6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6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6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6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6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6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6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6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6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6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6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6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6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6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6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6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6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6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6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6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6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6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6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6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6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6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6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6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6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6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6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6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6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6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6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6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6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6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6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6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6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6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6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6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6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6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6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6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6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6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6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6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6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6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6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6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6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6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6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6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6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6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6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6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6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6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6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6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6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6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6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6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6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6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6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6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6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6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6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6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6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6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6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6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6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6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6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6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6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6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6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6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6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6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6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6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6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6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6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6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6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6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6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6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6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6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6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6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6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6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6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6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6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6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6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6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6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6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6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6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6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6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6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6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6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6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6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6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6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6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6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6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6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6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6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6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6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6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6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6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6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6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6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6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6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6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6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6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6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6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6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6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6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6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6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6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6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6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6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6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6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6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6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6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6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6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6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6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6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6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6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6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6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6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6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6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6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6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6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6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6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6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6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6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6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6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6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6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6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6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6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6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6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6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6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6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6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6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6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6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6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6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6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6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6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6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6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6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6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6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6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6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6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6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6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6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 name="Google Shape;3402;p6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6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6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6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6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6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6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6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6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6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6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6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6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6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6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6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6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6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6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6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6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6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6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6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6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6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6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6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 name="Google Shape;3430;p6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 name="Google Shape;3431;p6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6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6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6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6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6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6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6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6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6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6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6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6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6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6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6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6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6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6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6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6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6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6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6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6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6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6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6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6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6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6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6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6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6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6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6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6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6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6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6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6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6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 name="Google Shape;3473;p6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6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6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6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6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6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6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6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6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6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6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6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6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6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6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6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6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6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6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6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6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6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6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6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6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6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6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6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6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6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6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6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6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 name="Google Shape;3506;p6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6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6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6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6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6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6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6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6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6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6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6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 name="Google Shape;3518;p6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6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6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 name="Google Shape;3521;p6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6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6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6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 name="Google Shape;3525;p6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6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6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6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6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6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6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6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6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6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6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6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6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6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6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6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6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6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6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6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6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6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6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6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6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6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6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6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6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6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6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6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6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6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6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6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6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6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6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6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6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6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6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6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6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6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6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6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6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6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6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6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6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6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6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6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6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6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6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6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6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6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6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6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6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6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6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6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6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6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6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6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6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6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6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6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6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6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6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6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6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6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6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6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6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6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6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6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6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6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6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6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6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6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6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6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6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6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6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6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6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6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6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6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6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6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6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6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6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6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6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6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6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6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6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6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6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6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6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6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6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6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6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6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6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6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6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6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6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6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6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6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6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6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6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6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6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6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6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6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6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6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6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6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6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6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6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6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6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6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6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6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6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6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6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6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6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6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6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6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6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6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6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6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6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6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6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6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6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6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6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6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6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6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6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6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6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6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6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6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6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6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6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6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6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6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6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6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6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6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6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6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6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6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6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6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6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6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6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6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6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6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6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6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6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6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6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6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6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6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6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6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6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6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6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6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6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6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6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6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6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6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6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6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6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6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6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6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6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6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6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6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6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6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6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6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6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6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6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6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6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6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6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6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6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6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6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6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6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6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6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6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6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6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6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6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6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6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6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6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6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6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6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6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6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6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6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6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6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6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6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6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6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6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6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6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6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6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6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6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6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6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6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6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6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6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6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6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6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6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6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6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6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6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6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6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6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6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6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6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6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6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6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6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6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6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6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6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6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6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6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6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6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6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6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6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6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6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6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6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6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6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6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6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6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6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6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6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6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6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6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6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6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6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6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6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6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6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6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6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6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6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6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6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6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6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6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6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6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6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6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6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6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6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6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6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6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6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6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6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6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6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6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6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6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6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6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6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6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6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6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6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6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6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6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6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6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6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6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6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6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6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6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6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6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6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6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6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6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6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6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6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6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6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6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6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6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6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6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6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6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6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6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6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6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6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6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6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6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6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6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6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6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6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6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6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6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6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6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6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6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6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6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6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6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6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6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6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6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6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6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6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6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6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6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6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6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6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6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6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6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6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6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6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6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6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6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6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6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6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6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6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6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6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6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6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6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6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6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6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6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6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6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6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6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6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6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6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6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6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6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6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6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6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6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6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6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6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6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6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6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6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6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6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6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6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6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6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6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6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6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6" name="Google Shape;4016;p6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6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6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6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6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6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6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6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6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6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6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6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6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6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6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6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6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6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6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6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6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6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6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6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6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6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6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6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6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6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6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6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6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6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6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6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6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6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6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6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6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6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6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6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6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6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6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6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6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6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6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6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6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6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6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6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6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6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6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6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6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6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6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6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6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6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6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6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6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6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6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6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6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6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6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6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6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6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6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6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6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6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6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6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6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6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6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6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6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6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6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6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6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6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6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6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6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6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6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6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6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6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6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6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6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6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6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6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6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6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6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6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6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6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6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6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6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6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6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6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6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6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6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6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6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6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6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6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6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6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6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6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6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6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6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6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6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6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6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6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6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6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6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6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6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6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6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6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6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6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6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6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6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6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6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6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6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6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6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6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6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6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6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6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6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6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6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6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6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6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6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6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6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6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6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6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6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6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6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6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6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6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6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6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6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6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6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6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6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6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6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6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6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6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6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6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6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6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6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6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6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6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6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6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6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6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6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6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6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6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6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6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6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6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6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6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6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6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6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6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6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6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6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6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6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6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6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6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6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6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6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6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6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6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6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6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6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6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6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6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6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6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6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6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6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6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6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6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6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6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6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6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6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6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6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6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6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6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6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6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6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6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6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6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6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6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6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6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6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6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6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6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6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6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6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6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6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6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6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6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6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6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6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6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6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6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6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6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6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6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6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6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6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6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6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6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6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6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6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6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6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6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6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6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6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6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6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6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6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6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6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6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6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6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6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6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6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6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6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6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6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6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6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6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6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6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6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6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6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6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6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6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6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6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6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6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6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6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6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6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6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6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6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6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6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6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6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6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6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6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6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6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6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6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6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6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6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6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6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6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6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6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6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6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6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6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6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6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6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6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6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6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6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6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6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6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6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6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6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6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6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6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6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6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6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6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6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6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6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6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6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6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6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6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6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6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6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6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6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6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6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6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6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6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6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6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6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6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6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6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6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6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6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6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6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6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6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6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6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6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6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6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6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6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6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6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6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6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6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6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6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6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6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6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6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6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6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6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6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6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6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6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6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6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6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6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6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6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6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6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6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6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6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6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6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6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6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6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6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6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6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6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6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6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6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6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6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6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6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6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6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6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6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6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6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6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6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6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6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6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6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6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6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6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6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6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6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6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6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6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6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6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6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6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6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6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6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6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6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6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6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6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6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6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6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6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6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6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6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6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6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6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6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6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6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6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6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6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6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6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6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6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6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6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6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6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6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6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6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6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6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6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6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6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6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6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6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6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6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6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6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6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6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6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6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6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6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6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6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6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6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6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6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6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6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6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6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6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6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6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6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6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6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6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6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6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6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6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6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6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6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6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6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6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6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6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6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6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6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6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6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6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6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6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6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6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6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6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6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6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6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6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6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6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6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6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6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6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6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6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6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6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6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6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6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6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6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6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6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6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6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6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6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6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6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6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6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6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6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6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6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6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6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6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6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6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6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6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6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6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6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6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6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6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6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6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6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6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6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6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6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6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6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6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6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6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6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6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6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6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6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6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6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6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6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6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6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6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6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6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6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6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6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6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6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6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6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6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6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6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6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6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6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6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6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6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6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6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6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6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6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6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6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6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6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6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6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6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6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6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6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6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6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6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6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6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6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6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6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6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6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6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6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6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6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6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6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6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6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6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6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6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6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6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6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6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6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6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6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6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6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6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6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6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6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6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6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6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6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6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6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6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6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6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6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6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6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6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6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6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6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6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6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6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6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6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6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6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6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6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6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6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6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6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6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6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6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6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6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6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6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6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6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6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0" name="Google Shape;4780;p6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6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6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6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6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6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6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6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6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6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6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6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6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6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6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6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6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6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6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6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6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6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6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6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6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6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6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6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8" name="Google Shape;4808;p6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9" name="Google Shape;4809;p6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6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6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6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6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6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6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6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6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6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6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6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6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6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6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6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6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6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6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6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6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6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6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6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6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6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6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6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6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6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6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6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6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6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6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6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6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6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6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6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6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6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6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6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6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6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6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6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6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6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6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6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6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6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6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6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6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6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6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6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6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6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6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6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6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6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6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6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6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6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6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6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1" name="Google Shape;4881;p6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2" name="Google Shape;4882;p6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6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6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6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6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6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6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6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6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6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6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6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6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6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6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6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6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6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6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6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6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6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6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6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6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6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6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6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6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6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6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6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6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6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6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6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6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6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6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6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6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6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6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6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6" name="Google Shape;4926;p6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6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6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6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6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6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6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6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6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6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6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6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6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6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6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6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6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6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6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6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6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7" name="Google Shape;4947;p6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6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6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6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6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6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6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6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6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6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6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8" name="Google Shape;4958;p6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6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6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6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6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6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6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6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6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6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6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6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6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6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6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6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6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6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6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6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6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6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6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6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6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6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6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6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6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7" name="Google Shape;4987;p6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8" name="Google Shape;4988;p6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6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6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6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6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3" name="Google Shape;4993;p6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4" name="Google Shape;4994;p6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6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6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6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6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9" name="Google Shape;4999;p6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0" name="Google Shape;5000;p6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6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6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6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6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6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6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6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6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6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6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6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6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6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6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6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6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6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6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6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6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6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6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6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6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6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6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6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6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6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0" name="Google Shape;5030;p6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6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6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6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6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6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6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6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6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6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6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6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6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6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6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6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6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6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6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6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6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6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6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6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6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6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6" name="Google Shape;5056;p6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6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6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6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6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6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6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6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6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6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6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6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6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6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6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6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6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6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6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6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6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6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6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6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6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6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6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6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6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6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6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6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6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6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6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6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2" name="Google Shape;5092;p6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3" name="Google Shape;5093;p6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6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6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6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6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6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6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6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1" name="Google Shape;5101;p6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2" name="Google Shape;5102;p6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6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6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6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6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6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6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6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6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6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6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6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6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6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6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6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6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9" name="Google Shape;5119;p6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6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6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6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6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6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6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6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6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6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6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6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6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6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6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6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5" name="Google Shape;5135;p6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6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6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6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6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6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6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6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3" name="Google Shape;5143;p6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6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6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6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6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6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6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0" name="Google Shape;5150;p6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1" name="Google Shape;5151;p6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6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6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6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6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6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6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8" name="Google Shape;5158;p6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9" name="Google Shape;5159;p6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6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6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6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6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6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6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6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7" name="Google Shape;5167;p6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6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6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6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6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6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6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6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5" name="Google Shape;5175;p6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6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6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6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6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6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6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6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6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6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5" name="Google Shape;5185;p6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6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6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8" name="Google Shape;5188;p6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6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0" name="Google Shape;5190;p6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6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6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6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6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6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6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7" name="Google Shape;5197;p6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6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6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6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6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6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6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4" name="Google Shape;5204;p6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6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6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7" name="Google Shape;5207;p6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8" name="Google Shape;5208;p6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6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6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6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2" name="Google Shape;5212;p6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3" name="Google Shape;5213;p6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6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6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6" name="Google Shape;5216;p6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7" name="Google Shape;5217;p6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8" name="Google Shape;5218;p6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6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0" name="Google Shape;5220;p6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6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2" name="Google Shape;5222;p6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3" name="Google Shape;5223;p6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6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6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6" name="Google Shape;5226;p6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6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6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6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0" name="Google Shape;5230;p6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1" name="Google Shape;5231;p6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6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6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6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6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6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6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6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6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6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6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6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6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6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5" name="Google Shape;5245;p6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6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7" name="Google Shape;5247;p6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8" name="Google Shape;5248;p6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6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0" name="Google Shape;5250;p6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1" name="Google Shape;5251;p6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6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6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6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6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6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6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6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6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6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6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6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6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6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6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6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6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6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9" name="Google Shape;5269;p6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6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6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6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6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6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6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6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6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6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6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6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6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6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6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6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6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6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6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6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6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6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6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6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6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6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6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6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6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6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6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6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6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6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6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6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6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6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6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6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6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6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6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6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6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6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6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6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6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6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6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6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6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6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6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6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5" name="Google Shape;5325;p6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6" name="Google Shape;5326;p6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6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8" name="Google Shape;5328;p6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9" name="Google Shape;5329;p6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6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6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6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6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6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6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6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6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6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6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6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6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6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6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6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6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6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6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6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6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6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6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6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6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6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6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6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6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6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6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6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6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6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6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6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6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6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6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6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6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6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6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6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6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4" name="Google Shape;5374;p6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6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6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7" name="Google Shape;5377;p6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8" name="Google Shape;5378;p6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6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6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6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6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6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6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6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6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6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6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6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6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6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6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6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6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6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6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6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6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6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6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6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6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6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6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6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6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7" name="Google Shape;5407;p6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8" name="Google Shape;5408;p6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6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6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6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6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6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6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6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6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6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6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6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6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6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6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6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6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5" name="Google Shape;5425;p6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6" name="Google Shape;5426;p6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6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6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6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6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6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6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6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6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6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6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6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6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6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6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6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6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6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6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6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6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6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6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6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6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1" name="Google Shape;5451;p6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6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6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6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6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6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6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6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6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6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1" name="Google Shape;5461;p6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6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6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6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6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6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6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6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6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6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6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6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6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6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6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6" name="Google Shape;5476;p6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6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6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6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6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6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6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6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6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6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6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6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6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6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6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6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6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6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6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6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6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6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6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6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6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6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6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6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6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6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6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6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6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6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6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6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6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6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6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6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6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6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6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6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6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6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6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6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6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6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6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6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6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6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6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6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6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6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6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6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6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6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6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6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6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6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6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6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6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6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6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6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6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6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6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6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6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6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6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6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6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6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6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6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6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6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6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6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6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6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6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6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6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6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6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6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6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6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6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6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6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6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6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6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6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6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6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6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6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6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6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6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6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6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6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6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6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6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6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6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6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6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6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6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6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6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6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6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6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6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6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6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6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6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6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6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6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6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6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6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6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6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6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6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6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6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6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6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6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6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6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6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6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6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6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6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6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6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6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6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6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6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6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6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6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6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6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6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6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6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6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6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6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6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6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6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6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6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6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6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6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6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6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6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6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6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6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6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6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6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6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6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6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6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6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6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6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6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6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6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6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6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6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6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6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6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6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6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6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6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6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6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6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6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6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6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6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6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6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6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6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6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6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6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6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6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6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6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6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6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6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6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6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6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6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6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6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6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6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6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6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6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6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6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6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6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6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6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6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6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6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6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6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6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6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6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6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6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6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6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6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6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6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6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6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6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6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6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6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6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6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6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6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6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6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6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6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6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6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6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6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6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6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6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6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6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6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6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6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6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6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6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6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6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6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6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6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6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6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6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6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6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6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6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6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6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6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6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6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6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6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6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6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6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6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6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6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6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6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6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6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6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6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6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6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6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6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6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6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6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6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6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6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6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6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6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6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6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6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6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6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6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6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6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6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6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6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6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6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6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6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6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6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6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6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6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6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6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6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6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6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6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6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6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6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6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6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6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6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6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6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6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6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6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6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6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6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6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6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6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6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6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6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6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6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6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6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6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6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6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6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6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6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6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6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6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6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6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6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6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6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6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6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6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6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6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6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6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6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6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6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6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6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6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6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6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6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6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6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6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6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6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6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6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6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6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6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6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6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6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6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6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6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6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6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6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6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6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6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6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6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6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6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6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6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6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6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6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6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6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6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6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6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6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6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6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2" name="Google Shape;5932;p6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3" name="Google Shape;5933;p6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6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6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6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6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6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6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6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6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6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6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6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6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6" name="Google Shape;5946;p6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6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6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6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6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6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6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6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6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6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6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6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6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6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6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6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6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6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6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6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6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6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6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6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6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6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6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6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6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6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6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6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6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6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6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6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6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6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6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6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6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6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6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6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6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6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6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6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6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6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6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6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6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6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6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1" name="Google Shape;6001;p6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6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6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6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6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6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6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6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6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6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6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6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6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6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5" name="Google Shape;6015;p6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6" name="Google Shape;6016;p6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6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8" name="Google Shape;6018;p6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6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6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6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2" name="Google Shape;6022;p6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6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6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6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6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6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6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9" name="Google Shape;6029;p6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6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6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6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6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6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6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6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7" name="Google Shape;6037;p6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8" name="Google Shape;6038;p6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9" name="Google Shape;6039;p6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6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6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6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6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6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6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6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6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6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6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0" name="Google Shape;6050;p6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1" name="Google Shape;6051;p6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6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6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6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6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6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6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6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9" name="Google Shape;6059;p6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6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6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6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6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6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6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6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7" name="Google Shape;6067;p6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8" name="Google Shape;6068;p6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6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6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6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6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6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6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6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6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6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6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6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0" name="Google Shape;6080;p6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6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6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6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6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6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6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6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8" name="Google Shape;6088;p6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9" name="Google Shape;6089;p6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6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6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6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6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6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6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6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6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6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9" name="Google Shape;6099;p6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0" name="Google Shape;6100;p6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6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6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6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6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6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6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6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6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6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0" name="Google Shape;6110;p6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1" name="Google Shape;6111;p6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6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6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6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5" name="Google Shape;6115;p6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6" name="Google Shape;6116;p6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6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6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6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6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6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6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6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6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6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6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6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8" name="Google Shape;6128;p6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6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6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6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6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6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4" name="Google Shape;6134;p6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5" name="Google Shape;6135;p6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6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6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6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9" name="Google Shape;6139;p6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6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6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6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3" name="Google Shape;6143;p6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6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5" name="Google Shape;6145;p6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6" name="Google Shape;6146;p6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6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6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6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6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6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6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6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6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6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6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6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6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6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6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6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6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6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6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5" name="Google Shape;6165;p6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6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6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6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9" name="Google Shape;6169;p6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0" name="Google Shape;6170;p6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6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6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6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4" name="Google Shape;6174;p6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5" name="Google Shape;6175;p6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6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7" name="Google Shape;6177;p6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8" name="Google Shape;6178;p6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6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6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6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6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3" name="Google Shape;6183;p6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4" name="Google Shape;6184;p6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6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6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6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6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6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6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6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6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6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4" name="Google Shape;6194;p6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6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6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6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6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6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6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6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6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6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6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6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6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6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6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6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6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6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6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6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6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6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6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6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6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6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6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6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6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6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6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6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6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6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6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6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6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6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6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6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6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6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6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6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6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6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6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6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6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6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6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6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6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6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6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6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6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6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6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6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6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6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6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6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6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6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6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6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6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6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6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6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6" name="Google Shape;6266;p6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6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6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6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6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6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6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6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6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6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6" name="Google Shape;6276;p6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7" name="Google Shape;6277;p6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6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6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0" name="Google Shape;6280;p6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6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6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6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6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6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6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6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6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6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6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6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6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6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6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6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6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6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6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6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6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6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2" name="Google Shape;6302;p6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6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6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6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6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7" name="Google Shape;6307;p6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8" name="Google Shape;6308;p6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6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6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6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6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3" name="Google Shape;6313;p6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4" name="Google Shape;6314;p6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6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6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6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6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6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6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6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6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6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6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6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6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6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6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9" name="Google Shape;6329;p6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6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6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6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6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6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6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6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6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6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6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6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6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6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6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6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6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6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6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6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6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6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6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2" name="Google Shape;6352;p6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3" name="Google Shape;6353;p6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6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6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6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6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6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9" name="Google Shape;6359;p6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0" name="Google Shape;6360;p6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6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6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6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4" name="Google Shape;6364;p6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5" name="Google Shape;6365;p6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6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6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6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6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0" name="Google Shape;6370;p6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6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6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6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6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5" name="Google Shape;6375;p6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6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6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6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9" name="Google Shape;6379;p6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0" name="Google Shape;6380;p6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6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6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6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6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6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6" name="Google Shape;6386;p6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6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6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6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6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1" name="Google Shape;6391;p6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6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6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4" name="Google Shape;6394;p6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5" name="Google Shape;6395;p6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6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6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6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6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6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6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6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3" name="Google Shape;6403;p6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4" name="Google Shape;6404;p6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6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6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6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6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6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6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1" name="Google Shape;6411;p6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2" name="Google Shape;6412;p6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6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6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6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6" name="Google Shape;6416;p6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6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6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6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6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6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2" name="Google Shape;6422;p6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3" name="Google Shape;6423;p6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6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5" name="Google Shape;6425;p6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6" name="Google Shape;6426;p6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6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6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6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6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1" name="Google Shape;6431;p6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6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6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6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5" name="Google Shape;6435;p6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6" name="Google Shape;6436;p6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6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6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6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6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6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6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6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4" name="Google Shape;6444;p6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5" name="Google Shape;6445;p6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6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6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6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6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6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1" name="Google Shape;6451;p6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6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6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6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6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6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6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8" name="Google Shape;6458;p6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6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6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6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6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6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6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6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6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6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8" name="Google Shape;6468;p6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9" name="Google Shape;6469;p6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6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6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6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6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6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6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6" name="Google Shape;6476;p6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6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6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6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6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1" name="Google Shape;6481;p6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2" name="Google Shape;6482;p6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6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6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6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6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6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6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6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0" name="Google Shape;6490;p6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6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6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6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6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6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6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7" name="Google Shape;6497;p6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6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9" name="Google Shape;6499;p6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0" name="Google Shape;6500;p6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6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6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6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6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6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6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6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8" name="Google Shape;6508;p6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6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6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6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6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6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6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6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6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7" name="Google Shape;6517;p6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6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6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6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6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6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6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6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5" name="Google Shape;6525;p6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6" name="Google Shape;6526;p6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6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6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6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6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6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2" name="Google Shape;6532;p6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3" name="Google Shape;6533;p6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6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6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6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6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8" name="Google Shape;6538;p6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9" name="Google Shape;6539;p6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6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6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6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6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6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6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6" name="Google Shape;6546;p6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7" name="Google Shape;6547;p6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6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6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6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6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6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3" name="Google Shape;6553;p6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4" name="Google Shape;6554;p6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6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6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7" name="Google Shape;6557;p6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6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6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6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6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6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6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6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6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6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7" name="Google Shape;6567;p6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6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6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6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6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6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6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6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6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6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6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8" name="Google Shape;6578;p6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9" name="Google Shape;6579;p6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6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6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6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6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6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5" name="Google Shape;6585;p6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6" name="Google Shape;6586;p6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6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6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6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6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1" name="Google Shape;6591;p6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2" name="Google Shape;6592;p6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6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6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6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6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6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6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6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0" name="Google Shape;6600;p6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1" name="Google Shape;6601;p6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6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6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6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6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6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6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8" name="Google Shape;6608;p6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9" name="Google Shape;6609;p6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6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6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6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6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6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6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6" name="Google Shape;6616;p6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7" name="Google Shape;6617;p6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6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6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6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6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6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6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6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5" name="Google Shape;6625;p6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6" name="Google Shape;6626;p6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6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6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6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6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6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6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6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6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5" name="Google Shape;6635;p6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6" name="Google Shape;6636;p6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7" name="Google Shape;6637;p6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8" name="Google Shape;6638;p6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6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0" name="Google Shape;6640;p6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1" name="Google Shape;6641;p6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6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6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6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6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6" name="Google Shape;6646;p6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6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6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6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0" name="Google Shape;6650;p6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6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6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6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6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6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6" name="Google Shape;6656;p6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6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6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6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0" name="Google Shape;6660;p6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1" name="Google Shape;6661;p6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6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6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6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6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6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6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6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6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6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1" name="Google Shape;6671;p6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6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6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6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6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6" name="Google Shape;6676;p6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7" name="Google Shape;6677;p6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6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6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6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6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2" name="Google Shape;6682;p6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3" name="Google Shape;6683;p6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6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6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6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7" name="Google Shape;6687;p6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6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6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0" name="Google Shape;6690;p6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1" name="Google Shape;6691;p6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6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6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6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6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6" name="Google Shape;6696;p6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7" name="Google Shape;6697;p6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6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6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6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6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6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6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6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6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6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6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8" name="Google Shape;6708;p6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6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0" name="Google Shape;6710;p6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6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6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6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4" name="Google Shape;6714;p6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5" name="Google Shape;6715;p6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6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6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6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6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6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6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6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6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6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5" name="Google Shape;6725;p6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6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6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6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6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6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6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6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6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6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6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6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6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6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6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6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6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6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6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6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5" name="Google Shape;6745;p6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6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6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6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9" name="Google Shape;6749;p6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6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6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6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6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4" name="Google Shape;6754;p6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5" name="Google Shape;6755;p6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6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6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6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6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6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6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6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6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4" name="Google Shape;6764;p6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5" name="Google Shape;6765;p6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6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6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6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6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6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6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6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6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6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6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6" name="Google Shape;6776;p6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7" name="Google Shape;6777;p6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6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6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6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1" name="Google Shape;6781;p6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2" name="Google Shape;6782;p6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6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6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6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6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6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8" name="Google Shape;6788;p6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9" name="Google Shape;6789;p6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6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6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6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6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6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5" name="Google Shape;6795;p6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6" name="Google Shape;6796;p6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6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6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6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6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6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6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6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4" name="Google Shape;6804;p6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5" name="Google Shape;6805;p6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6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6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6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6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6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1" name="Google Shape;6811;p6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2" name="Google Shape;6812;p6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6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6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6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6" name="Google Shape;6816;p6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7" name="Google Shape;6817;p6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6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6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6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6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6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6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6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6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6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7" name="Google Shape;6827;p6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8" name="Google Shape;6828;p6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6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6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6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6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6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4" name="Google Shape;6834;p6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5" name="Google Shape;6835;p6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6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6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6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6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6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6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6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3" name="Google Shape;6843;p6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6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6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6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6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6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6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6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6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6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6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4" name="Google Shape;6854;p6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5" name="Google Shape;6855;p6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6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6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6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6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6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6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2" name="Google Shape;6862;p6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6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6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6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6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6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6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6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6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6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6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6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6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6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6" name="Google Shape;6876;p6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7" name="Google Shape;6877;p6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6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6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6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6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2" name="Google Shape;6882;p6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3" name="Google Shape;6883;p6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6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6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6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6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8" name="Google Shape;6888;p6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9" name="Google Shape;6889;p6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6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6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2" name="Google Shape;6892;p6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3" name="Google Shape;6893;p6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6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5" name="Google Shape;6895;p6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6" name="Google Shape;6896;p6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6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6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6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6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6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2" name="Google Shape;6902;p6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3" name="Google Shape;6903;p6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6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6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6" name="Google Shape;6906;p6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7" name="Google Shape;6907;p6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6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6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6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1" name="Google Shape;6911;p6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2" name="Google Shape;6912;p6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6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6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6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6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6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6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6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6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6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6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6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6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6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6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6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6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9" name="Google Shape;6929;p6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0" name="Google Shape;6930;p6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6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6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6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6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6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6" name="Google Shape;6936;p6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7" name="Google Shape;6937;p6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6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6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6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6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6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3" name="Google Shape;6943;p6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4" name="Google Shape;6944;p6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6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6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6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8" name="Google Shape;6948;p6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9" name="Google Shape;6949;p6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6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6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2" name="Google Shape;6952;p6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3" name="Google Shape;6953;p6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6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6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6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6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6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9" name="Google Shape;6959;p6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0" name="Google Shape;6960;p6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6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6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6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6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6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6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6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8" name="Google Shape;6968;p6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9" name="Google Shape;6969;p6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6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6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6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6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6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5" name="Google Shape;6975;p6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6" name="Google Shape;6976;p6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6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6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9" name="Google Shape;6979;p6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0" name="Google Shape;6980;p6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6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6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6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6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6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6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7" name="Google Shape;6987;p6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8" name="Google Shape;6988;p6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6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6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6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6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6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4" name="Google Shape;6994;p6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5" name="Google Shape;6995;p6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6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6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6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6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6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1" name="Google Shape;7001;p6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2" name="Google Shape;7002;p6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6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6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6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6" name="Google Shape;7006;p6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6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6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6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6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1" name="Google Shape;7011;p6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2" name="Google Shape;7012;p6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6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6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6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6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6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8" name="Google Shape;7018;p6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6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6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6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6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6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6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6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6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6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6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6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6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6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6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6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6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6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6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6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6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6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6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6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2" name="Google Shape;7042;p6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6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6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6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6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7" name="Google Shape;7047;p6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8" name="Google Shape;7048;p6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6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6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6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6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6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6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6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6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7" name="Google Shape;7057;p6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6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6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0" name="Google Shape;7060;p6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6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6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6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4" name="Google Shape;7064;p6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5" name="Google Shape;7065;p6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6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6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6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6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6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1" name="Google Shape;7071;p6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2" name="Google Shape;7072;p6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6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6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6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6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6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8" name="Google Shape;7078;p6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9" name="Google Shape;7079;p6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6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6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6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3" name="Google Shape;7083;p6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4" name="Google Shape;7084;p6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6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6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7" name="Google Shape;7087;p6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8" name="Google Shape;7088;p6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9" name="Google Shape;7089;p63"/>
          <p:cNvGrpSpPr/>
          <p:nvPr/>
        </p:nvGrpSpPr>
        <p:grpSpPr>
          <a:xfrm>
            <a:off x="3597785" y="3065882"/>
            <a:ext cx="2241344" cy="1330656"/>
            <a:chOff x="3597785" y="3065882"/>
            <a:chExt cx="2241344" cy="1330656"/>
          </a:xfrm>
        </p:grpSpPr>
        <p:grpSp>
          <p:nvGrpSpPr>
            <p:cNvPr id="7090" name="Google Shape;7090;p63"/>
            <p:cNvGrpSpPr/>
            <p:nvPr/>
          </p:nvGrpSpPr>
          <p:grpSpPr>
            <a:xfrm>
              <a:off x="5296908" y="3937355"/>
              <a:ext cx="143198" cy="32380"/>
              <a:chOff x="5296908" y="3937355"/>
              <a:chExt cx="143198" cy="32380"/>
            </a:xfrm>
          </p:grpSpPr>
          <p:sp>
            <p:nvSpPr>
              <p:cNvPr id="7091" name="Google Shape;7091;p6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92" name="Google Shape;7092;p63"/>
              <p:cNvGrpSpPr/>
              <p:nvPr/>
            </p:nvGrpSpPr>
            <p:grpSpPr>
              <a:xfrm>
                <a:off x="5402331" y="3937355"/>
                <a:ext cx="37776" cy="32380"/>
                <a:chOff x="5402331" y="3937355"/>
                <a:chExt cx="37776" cy="32380"/>
              </a:xfrm>
            </p:grpSpPr>
            <p:sp>
              <p:nvSpPr>
                <p:cNvPr id="7093" name="Google Shape;7093;p6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6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5" name="Google Shape;7095;p63"/>
              <p:cNvGrpSpPr/>
              <p:nvPr/>
            </p:nvGrpSpPr>
            <p:grpSpPr>
              <a:xfrm>
                <a:off x="5296908" y="3937355"/>
                <a:ext cx="37783" cy="32380"/>
                <a:chOff x="5296908" y="3937355"/>
                <a:chExt cx="37783" cy="32380"/>
              </a:xfrm>
            </p:grpSpPr>
            <p:sp>
              <p:nvSpPr>
                <p:cNvPr id="7096" name="Google Shape;7096;p6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6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098" name="Google Shape;7098;p63"/>
            <p:cNvGrpSpPr/>
            <p:nvPr/>
          </p:nvGrpSpPr>
          <p:grpSpPr>
            <a:xfrm>
              <a:off x="4724163" y="3119631"/>
              <a:ext cx="120838" cy="84218"/>
              <a:chOff x="4724163" y="3119631"/>
              <a:chExt cx="120838" cy="84218"/>
            </a:xfrm>
          </p:grpSpPr>
          <p:grpSp>
            <p:nvGrpSpPr>
              <p:cNvPr id="7099" name="Google Shape;7099;p63"/>
              <p:cNvGrpSpPr/>
              <p:nvPr/>
            </p:nvGrpSpPr>
            <p:grpSpPr>
              <a:xfrm>
                <a:off x="4746712" y="3132773"/>
                <a:ext cx="86869" cy="56424"/>
                <a:chOff x="4746712" y="3132773"/>
                <a:chExt cx="86869" cy="56424"/>
              </a:xfrm>
            </p:grpSpPr>
            <p:sp>
              <p:nvSpPr>
                <p:cNvPr id="7100" name="Google Shape;7100;p6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1" name="Google Shape;7101;p6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2" name="Google Shape;7102;p63"/>
              <p:cNvGrpSpPr/>
              <p:nvPr/>
            </p:nvGrpSpPr>
            <p:grpSpPr>
              <a:xfrm>
                <a:off x="4773634" y="3143336"/>
                <a:ext cx="37776" cy="32451"/>
                <a:chOff x="4773634" y="3143336"/>
                <a:chExt cx="37776" cy="32451"/>
              </a:xfrm>
            </p:grpSpPr>
            <p:sp>
              <p:nvSpPr>
                <p:cNvPr id="7103" name="Google Shape;7103;p6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6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5" name="Google Shape;7105;p63"/>
              <p:cNvGrpSpPr/>
              <p:nvPr/>
            </p:nvGrpSpPr>
            <p:grpSpPr>
              <a:xfrm>
                <a:off x="4724163" y="3131248"/>
                <a:ext cx="37776" cy="32459"/>
                <a:chOff x="4724163" y="3131248"/>
                <a:chExt cx="37776" cy="32459"/>
              </a:xfrm>
            </p:grpSpPr>
            <p:sp>
              <p:nvSpPr>
                <p:cNvPr id="7106" name="Google Shape;7106;p6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7" name="Google Shape;7107;p6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8" name="Google Shape;7108;p63"/>
              <p:cNvGrpSpPr/>
              <p:nvPr/>
            </p:nvGrpSpPr>
            <p:grpSpPr>
              <a:xfrm>
                <a:off x="4755081" y="3176054"/>
                <a:ext cx="32357" cy="27795"/>
                <a:chOff x="4755081" y="3176054"/>
                <a:chExt cx="32357" cy="27795"/>
              </a:xfrm>
            </p:grpSpPr>
            <p:sp>
              <p:nvSpPr>
                <p:cNvPr id="7109" name="Google Shape;7109;p6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6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1" name="Google Shape;7111;p63"/>
              <p:cNvGrpSpPr/>
              <p:nvPr/>
            </p:nvGrpSpPr>
            <p:grpSpPr>
              <a:xfrm>
                <a:off x="4812550" y="3119631"/>
                <a:ext cx="32451" cy="27803"/>
                <a:chOff x="4812550" y="3119631"/>
                <a:chExt cx="32451" cy="27803"/>
              </a:xfrm>
            </p:grpSpPr>
            <p:sp>
              <p:nvSpPr>
                <p:cNvPr id="7112" name="Google Shape;7112;p6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3" name="Google Shape;7113;p6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14" name="Google Shape;7114;p63"/>
            <p:cNvGrpSpPr/>
            <p:nvPr/>
          </p:nvGrpSpPr>
          <p:grpSpPr>
            <a:xfrm>
              <a:off x="5382826" y="4027197"/>
              <a:ext cx="268967" cy="250422"/>
              <a:chOff x="5382826" y="4027197"/>
              <a:chExt cx="268967" cy="250422"/>
            </a:xfrm>
          </p:grpSpPr>
          <p:grpSp>
            <p:nvGrpSpPr>
              <p:cNvPr id="7115" name="Google Shape;7115;p63"/>
              <p:cNvGrpSpPr/>
              <p:nvPr/>
            </p:nvGrpSpPr>
            <p:grpSpPr>
              <a:xfrm>
                <a:off x="5405280" y="4042510"/>
                <a:ext cx="237570" cy="218647"/>
                <a:chOff x="5405280" y="4042510"/>
                <a:chExt cx="237570" cy="218647"/>
              </a:xfrm>
            </p:grpSpPr>
            <p:sp>
              <p:nvSpPr>
                <p:cNvPr id="7116" name="Google Shape;7116;p6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6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6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6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6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6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2" name="Google Shape;7122;p63"/>
              <p:cNvGrpSpPr/>
              <p:nvPr/>
            </p:nvGrpSpPr>
            <p:grpSpPr>
              <a:xfrm>
                <a:off x="5382826" y="4125549"/>
                <a:ext cx="37776" cy="32380"/>
                <a:chOff x="5382826" y="4125549"/>
                <a:chExt cx="37776" cy="32380"/>
              </a:xfrm>
            </p:grpSpPr>
            <p:sp>
              <p:nvSpPr>
                <p:cNvPr id="7123" name="Google Shape;7123;p6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4" name="Google Shape;7124;p6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5" name="Google Shape;7125;p63"/>
              <p:cNvGrpSpPr/>
              <p:nvPr/>
            </p:nvGrpSpPr>
            <p:grpSpPr>
              <a:xfrm>
                <a:off x="5475680" y="4195587"/>
                <a:ext cx="37783" cy="32364"/>
                <a:chOff x="5475680" y="4195587"/>
                <a:chExt cx="37783" cy="32364"/>
              </a:xfrm>
            </p:grpSpPr>
            <p:sp>
              <p:nvSpPr>
                <p:cNvPr id="7126" name="Google Shape;7126;p6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6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8" name="Google Shape;7128;p63"/>
              <p:cNvGrpSpPr/>
              <p:nvPr/>
            </p:nvGrpSpPr>
            <p:grpSpPr>
              <a:xfrm>
                <a:off x="5532575" y="4027197"/>
                <a:ext cx="33308" cy="32262"/>
                <a:chOff x="5532575" y="4027197"/>
                <a:chExt cx="33308" cy="32262"/>
              </a:xfrm>
            </p:grpSpPr>
            <p:sp>
              <p:nvSpPr>
                <p:cNvPr id="7129" name="Google Shape;7129;p6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6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1" name="Google Shape;7131;p63"/>
              <p:cNvGrpSpPr/>
              <p:nvPr/>
            </p:nvGrpSpPr>
            <p:grpSpPr>
              <a:xfrm>
                <a:off x="5590706" y="4245348"/>
                <a:ext cx="33497" cy="32270"/>
                <a:chOff x="5590706" y="4245348"/>
                <a:chExt cx="33497" cy="32270"/>
              </a:xfrm>
            </p:grpSpPr>
            <p:sp>
              <p:nvSpPr>
                <p:cNvPr id="7132" name="Google Shape;7132;p6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3" name="Google Shape;7133;p6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4" name="Google Shape;7134;p63"/>
              <p:cNvGrpSpPr/>
              <p:nvPr/>
            </p:nvGrpSpPr>
            <p:grpSpPr>
              <a:xfrm>
                <a:off x="5618681" y="4109677"/>
                <a:ext cx="33112" cy="32357"/>
                <a:chOff x="5618681" y="4109677"/>
                <a:chExt cx="33112" cy="32357"/>
              </a:xfrm>
            </p:grpSpPr>
            <p:sp>
              <p:nvSpPr>
                <p:cNvPr id="7135" name="Google Shape;7135;p6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6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7" name="Google Shape;7137;p63"/>
              <p:cNvGrpSpPr/>
              <p:nvPr/>
            </p:nvGrpSpPr>
            <p:grpSpPr>
              <a:xfrm>
                <a:off x="5479298" y="4128262"/>
                <a:ext cx="31405" cy="26906"/>
                <a:chOff x="5479298" y="4128262"/>
                <a:chExt cx="31405" cy="26906"/>
              </a:xfrm>
            </p:grpSpPr>
            <p:sp>
              <p:nvSpPr>
                <p:cNvPr id="7138" name="Google Shape;7138;p6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6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0" name="Google Shape;7140;p63"/>
              <p:cNvGrpSpPr/>
              <p:nvPr/>
            </p:nvGrpSpPr>
            <p:grpSpPr>
              <a:xfrm>
                <a:off x="5582903" y="4180116"/>
                <a:ext cx="31499" cy="26898"/>
                <a:chOff x="5582903" y="4180116"/>
                <a:chExt cx="31499" cy="26898"/>
              </a:xfrm>
            </p:grpSpPr>
            <p:sp>
              <p:nvSpPr>
                <p:cNvPr id="7141" name="Google Shape;7141;p6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2" name="Google Shape;7142;p6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43" name="Google Shape;7143;p63"/>
            <p:cNvGrpSpPr/>
            <p:nvPr/>
          </p:nvGrpSpPr>
          <p:grpSpPr>
            <a:xfrm>
              <a:off x="3977681" y="3230323"/>
              <a:ext cx="94584" cy="84085"/>
              <a:chOff x="3977681" y="3230323"/>
              <a:chExt cx="94584" cy="84085"/>
            </a:xfrm>
          </p:grpSpPr>
          <p:grpSp>
            <p:nvGrpSpPr>
              <p:cNvPr id="7144" name="Google Shape;7144;p63"/>
              <p:cNvGrpSpPr/>
              <p:nvPr/>
            </p:nvGrpSpPr>
            <p:grpSpPr>
              <a:xfrm>
                <a:off x="4000135" y="3243041"/>
                <a:ext cx="59570" cy="57186"/>
                <a:chOff x="4000135" y="3243041"/>
                <a:chExt cx="59570" cy="57186"/>
              </a:xfrm>
            </p:grpSpPr>
            <p:sp>
              <p:nvSpPr>
                <p:cNvPr id="7145" name="Google Shape;7145;p6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6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6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8" name="Google Shape;7148;p63"/>
              <p:cNvGrpSpPr/>
              <p:nvPr/>
            </p:nvGrpSpPr>
            <p:grpSpPr>
              <a:xfrm>
                <a:off x="3977681" y="3245872"/>
                <a:ext cx="37783" cy="32380"/>
                <a:chOff x="3977681" y="3245872"/>
                <a:chExt cx="37783" cy="32380"/>
              </a:xfrm>
            </p:grpSpPr>
            <p:sp>
              <p:nvSpPr>
                <p:cNvPr id="7149" name="Google Shape;7149;p6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6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51" name="Google Shape;7151;p63"/>
              <p:cNvGrpSpPr/>
              <p:nvPr/>
            </p:nvGrpSpPr>
            <p:grpSpPr>
              <a:xfrm>
                <a:off x="4040860" y="3262672"/>
                <a:ext cx="31405" cy="27001"/>
                <a:chOff x="4040860" y="3262672"/>
                <a:chExt cx="31405" cy="27001"/>
              </a:xfrm>
            </p:grpSpPr>
            <p:sp>
              <p:nvSpPr>
                <p:cNvPr id="7152" name="Google Shape;7152;p6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3" name="Google Shape;7153;p6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54" name="Google Shape;7154;p63"/>
              <p:cNvGrpSpPr/>
              <p:nvPr/>
            </p:nvGrpSpPr>
            <p:grpSpPr>
              <a:xfrm>
                <a:off x="4021072" y="3230323"/>
                <a:ext cx="31397" cy="26906"/>
                <a:chOff x="4021072" y="3230323"/>
                <a:chExt cx="31397" cy="26906"/>
              </a:xfrm>
            </p:grpSpPr>
            <p:sp>
              <p:nvSpPr>
                <p:cNvPr id="7155" name="Google Shape;7155;p6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6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57" name="Google Shape;7157;p63"/>
              <p:cNvGrpSpPr/>
              <p:nvPr/>
            </p:nvGrpSpPr>
            <p:grpSpPr>
              <a:xfrm>
                <a:off x="4001472" y="3287462"/>
                <a:ext cx="31499" cy="26945"/>
                <a:chOff x="4001472" y="3287462"/>
                <a:chExt cx="31499" cy="26945"/>
              </a:xfrm>
            </p:grpSpPr>
            <p:sp>
              <p:nvSpPr>
                <p:cNvPr id="7158" name="Google Shape;7158;p6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6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60" name="Google Shape;7160;p63"/>
            <p:cNvGrpSpPr/>
            <p:nvPr/>
          </p:nvGrpSpPr>
          <p:grpSpPr>
            <a:xfrm>
              <a:off x="4084715" y="3258865"/>
              <a:ext cx="184961" cy="137268"/>
              <a:chOff x="4084715" y="3258865"/>
              <a:chExt cx="184961" cy="137268"/>
            </a:xfrm>
          </p:grpSpPr>
          <p:grpSp>
            <p:nvGrpSpPr>
              <p:cNvPr id="7161" name="Google Shape;7161;p63"/>
              <p:cNvGrpSpPr/>
              <p:nvPr/>
            </p:nvGrpSpPr>
            <p:grpSpPr>
              <a:xfrm>
                <a:off x="4107453" y="3271583"/>
                <a:ext cx="153470" cy="110275"/>
                <a:chOff x="4107453" y="3271583"/>
                <a:chExt cx="153470" cy="110275"/>
              </a:xfrm>
            </p:grpSpPr>
            <p:sp>
              <p:nvSpPr>
                <p:cNvPr id="7162" name="Google Shape;7162;p6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3" name="Google Shape;7163;p6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4" name="Google Shape;7164;p6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5" name="Google Shape;7165;p6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6" name="Google Shape;7166;p63"/>
              <p:cNvGrpSpPr/>
              <p:nvPr/>
            </p:nvGrpSpPr>
            <p:grpSpPr>
              <a:xfrm>
                <a:off x="4136947" y="3258865"/>
                <a:ext cx="31499" cy="27001"/>
                <a:chOff x="4136947" y="3258865"/>
                <a:chExt cx="31499" cy="27001"/>
              </a:xfrm>
            </p:grpSpPr>
            <p:sp>
              <p:nvSpPr>
                <p:cNvPr id="7167" name="Google Shape;7167;p6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6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9" name="Google Shape;7169;p63"/>
              <p:cNvGrpSpPr/>
              <p:nvPr/>
            </p:nvGrpSpPr>
            <p:grpSpPr>
              <a:xfrm>
                <a:off x="4084715" y="3266478"/>
                <a:ext cx="31468" cy="26898"/>
                <a:chOff x="4084715" y="3266478"/>
                <a:chExt cx="31468" cy="26898"/>
              </a:xfrm>
            </p:grpSpPr>
            <p:sp>
              <p:nvSpPr>
                <p:cNvPr id="7170" name="Google Shape;7170;p6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1" name="Google Shape;7171;p6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2" name="Google Shape;7172;p63"/>
              <p:cNvGrpSpPr/>
              <p:nvPr/>
            </p:nvGrpSpPr>
            <p:grpSpPr>
              <a:xfrm>
                <a:off x="4159213" y="3279849"/>
                <a:ext cx="31405" cy="26945"/>
                <a:chOff x="4159213" y="3279849"/>
                <a:chExt cx="31405" cy="26945"/>
              </a:xfrm>
            </p:grpSpPr>
            <p:sp>
              <p:nvSpPr>
                <p:cNvPr id="7173" name="Google Shape;7173;p6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6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5" name="Google Shape;7175;p63"/>
              <p:cNvGrpSpPr/>
              <p:nvPr/>
            </p:nvGrpSpPr>
            <p:grpSpPr>
              <a:xfrm>
                <a:off x="4201550" y="3266502"/>
                <a:ext cx="31405" cy="26883"/>
                <a:chOff x="4201550" y="3266502"/>
                <a:chExt cx="31405" cy="26883"/>
              </a:xfrm>
            </p:grpSpPr>
            <p:sp>
              <p:nvSpPr>
                <p:cNvPr id="7176" name="Google Shape;7176;p6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6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8" name="Google Shape;7178;p63"/>
              <p:cNvGrpSpPr/>
              <p:nvPr/>
            </p:nvGrpSpPr>
            <p:grpSpPr>
              <a:xfrm>
                <a:off x="4201550" y="3338278"/>
                <a:ext cx="31405" cy="26930"/>
                <a:chOff x="4201550" y="3338278"/>
                <a:chExt cx="31405" cy="26930"/>
              </a:xfrm>
            </p:grpSpPr>
            <p:sp>
              <p:nvSpPr>
                <p:cNvPr id="7179" name="Google Shape;7179;p6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0" name="Google Shape;7180;p6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81" name="Google Shape;7181;p63"/>
              <p:cNvGrpSpPr/>
              <p:nvPr/>
            </p:nvGrpSpPr>
            <p:grpSpPr>
              <a:xfrm>
                <a:off x="4238272" y="3369132"/>
                <a:ext cx="31405" cy="27001"/>
                <a:chOff x="4238272" y="3369132"/>
                <a:chExt cx="31405" cy="27001"/>
              </a:xfrm>
            </p:grpSpPr>
            <p:sp>
              <p:nvSpPr>
                <p:cNvPr id="7182" name="Google Shape;7182;p6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6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84" name="Google Shape;7184;p63"/>
            <p:cNvGrpSpPr/>
            <p:nvPr/>
          </p:nvGrpSpPr>
          <p:grpSpPr>
            <a:xfrm>
              <a:off x="4068639" y="3200169"/>
              <a:ext cx="77643" cy="37272"/>
              <a:chOff x="4068639" y="3200169"/>
              <a:chExt cx="77643" cy="37272"/>
            </a:xfrm>
          </p:grpSpPr>
          <p:sp>
            <p:nvSpPr>
              <p:cNvPr id="7185" name="Google Shape;7185;p6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86" name="Google Shape;7186;p63"/>
              <p:cNvGrpSpPr/>
              <p:nvPr/>
            </p:nvGrpSpPr>
            <p:grpSpPr>
              <a:xfrm>
                <a:off x="4114878" y="3200169"/>
                <a:ext cx="31405" cy="26993"/>
                <a:chOff x="4114878" y="3200169"/>
                <a:chExt cx="31405" cy="26993"/>
              </a:xfrm>
            </p:grpSpPr>
            <p:sp>
              <p:nvSpPr>
                <p:cNvPr id="7187" name="Google Shape;7187;p6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6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89" name="Google Shape;7189;p63"/>
              <p:cNvGrpSpPr/>
              <p:nvPr/>
            </p:nvGrpSpPr>
            <p:grpSpPr>
              <a:xfrm>
                <a:off x="4068639" y="3210535"/>
                <a:ext cx="31499" cy="26906"/>
                <a:chOff x="4068639" y="3210535"/>
                <a:chExt cx="31499" cy="26906"/>
              </a:xfrm>
            </p:grpSpPr>
            <p:sp>
              <p:nvSpPr>
                <p:cNvPr id="7190" name="Google Shape;7190;p6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6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92" name="Google Shape;7192;p63"/>
            <p:cNvGrpSpPr/>
            <p:nvPr/>
          </p:nvGrpSpPr>
          <p:grpSpPr>
            <a:xfrm>
              <a:off x="3869702" y="3066935"/>
              <a:ext cx="382664" cy="190294"/>
              <a:chOff x="3869702" y="3066935"/>
              <a:chExt cx="382664" cy="190294"/>
            </a:xfrm>
          </p:grpSpPr>
          <p:grpSp>
            <p:nvGrpSpPr>
              <p:cNvPr id="7193" name="Google Shape;7193;p63"/>
              <p:cNvGrpSpPr/>
              <p:nvPr/>
            </p:nvGrpSpPr>
            <p:grpSpPr>
              <a:xfrm>
                <a:off x="3888633" y="3082351"/>
                <a:ext cx="351172" cy="160698"/>
                <a:chOff x="3888633" y="3082351"/>
                <a:chExt cx="351172" cy="160698"/>
              </a:xfrm>
            </p:grpSpPr>
            <p:sp>
              <p:nvSpPr>
                <p:cNvPr id="7194" name="Google Shape;7194;p6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5" name="Google Shape;7195;p6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6" name="Google Shape;7196;p6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6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6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6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0" name="Google Shape;7200;p63"/>
              <p:cNvGrpSpPr/>
              <p:nvPr/>
            </p:nvGrpSpPr>
            <p:grpSpPr>
              <a:xfrm>
                <a:off x="4143703" y="3066935"/>
                <a:ext cx="37783" cy="32357"/>
                <a:chOff x="4143703" y="3066935"/>
                <a:chExt cx="37783" cy="32357"/>
              </a:xfrm>
            </p:grpSpPr>
            <p:sp>
              <p:nvSpPr>
                <p:cNvPr id="7201" name="Google Shape;7201;p6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2" name="Google Shape;7202;p6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3" name="Google Shape;7203;p63"/>
              <p:cNvGrpSpPr/>
              <p:nvPr/>
            </p:nvGrpSpPr>
            <p:grpSpPr>
              <a:xfrm>
                <a:off x="4044565" y="3103563"/>
                <a:ext cx="37783" cy="32451"/>
                <a:chOff x="4044565" y="3103563"/>
                <a:chExt cx="37783" cy="32451"/>
              </a:xfrm>
            </p:grpSpPr>
            <p:sp>
              <p:nvSpPr>
                <p:cNvPr id="7204" name="Google Shape;7204;p6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6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6" name="Google Shape;7206;p63"/>
              <p:cNvGrpSpPr/>
              <p:nvPr/>
            </p:nvGrpSpPr>
            <p:grpSpPr>
              <a:xfrm>
                <a:off x="4017454" y="3188237"/>
                <a:ext cx="37776" cy="32357"/>
                <a:chOff x="4017454" y="3188237"/>
                <a:chExt cx="37776" cy="32357"/>
              </a:xfrm>
            </p:grpSpPr>
            <p:sp>
              <p:nvSpPr>
                <p:cNvPr id="7207" name="Google Shape;7207;p6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6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9" name="Google Shape;7209;p63"/>
              <p:cNvGrpSpPr/>
              <p:nvPr/>
            </p:nvGrpSpPr>
            <p:grpSpPr>
              <a:xfrm>
                <a:off x="3921548" y="3157509"/>
                <a:ext cx="37783" cy="32357"/>
                <a:chOff x="3921548" y="3157509"/>
                <a:chExt cx="37783" cy="32357"/>
              </a:xfrm>
            </p:grpSpPr>
            <p:sp>
              <p:nvSpPr>
                <p:cNvPr id="7210" name="Google Shape;7210;p6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6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2" name="Google Shape;7212;p63"/>
              <p:cNvGrpSpPr/>
              <p:nvPr/>
            </p:nvGrpSpPr>
            <p:grpSpPr>
              <a:xfrm>
                <a:off x="3939056" y="3211620"/>
                <a:ext cx="37783" cy="32380"/>
                <a:chOff x="3939056" y="3211620"/>
                <a:chExt cx="37783" cy="32380"/>
              </a:xfrm>
            </p:grpSpPr>
            <p:sp>
              <p:nvSpPr>
                <p:cNvPr id="7213" name="Google Shape;7213;p6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4" name="Google Shape;7214;p6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5" name="Google Shape;7215;p63"/>
              <p:cNvGrpSpPr/>
              <p:nvPr/>
            </p:nvGrpSpPr>
            <p:grpSpPr>
              <a:xfrm>
                <a:off x="4176240" y="3136965"/>
                <a:ext cx="31405" cy="26930"/>
                <a:chOff x="4176240" y="3136965"/>
                <a:chExt cx="31405" cy="26930"/>
              </a:xfrm>
            </p:grpSpPr>
            <p:sp>
              <p:nvSpPr>
                <p:cNvPr id="7216" name="Google Shape;7216;p6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7" name="Google Shape;7217;p6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8" name="Google Shape;7218;p63"/>
              <p:cNvGrpSpPr/>
              <p:nvPr/>
            </p:nvGrpSpPr>
            <p:grpSpPr>
              <a:xfrm>
                <a:off x="4133148" y="3152593"/>
                <a:ext cx="31499" cy="27001"/>
                <a:chOff x="4133148" y="3152593"/>
                <a:chExt cx="31499" cy="27001"/>
              </a:xfrm>
            </p:grpSpPr>
            <p:sp>
              <p:nvSpPr>
                <p:cNvPr id="7219" name="Google Shape;7219;p6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6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21" name="Google Shape;7221;p63"/>
              <p:cNvGrpSpPr/>
              <p:nvPr/>
            </p:nvGrpSpPr>
            <p:grpSpPr>
              <a:xfrm>
                <a:off x="4220866" y="3073534"/>
                <a:ext cx="31499" cy="26898"/>
                <a:chOff x="4220866" y="3073534"/>
                <a:chExt cx="31499" cy="26898"/>
              </a:xfrm>
            </p:grpSpPr>
            <p:sp>
              <p:nvSpPr>
                <p:cNvPr id="7222" name="Google Shape;7222;p6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6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24" name="Google Shape;7224;p63"/>
              <p:cNvGrpSpPr/>
              <p:nvPr/>
            </p:nvGrpSpPr>
            <p:grpSpPr>
              <a:xfrm>
                <a:off x="3869702" y="3230323"/>
                <a:ext cx="31499" cy="26906"/>
                <a:chOff x="3869702" y="3230323"/>
                <a:chExt cx="31499" cy="26906"/>
              </a:xfrm>
            </p:grpSpPr>
            <p:sp>
              <p:nvSpPr>
                <p:cNvPr id="7225" name="Google Shape;7225;p6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6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27" name="Google Shape;7227;p63"/>
            <p:cNvGrpSpPr/>
            <p:nvPr/>
          </p:nvGrpSpPr>
          <p:grpSpPr>
            <a:xfrm>
              <a:off x="4271383" y="3065882"/>
              <a:ext cx="304556" cy="341663"/>
              <a:chOff x="4271383" y="3065882"/>
              <a:chExt cx="304556" cy="341663"/>
            </a:xfrm>
          </p:grpSpPr>
          <p:grpSp>
            <p:nvGrpSpPr>
              <p:cNvPr id="7228" name="Google Shape;7228;p63"/>
              <p:cNvGrpSpPr/>
              <p:nvPr/>
            </p:nvGrpSpPr>
            <p:grpSpPr>
              <a:xfrm>
                <a:off x="4293838" y="3078639"/>
                <a:ext cx="269353" cy="311973"/>
                <a:chOff x="4293838" y="3078639"/>
                <a:chExt cx="269353" cy="311973"/>
              </a:xfrm>
            </p:grpSpPr>
            <p:sp>
              <p:nvSpPr>
                <p:cNvPr id="7229" name="Google Shape;7229;p6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0" name="Google Shape;7230;p6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1" name="Google Shape;7231;p6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2" name="Google Shape;7232;p6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3" name="Google Shape;7233;p6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4" name="Google Shape;7234;p6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5" name="Google Shape;7235;p6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6" name="Google Shape;7236;p6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7" name="Google Shape;7237;p6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6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6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0" name="Google Shape;7240;p6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1" name="Google Shape;7241;p6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2" name="Google Shape;7242;p6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6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6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6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6" name="Google Shape;7246;p63"/>
              <p:cNvGrpSpPr/>
              <p:nvPr/>
            </p:nvGrpSpPr>
            <p:grpSpPr>
              <a:xfrm>
                <a:off x="4538164" y="3342061"/>
                <a:ext cx="37776" cy="32380"/>
                <a:chOff x="4538164" y="3342061"/>
                <a:chExt cx="37776" cy="32380"/>
              </a:xfrm>
            </p:grpSpPr>
            <p:sp>
              <p:nvSpPr>
                <p:cNvPr id="7247" name="Google Shape;7247;p6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6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9" name="Google Shape;7249;p63"/>
              <p:cNvGrpSpPr/>
              <p:nvPr/>
            </p:nvGrpSpPr>
            <p:grpSpPr>
              <a:xfrm>
                <a:off x="4271383" y="3194742"/>
                <a:ext cx="37783" cy="32420"/>
                <a:chOff x="4271383" y="3194742"/>
                <a:chExt cx="37783" cy="32420"/>
              </a:xfrm>
            </p:grpSpPr>
            <p:sp>
              <p:nvSpPr>
                <p:cNvPr id="7250" name="Google Shape;7250;p6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6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2" name="Google Shape;7252;p63"/>
              <p:cNvGrpSpPr/>
              <p:nvPr/>
            </p:nvGrpSpPr>
            <p:grpSpPr>
              <a:xfrm>
                <a:off x="4284416" y="3084058"/>
                <a:ext cx="37783" cy="32357"/>
                <a:chOff x="4284416" y="3084058"/>
                <a:chExt cx="37783" cy="32357"/>
              </a:xfrm>
            </p:grpSpPr>
            <p:sp>
              <p:nvSpPr>
                <p:cNvPr id="7253" name="Google Shape;7253;p6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4" name="Google Shape;7254;p6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5" name="Google Shape;7255;p63"/>
              <p:cNvGrpSpPr/>
              <p:nvPr/>
            </p:nvGrpSpPr>
            <p:grpSpPr>
              <a:xfrm>
                <a:off x="4478697" y="3297561"/>
                <a:ext cx="37776" cy="32451"/>
                <a:chOff x="4478697" y="3297561"/>
                <a:chExt cx="37776" cy="32451"/>
              </a:xfrm>
            </p:grpSpPr>
            <p:sp>
              <p:nvSpPr>
                <p:cNvPr id="7256" name="Google Shape;7256;p6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6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8" name="Google Shape;7258;p63"/>
              <p:cNvGrpSpPr/>
              <p:nvPr/>
            </p:nvGrpSpPr>
            <p:grpSpPr>
              <a:xfrm>
                <a:off x="4411813" y="3331711"/>
                <a:ext cx="37776" cy="32451"/>
                <a:chOff x="4411813" y="3331711"/>
                <a:chExt cx="37776" cy="32451"/>
              </a:xfrm>
            </p:grpSpPr>
            <p:sp>
              <p:nvSpPr>
                <p:cNvPr id="7259" name="Google Shape;7259;p6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6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1" name="Google Shape;7261;p63"/>
              <p:cNvGrpSpPr/>
              <p:nvPr/>
            </p:nvGrpSpPr>
            <p:grpSpPr>
              <a:xfrm>
                <a:off x="4337984" y="3375188"/>
                <a:ext cx="37776" cy="32357"/>
                <a:chOff x="4337984" y="3375188"/>
                <a:chExt cx="37776" cy="32357"/>
              </a:xfrm>
            </p:grpSpPr>
            <p:sp>
              <p:nvSpPr>
                <p:cNvPr id="7262" name="Google Shape;7262;p6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6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4" name="Google Shape;7264;p63"/>
              <p:cNvGrpSpPr/>
              <p:nvPr/>
            </p:nvGrpSpPr>
            <p:grpSpPr>
              <a:xfrm>
                <a:off x="4494867" y="3090530"/>
                <a:ext cx="37878" cy="32451"/>
                <a:chOff x="4494867" y="3090530"/>
                <a:chExt cx="37878" cy="32451"/>
              </a:xfrm>
            </p:grpSpPr>
            <p:sp>
              <p:nvSpPr>
                <p:cNvPr id="7265" name="Google Shape;7265;p6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6" name="Google Shape;7266;p6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7" name="Google Shape;7267;p63"/>
              <p:cNvGrpSpPr/>
              <p:nvPr/>
            </p:nvGrpSpPr>
            <p:grpSpPr>
              <a:xfrm>
                <a:off x="4525124" y="3207774"/>
                <a:ext cx="37783" cy="32420"/>
                <a:chOff x="4525124" y="3207774"/>
                <a:chExt cx="37783" cy="32420"/>
              </a:xfrm>
            </p:grpSpPr>
            <p:sp>
              <p:nvSpPr>
                <p:cNvPr id="7268" name="Google Shape;7268;p6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9" name="Google Shape;7269;p6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0" name="Google Shape;7270;p63"/>
              <p:cNvGrpSpPr/>
              <p:nvPr/>
            </p:nvGrpSpPr>
            <p:grpSpPr>
              <a:xfrm>
                <a:off x="4440544" y="3176479"/>
                <a:ext cx="31499" cy="26898"/>
                <a:chOff x="4440544" y="3176479"/>
                <a:chExt cx="31499" cy="26898"/>
              </a:xfrm>
            </p:grpSpPr>
            <p:sp>
              <p:nvSpPr>
                <p:cNvPr id="7271" name="Google Shape;7271;p6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6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3" name="Google Shape;7273;p63"/>
              <p:cNvGrpSpPr/>
              <p:nvPr/>
            </p:nvGrpSpPr>
            <p:grpSpPr>
              <a:xfrm>
                <a:off x="4350545" y="3156400"/>
                <a:ext cx="31405" cy="27001"/>
                <a:chOff x="4350545" y="3156400"/>
                <a:chExt cx="31405" cy="27001"/>
              </a:xfrm>
            </p:grpSpPr>
            <p:sp>
              <p:nvSpPr>
                <p:cNvPr id="7274" name="Google Shape;7274;p6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5" name="Google Shape;7275;p6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6" name="Google Shape;7276;p63"/>
              <p:cNvGrpSpPr/>
              <p:nvPr/>
            </p:nvGrpSpPr>
            <p:grpSpPr>
              <a:xfrm>
                <a:off x="4376703" y="3255058"/>
                <a:ext cx="31405" cy="27001"/>
                <a:chOff x="4376703" y="3255058"/>
                <a:chExt cx="31405" cy="27001"/>
              </a:xfrm>
            </p:grpSpPr>
            <p:sp>
              <p:nvSpPr>
                <p:cNvPr id="7277" name="Google Shape;7277;p6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6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9" name="Google Shape;7279;p63"/>
              <p:cNvGrpSpPr/>
              <p:nvPr/>
            </p:nvGrpSpPr>
            <p:grpSpPr>
              <a:xfrm>
                <a:off x="4331322" y="3283656"/>
                <a:ext cx="31405" cy="26945"/>
                <a:chOff x="4331322" y="3283656"/>
                <a:chExt cx="31405" cy="26945"/>
              </a:xfrm>
            </p:grpSpPr>
            <p:sp>
              <p:nvSpPr>
                <p:cNvPr id="7280" name="Google Shape;7280;p6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1" name="Google Shape;7281;p6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2" name="Google Shape;7282;p63"/>
              <p:cNvGrpSpPr/>
              <p:nvPr/>
            </p:nvGrpSpPr>
            <p:grpSpPr>
              <a:xfrm>
                <a:off x="4380510" y="3065882"/>
                <a:ext cx="31405" cy="26938"/>
                <a:chOff x="4380510" y="3065882"/>
                <a:chExt cx="31405" cy="26938"/>
              </a:xfrm>
            </p:grpSpPr>
            <p:sp>
              <p:nvSpPr>
                <p:cNvPr id="7283" name="Google Shape;7283;p6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6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85" name="Google Shape;7285;p63"/>
            <p:cNvGrpSpPr/>
            <p:nvPr/>
          </p:nvGrpSpPr>
          <p:grpSpPr>
            <a:xfrm>
              <a:off x="4558998" y="3188237"/>
              <a:ext cx="1280131" cy="1052746"/>
              <a:chOff x="4558998" y="3188237"/>
              <a:chExt cx="1280131" cy="1052746"/>
            </a:xfrm>
          </p:grpSpPr>
          <p:sp>
            <p:nvSpPr>
              <p:cNvPr id="7286" name="Google Shape;7286;p6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87" name="Google Shape;7287;p63"/>
              <p:cNvGrpSpPr/>
              <p:nvPr/>
            </p:nvGrpSpPr>
            <p:grpSpPr>
              <a:xfrm>
                <a:off x="4579164" y="3203653"/>
                <a:ext cx="1244833" cy="1020397"/>
                <a:chOff x="4579164" y="3203653"/>
                <a:chExt cx="1244833" cy="1020397"/>
              </a:xfrm>
            </p:grpSpPr>
            <p:sp>
              <p:nvSpPr>
                <p:cNvPr id="7288" name="Google Shape;7288;p6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9" name="Google Shape;7289;p6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90" name="Google Shape;7290;p63"/>
                <p:cNvGrpSpPr/>
                <p:nvPr/>
              </p:nvGrpSpPr>
              <p:grpSpPr>
                <a:xfrm>
                  <a:off x="4579164" y="3203653"/>
                  <a:ext cx="1244833" cy="1020397"/>
                  <a:chOff x="4579164" y="3203653"/>
                  <a:chExt cx="1244833" cy="1020397"/>
                </a:xfrm>
              </p:grpSpPr>
              <p:sp>
                <p:nvSpPr>
                  <p:cNvPr id="7291" name="Google Shape;7291;p6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6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93" name="Google Shape;7293;p63"/>
                  <p:cNvGrpSpPr/>
                  <p:nvPr/>
                </p:nvGrpSpPr>
                <p:grpSpPr>
                  <a:xfrm>
                    <a:off x="4579164" y="3203653"/>
                    <a:ext cx="1244833" cy="1020397"/>
                    <a:chOff x="4579164" y="3203653"/>
                    <a:chExt cx="1244833" cy="1020397"/>
                  </a:xfrm>
                </p:grpSpPr>
                <p:sp>
                  <p:nvSpPr>
                    <p:cNvPr id="7294" name="Google Shape;7294;p6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6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6" name="Google Shape;7296;p6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7" name="Google Shape;7297;p6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6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6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6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6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02" name="Google Shape;7302;p63"/>
                    <p:cNvGrpSpPr/>
                    <p:nvPr/>
                  </p:nvGrpSpPr>
                  <p:grpSpPr>
                    <a:xfrm>
                      <a:off x="4579164" y="3203653"/>
                      <a:ext cx="1244833" cy="1020397"/>
                      <a:chOff x="4579164" y="3203653"/>
                      <a:chExt cx="1244833" cy="1020397"/>
                    </a:xfrm>
                  </p:grpSpPr>
                  <p:sp>
                    <p:nvSpPr>
                      <p:cNvPr id="7303" name="Google Shape;7303;p6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6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6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6" name="Google Shape;7306;p6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7" name="Google Shape;7307;p6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6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6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6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1" name="Google Shape;7311;p6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2" name="Google Shape;7312;p6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6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6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6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6" name="Google Shape;7316;p6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17" name="Google Shape;7317;p63"/>
                      <p:cNvGrpSpPr/>
                      <p:nvPr/>
                    </p:nvGrpSpPr>
                    <p:grpSpPr>
                      <a:xfrm>
                        <a:off x="4579164" y="3203653"/>
                        <a:ext cx="1244833" cy="1020397"/>
                        <a:chOff x="4579164" y="3203653"/>
                        <a:chExt cx="1244833" cy="1020397"/>
                      </a:xfrm>
                    </p:grpSpPr>
                    <p:sp>
                      <p:nvSpPr>
                        <p:cNvPr id="7318" name="Google Shape;7318;p6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6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6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1" name="Google Shape;7321;p6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2" name="Google Shape;7322;p6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6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6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5" name="Google Shape;7325;p6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6" name="Google Shape;7326;p6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6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8" name="Google Shape;7328;p6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9" name="Google Shape;7329;p6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6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6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6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6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6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6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6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6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8" name="Google Shape;7338;p6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9" name="Google Shape;7339;p6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6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1" name="Google Shape;7341;p6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42" name="Google Shape;7342;p63"/>
                        <p:cNvGrpSpPr/>
                        <p:nvPr/>
                      </p:nvGrpSpPr>
                      <p:grpSpPr>
                        <a:xfrm>
                          <a:off x="4579164" y="3203653"/>
                          <a:ext cx="1244833" cy="1020397"/>
                          <a:chOff x="4579164" y="3203653"/>
                          <a:chExt cx="1244833" cy="1020397"/>
                        </a:xfrm>
                      </p:grpSpPr>
                      <p:sp>
                        <p:nvSpPr>
                          <p:cNvPr id="7343" name="Google Shape;7343;p6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44" name="Google Shape;7344;p63"/>
                          <p:cNvGrpSpPr/>
                          <p:nvPr/>
                        </p:nvGrpSpPr>
                        <p:grpSpPr>
                          <a:xfrm>
                            <a:off x="4579164" y="3203653"/>
                            <a:ext cx="1244833" cy="1020397"/>
                            <a:chOff x="4579164" y="3203653"/>
                            <a:chExt cx="1244833" cy="1020397"/>
                          </a:xfrm>
                        </p:grpSpPr>
                        <p:sp>
                          <p:nvSpPr>
                            <p:cNvPr id="7345" name="Google Shape;7345;p6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6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6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6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9" name="Google Shape;7349;p6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0" name="Google Shape;7350;p6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6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52" name="Google Shape;7352;p63"/>
                            <p:cNvGrpSpPr/>
                            <p:nvPr/>
                          </p:nvGrpSpPr>
                          <p:grpSpPr>
                            <a:xfrm>
                              <a:off x="4579164" y="3203653"/>
                              <a:ext cx="1244833" cy="1020397"/>
                              <a:chOff x="4579164" y="3203653"/>
                              <a:chExt cx="1244833" cy="1020397"/>
                            </a:xfrm>
                          </p:grpSpPr>
                          <p:sp>
                            <p:nvSpPr>
                              <p:cNvPr id="7353" name="Google Shape;7353;p6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6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6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6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6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6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6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6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6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6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6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6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6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66" name="Google Shape;7366;p63"/>
                              <p:cNvGrpSpPr/>
                              <p:nvPr/>
                            </p:nvGrpSpPr>
                            <p:grpSpPr>
                              <a:xfrm>
                                <a:off x="4579164" y="3203653"/>
                                <a:ext cx="1244833" cy="1020397"/>
                                <a:chOff x="4579164" y="3203653"/>
                                <a:chExt cx="1244833" cy="1020397"/>
                              </a:xfrm>
                            </p:grpSpPr>
                            <p:sp>
                              <p:nvSpPr>
                                <p:cNvPr id="7367" name="Google Shape;7367;p6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8" name="Google Shape;7368;p6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6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6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6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6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6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74" name="Google Shape;7374;p63"/>
                                <p:cNvGrpSpPr/>
                                <p:nvPr/>
                              </p:nvGrpSpPr>
                              <p:grpSpPr>
                                <a:xfrm>
                                  <a:off x="4579164" y="3203653"/>
                                  <a:ext cx="1244833" cy="1020397"/>
                                  <a:chOff x="4579164" y="3203653"/>
                                  <a:chExt cx="1244833" cy="1020397"/>
                                </a:xfrm>
                              </p:grpSpPr>
                              <p:sp>
                                <p:nvSpPr>
                                  <p:cNvPr id="7375" name="Google Shape;7375;p6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6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7" name="Google Shape;7377;p6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8" name="Google Shape;7378;p6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6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80" name="Google Shape;7380;p63"/>
                                  <p:cNvGrpSpPr/>
                                  <p:nvPr/>
                                </p:nvGrpSpPr>
                                <p:grpSpPr>
                                  <a:xfrm>
                                    <a:off x="4579164" y="3203653"/>
                                    <a:ext cx="1244833" cy="1020397"/>
                                    <a:chOff x="4579164" y="3203653"/>
                                    <a:chExt cx="1244833" cy="1020397"/>
                                  </a:xfrm>
                                </p:grpSpPr>
                                <p:sp>
                                  <p:nvSpPr>
                                    <p:cNvPr id="7381" name="Google Shape;7381;p6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6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6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6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7385" name="Google Shape;7385;p6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6" name="Google Shape;7386;p6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6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7388" name="Google Shape;7388;p6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grpSp>
            <p:nvGrpSpPr>
              <p:cNvPr id="7389" name="Google Shape;7389;p63"/>
              <p:cNvGrpSpPr/>
              <p:nvPr/>
            </p:nvGrpSpPr>
            <p:grpSpPr>
              <a:xfrm>
                <a:off x="4595437" y="3598775"/>
                <a:ext cx="37776" cy="32451"/>
                <a:chOff x="4595437" y="3598775"/>
                <a:chExt cx="37776" cy="32451"/>
              </a:xfrm>
            </p:grpSpPr>
            <p:sp>
              <p:nvSpPr>
                <p:cNvPr id="7390" name="Google Shape;7390;p6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6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2" name="Google Shape;7392;p63"/>
              <p:cNvGrpSpPr/>
              <p:nvPr/>
            </p:nvGrpSpPr>
            <p:grpSpPr>
              <a:xfrm>
                <a:off x="4641864" y="3524443"/>
                <a:ext cx="37776" cy="32380"/>
                <a:chOff x="4641864" y="3524443"/>
                <a:chExt cx="37776" cy="32380"/>
              </a:xfrm>
            </p:grpSpPr>
            <p:sp>
              <p:nvSpPr>
                <p:cNvPr id="7393" name="Google Shape;7393;p6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6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5" name="Google Shape;7395;p63"/>
              <p:cNvGrpSpPr/>
              <p:nvPr/>
            </p:nvGrpSpPr>
            <p:grpSpPr>
              <a:xfrm>
                <a:off x="4648431" y="3893901"/>
                <a:ext cx="37776" cy="32357"/>
                <a:chOff x="4648431" y="3893901"/>
                <a:chExt cx="37776" cy="32357"/>
              </a:xfrm>
            </p:grpSpPr>
            <p:sp>
              <p:nvSpPr>
                <p:cNvPr id="7396" name="Google Shape;7396;p6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6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8" name="Google Shape;7398;p63"/>
              <p:cNvGrpSpPr/>
              <p:nvPr/>
            </p:nvGrpSpPr>
            <p:grpSpPr>
              <a:xfrm>
                <a:off x="4567752" y="3722908"/>
                <a:ext cx="37870" cy="32380"/>
                <a:chOff x="4567752" y="3722908"/>
                <a:chExt cx="37870" cy="32380"/>
              </a:xfrm>
            </p:grpSpPr>
            <p:sp>
              <p:nvSpPr>
                <p:cNvPr id="7399" name="Google Shape;7399;p6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6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1" name="Google Shape;7401;p63"/>
              <p:cNvGrpSpPr/>
              <p:nvPr/>
            </p:nvGrpSpPr>
            <p:grpSpPr>
              <a:xfrm>
                <a:off x="4617506" y="3652052"/>
                <a:ext cx="37783" cy="32357"/>
                <a:chOff x="4617506" y="3652052"/>
                <a:chExt cx="37783" cy="32357"/>
              </a:xfrm>
            </p:grpSpPr>
            <p:sp>
              <p:nvSpPr>
                <p:cNvPr id="7402" name="Google Shape;7402;p6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6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4" name="Google Shape;7404;p63"/>
              <p:cNvGrpSpPr/>
              <p:nvPr/>
            </p:nvGrpSpPr>
            <p:grpSpPr>
              <a:xfrm>
                <a:off x="4739005" y="3554149"/>
                <a:ext cx="37870" cy="32357"/>
                <a:chOff x="4739005" y="3554149"/>
                <a:chExt cx="37870" cy="32357"/>
              </a:xfrm>
            </p:grpSpPr>
            <p:sp>
              <p:nvSpPr>
                <p:cNvPr id="7405" name="Google Shape;7405;p6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6" name="Google Shape;7406;p6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7" name="Google Shape;7407;p63"/>
              <p:cNvGrpSpPr/>
              <p:nvPr/>
            </p:nvGrpSpPr>
            <p:grpSpPr>
              <a:xfrm>
                <a:off x="4806557" y="3630258"/>
                <a:ext cx="37776" cy="32364"/>
                <a:chOff x="4806557" y="3630258"/>
                <a:chExt cx="37776" cy="32364"/>
              </a:xfrm>
            </p:grpSpPr>
            <p:sp>
              <p:nvSpPr>
                <p:cNvPr id="7408" name="Google Shape;7408;p6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6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0" name="Google Shape;7410;p63"/>
              <p:cNvGrpSpPr/>
              <p:nvPr/>
            </p:nvGrpSpPr>
            <p:grpSpPr>
              <a:xfrm>
                <a:off x="4737007" y="4004357"/>
                <a:ext cx="37870" cy="32357"/>
                <a:chOff x="4737007" y="4004357"/>
                <a:chExt cx="37870" cy="32357"/>
              </a:xfrm>
            </p:grpSpPr>
            <p:sp>
              <p:nvSpPr>
                <p:cNvPr id="7411" name="Google Shape;7411;p6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2" name="Google Shape;7412;p6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3" name="Google Shape;7413;p63"/>
              <p:cNvGrpSpPr/>
              <p:nvPr/>
            </p:nvGrpSpPr>
            <p:grpSpPr>
              <a:xfrm>
                <a:off x="4773634" y="4208627"/>
                <a:ext cx="37776" cy="32357"/>
                <a:chOff x="4773634" y="4208627"/>
                <a:chExt cx="37776" cy="32357"/>
              </a:xfrm>
            </p:grpSpPr>
            <p:sp>
              <p:nvSpPr>
                <p:cNvPr id="7414" name="Google Shape;7414;p6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5" name="Google Shape;7415;p6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6" name="Google Shape;7416;p63"/>
              <p:cNvGrpSpPr/>
              <p:nvPr/>
            </p:nvGrpSpPr>
            <p:grpSpPr>
              <a:xfrm>
                <a:off x="4888282" y="4074764"/>
                <a:ext cx="37776" cy="32451"/>
                <a:chOff x="4888282" y="4074764"/>
                <a:chExt cx="37776" cy="32451"/>
              </a:xfrm>
            </p:grpSpPr>
            <p:sp>
              <p:nvSpPr>
                <p:cNvPr id="7417" name="Google Shape;7417;p6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8" name="Google Shape;7418;p6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9" name="Google Shape;7419;p63"/>
              <p:cNvGrpSpPr/>
              <p:nvPr/>
            </p:nvGrpSpPr>
            <p:grpSpPr>
              <a:xfrm>
                <a:off x="4901315" y="3804271"/>
                <a:ext cx="37776" cy="32364"/>
                <a:chOff x="4901315" y="3804271"/>
                <a:chExt cx="37776" cy="32364"/>
              </a:xfrm>
            </p:grpSpPr>
            <p:sp>
              <p:nvSpPr>
                <p:cNvPr id="7420" name="Google Shape;7420;p6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6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22" name="Google Shape;7422;p63"/>
              <p:cNvGrpSpPr/>
              <p:nvPr/>
            </p:nvGrpSpPr>
            <p:grpSpPr>
              <a:xfrm>
                <a:off x="4866394" y="3715035"/>
                <a:ext cx="37846" cy="32357"/>
                <a:chOff x="4866394" y="3715035"/>
                <a:chExt cx="37846" cy="32357"/>
              </a:xfrm>
            </p:grpSpPr>
            <p:sp>
              <p:nvSpPr>
                <p:cNvPr id="7423" name="Google Shape;7423;p6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6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25" name="Google Shape;7425;p63"/>
              <p:cNvGrpSpPr/>
              <p:nvPr/>
            </p:nvGrpSpPr>
            <p:grpSpPr>
              <a:xfrm>
                <a:off x="4979233" y="3839798"/>
                <a:ext cx="37878" cy="32420"/>
                <a:chOff x="4979233" y="3839798"/>
                <a:chExt cx="37878" cy="32420"/>
              </a:xfrm>
            </p:grpSpPr>
            <p:sp>
              <p:nvSpPr>
                <p:cNvPr id="7426" name="Google Shape;7426;p6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6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28" name="Google Shape;7428;p63"/>
              <p:cNvGrpSpPr/>
              <p:nvPr/>
            </p:nvGrpSpPr>
            <p:grpSpPr>
              <a:xfrm>
                <a:off x="4790662" y="3679147"/>
                <a:ext cx="37783" cy="32380"/>
                <a:chOff x="4790662" y="3679147"/>
                <a:chExt cx="37783" cy="32380"/>
              </a:xfrm>
            </p:grpSpPr>
            <p:sp>
              <p:nvSpPr>
                <p:cNvPr id="7429" name="Google Shape;7429;p6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0" name="Google Shape;7430;p6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1" name="Google Shape;7431;p63"/>
              <p:cNvGrpSpPr/>
              <p:nvPr/>
            </p:nvGrpSpPr>
            <p:grpSpPr>
              <a:xfrm>
                <a:off x="4857263" y="3557861"/>
                <a:ext cx="37776" cy="32357"/>
                <a:chOff x="4857263" y="3557861"/>
                <a:chExt cx="37776" cy="32357"/>
              </a:xfrm>
            </p:grpSpPr>
            <p:sp>
              <p:nvSpPr>
                <p:cNvPr id="7432" name="Google Shape;7432;p6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6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4" name="Google Shape;7434;p63"/>
              <p:cNvGrpSpPr/>
              <p:nvPr/>
            </p:nvGrpSpPr>
            <p:grpSpPr>
              <a:xfrm>
                <a:off x="4883902" y="3648033"/>
                <a:ext cx="37783" cy="32380"/>
                <a:chOff x="4883902" y="3648033"/>
                <a:chExt cx="37783" cy="32380"/>
              </a:xfrm>
            </p:grpSpPr>
            <p:sp>
              <p:nvSpPr>
                <p:cNvPr id="7435" name="Google Shape;7435;p6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6" name="Google Shape;7436;p6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7" name="Google Shape;7437;p63"/>
              <p:cNvGrpSpPr/>
              <p:nvPr/>
            </p:nvGrpSpPr>
            <p:grpSpPr>
              <a:xfrm>
                <a:off x="4907780" y="3347220"/>
                <a:ext cx="37878" cy="32357"/>
                <a:chOff x="4907780" y="3347220"/>
                <a:chExt cx="37878" cy="32357"/>
              </a:xfrm>
            </p:grpSpPr>
            <p:sp>
              <p:nvSpPr>
                <p:cNvPr id="7438" name="Google Shape;7438;p6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9" name="Google Shape;7439;p6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0" name="Google Shape;7440;p63"/>
              <p:cNvGrpSpPr/>
              <p:nvPr/>
            </p:nvGrpSpPr>
            <p:grpSpPr>
              <a:xfrm>
                <a:off x="5065048" y="3738150"/>
                <a:ext cx="37783" cy="32364"/>
                <a:chOff x="5065048" y="3738150"/>
                <a:chExt cx="37783" cy="32364"/>
              </a:xfrm>
            </p:grpSpPr>
            <p:sp>
              <p:nvSpPr>
                <p:cNvPr id="7441" name="Google Shape;7441;p6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6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3" name="Google Shape;7443;p63"/>
              <p:cNvGrpSpPr/>
              <p:nvPr/>
            </p:nvGrpSpPr>
            <p:grpSpPr>
              <a:xfrm>
                <a:off x="5071616" y="3284615"/>
                <a:ext cx="37783" cy="32357"/>
                <a:chOff x="5071616" y="3284615"/>
                <a:chExt cx="37783" cy="32357"/>
              </a:xfrm>
            </p:grpSpPr>
            <p:sp>
              <p:nvSpPr>
                <p:cNvPr id="7444" name="Google Shape;7444;p6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5" name="Google Shape;7445;p6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6" name="Google Shape;7446;p63"/>
              <p:cNvGrpSpPr/>
              <p:nvPr/>
            </p:nvGrpSpPr>
            <p:grpSpPr>
              <a:xfrm>
                <a:off x="5389291" y="3759921"/>
                <a:ext cx="37783" cy="32380"/>
                <a:chOff x="5389291" y="3759921"/>
                <a:chExt cx="37783" cy="32380"/>
              </a:xfrm>
            </p:grpSpPr>
            <p:sp>
              <p:nvSpPr>
                <p:cNvPr id="7447" name="Google Shape;7447;p6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6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9" name="Google Shape;7449;p63"/>
              <p:cNvGrpSpPr/>
              <p:nvPr/>
            </p:nvGrpSpPr>
            <p:grpSpPr>
              <a:xfrm>
                <a:off x="5431534" y="3632932"/>
                <a:ext cx="37878" cy="32451"/>
                <a:chOff x="5431534" y="3632932"/>
                <a:chExt cx="37878" cy="32451"/>
              </a:xfrm>
            </p:grpSpPr>
            <p:sp>
              <p:nvSpPr>
                <p:cNvPr id="7450" name="Google Shape;7450;p6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6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2" name="Google Shape;7452;p63"/>
              <p:cNvGrpSpPr/>
              <p:nvPr/>
            </p:nvGrpSpPr>
            <p:grpSpPr>
              <a:xfrm>
                <a:off x="5540755" y="3544829"/>
                <a:ext cx="37783" cy="32357"/>
                <a:chOff x="5540755" y="3544829"/>
                <a:chExt cx="37783" cy="32357"/>
              </a:xfrm>
            </p:grpSpPr>
            <p:sp>
              <p:nvSpPr>
                <p:cNvPr id="7453" name="Google Shape;7453;p6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4" name="Google Shape;7454;p6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5" name="Google Shape;7455;p63"/>
              <p:cNvGrpSpPr/>
              <p:nvPr/>
            </p:nvGrpSpPr>
            <p:grpSpPr>
              <a:xfrm>
                <a:off x="5579293" y="3412107"/>
                <a:ext cx="37776" cy="32357"/>
                <a:chOff x="5579293" y="3412107"/>
                <a:chExt cx="37776" cy="32357"/>
              </a:xfrm>
            </p:grpSpPr>
            <p:sp>
              <p:nvSpPr>
                <p:cNvPr id="7456" name="Google Shape;7456;p6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6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8" name="Google Shape;7458;p63"/>
              <p:cNvGrpSpPr/>
              <p:nvPr/>
            </p:nvGrpSpPr>
            <p:grpSpPr>
              <a:xfrm>
                <a:off x="5801346" y="3284615"/>
                <a:ext cx="37783" cy="32357"/>
                <a:chOff x="5801346" y="3284615"/>
                <a:chExt cx="37783" cy="32357"/>
              </a:xfrm>
            </p:grpSpPr>
            <p:sp>
              <p:nvSpPr>
                <p:cNvPr id="7459" name="Google Shape;7459;p6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0" name="Google Shape;7460;p6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1" name="Google Shape;7461;p63"/>
              <p:cNvGrpSpPr/>
              <p:nvPr/>
            </p:nvGrpSpPr>
            <p:grpSpPr>
              <a:xfrm>
                <a:off x="5763578" y="3399067"/>
                <a:ext cx="37776" cy="32364"/>
                <a:chOff x="5763578" y="3399067"/>
                <a:chExt cx="37776" cy="32364"/>
              </a:xfrm>
            </p:grpSpPr>
            <p:sp>
              <p:nvSpPr>
                <p:cNvPr id="7462" name="Google Shape;7462;p6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6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4" name="Google Shape;7464;p63"/>
              <p:cNvGrpSpPr/>
              <p:nvPr/>
            </p:nvGrpSpPr>
            <p:grpSpPr>
              <a:xfrm>
                <a:off x="5395858" y="3230952"/>
                <a:ext cx="37776" cy="32364"/>
                <a:chOff x="5395858" y="3230952"/>
                <a:chExt cx="37776" cy="32364"/>
              </a:xfrm>
            </p:grpSpPr>
            <p:sp>
              <p:nvSpPr>
                <p:cNvPr id="7465" name="Google Shape;7465;p6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6" name="Google Shape;7466;p6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7" name="Google Shape;7467;p63"/>
              <p:cNvGrpSpPr/>
              <p:nvPr/>
            </p:nvGrpSpPr>
            <p:grpSpPr>
              <a:xfrm>
                <a:off x="5264088" y="3188237"/>
                <a:ext cx="37776" cy="32357"/>
                <a:chOff x="5264088" y="3188237"/>
                <a:chExt cx="37776" cy="32357"/>
              </a:xfrm>
            </p:grpSpPr>
            <p:sp>
              <p:nvSpPr>
                <p:cNvPr id="7468" name="Google Shape;7468;p6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6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0" name="Google Shape;7470;p63"/>
              <p:cNvGrpSpPr/>
              <p:nvPr/>
            </p:nvGrpSpPr>
            <p:grpSpPr>
              <a:xfrm>
                <a:off x="5585758" y="3237425"/>
                <a:ext cx="37878" cy="32357"/>
                <a:chOff x="5585758" y="3237425"/>
                <a:chExt cx="37878" cy="32357"/>
              </a:xfrm>
            </p:grpSpPr>
            <p:sp>
              <p:nvSpPr>
                <p:cNvPr id="7471" name="Google Shape;7471;p6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2" name="Google Shape;7472;p6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3" name="Google Shape;7473;p63"/>
              <p:cNvGrpSpPr/>
              <p:nvPr/>
            </p:nvGrpSpPr>
            <p:grpSpPr>
              <a:xfrm>
                <a:off x="4874196" y="3291088"/>
                <a:ext cx="37878" cy="32451"/>
                <a:chOff x="4874196" y="3291088"/>
                <a:chExt cx="37878" cy="32451"/>
              </a:xfrm>
            </p:grpSpPr>
            <p:sp>
              <p:nvSpPr>
                <p:cNvPr id="7474" name="Google Shape;7474;p6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6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6" name="Google Shape;7476;p63"/>
              <p:cNvGrpSpPr/>
              <p:nvPr/>
            </p:nvGrpSpPr>
            <p:grpSpPr>
              <a:xfrm>
                <a:off x="5197770" y="3785466"/>
                <a:ext cx="37783" cy="32427"/>
                <a:chOff x="5197770" y="3785466"/>
                <a:chExt cx="37783" cy="32427"/>
              </a:xfrm>
            </p:grpSpPr>
            <p:sp>
              <p:nvSpPr>
                <p:cNvPr id="7477" name="Google Shape;7477;p6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8" name="Google Shape;7478;p6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9" name="Google Shape;7479;p63"/>
              <p:cNvGrpSpPr/>
              <p:nvPr/>
            </p:nvGrpSpPr>
            <p:grpSpPr>
              <a:xfrm>
                <a:off x="5177699" y="3492117"/>
                <a:ext cx="37776" cy="32357"/>
                <a:chOff x="5177699" y="3492117"/>
                <a:chExt cx="37776" cy="32357"/>
              </a:xfrm>
            </p:grpSpPr>
            <p:sp>
              <p:nvSpPr>
                <p:cNvPr id="7480" name="Google Shape;7480;p6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6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2" name="Google Shape;7482;p63"/>
              <p:cNvGrpSpPr/>
              <p:nvPr/>
            </p:nvGrpSpPr>
            <p:grpSpPr>
              <a:xfrm>
                <a:off x="5349431" y="3622346"/>
                <a:ext cx="37870" cy="32380"/>
                <a:chOff x="5349431" y="3622346"/>
                <a:chExt cx="37870" cy="32380"/>
              </a:xfrm>
            </p:grpSpPr>
            <p:sp>
              <p:nvSpPr>
                <p:cNvPr id="7483" name="Google Shape;7483;p6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4" name="Google Shape;7484;p6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5" name="Google Shape;7485;p63"/>
              <p:cNvGrpSpPr/>
              <p:nvPr/>
            </p:nvGrpSpPr>
            <p:grpSpPr>
              <a:xfrm>
                <a:off x="5068855" y="3563980"/>
                <a:ext cx="53954" cy="46223"/>
                <a:chOff x="5068855" y="3563980"/>
                <a:chExt cx="53954" cy="46223"/>
              </a:xfrm>
            </p:grpSpPr>
            <p:sp>
              <p:nvSpPr>
                <p:cNvPr id="7486" name="Google Shape;7486;p6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7" name="Google Shape;7487;p6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8" name="Google Shape;7488;p63"/>
              <p:cNvGrpSpPr/>
              <p:nvPr/>
            </p:nvGrpSpPr>
            <p:grpSpPr>
              <a:xfrm>
                <a:off x="5037654" y="3392507"/>
                <a:ext cx="37870" cy="32451"/>
                <a:chOff x="5037654" y="3392507"/>
                <a:chExt cx="37870" cy="32451"/>
              </a:xfrm>
            </p:grpSpPr>
            <p:sp>
              <p:nvSpPr>
                <p:cNvPr id="7489" name="Google Shape;7489;p6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6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1" name="Google Shape;7491;p63"/>
              <p:cNvGrpSpPr/>
              <p:nvPr/>
            </p:nvGrpSpPr>
            <p:grpSpPr>
              <a:xfrm>
                <a:off x="5456560" y="3368629"/>
                <a:ext cx="37870" cy="32451"/>
                <a:chOff x="5456560" y="3368629"/>
                <a:chExt cx="37870" cy="32451"/>
              </a:xfrm>
            </p:grpSpPr>
            <p:sp>
              <p:nvSpPr>
                <p:cNvPr id="7492" name="Google Shape;7492;p6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6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4" name="Google Shape;7494;p63"/>
              <p:cNvGrpSpPr/>
              <p:nvPr/>
            </p:nvGrpSpPr>
            <p:grpSpPr>
              <a:xfrm>
                <a:off x="4755749" y="3501516"/>
                <a:ext cx="46246" cy="39608"/>
                <a:chOff x="4755749" y="3501516"/>
                <a:chExt cx="46246" cy="39608"/>
              </a:xfrm>
            </p:grpSpPr>
            <p:sp>
              <p:nvSpPr>
                <p:cNvPr id="7495" name="Google Shape;7495;p6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6" name="Google Shape;7496;p6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7" name="Google Shape;7497;p63"/>
              <p:cNvGrpSpPr/>
              <p:nvPr/>
            </p:nvGrpSpPr>
            <p:grpSpPr>
              <a:xfrm>
                <a:off x="4681346" y="3485582"/>
                <a:ext cx="37783" cy="32427"/>
                <a:chOff x="4681346" y="3485582"/>
                <a:chExt cx="37783" cy="32427"/>
              </a:xfrm>
            </p:grpSpPr>
            <p:sp>
              <p:nvSpPr>
                <p:cNvPr id="7498" name="Google Shape;7498;p6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6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0" name="Google Shape;7500;p63"/>
              <p:cNvGrpSpPr/>
              <p:nvPr/>
            </p:nvGrpSpPr>
            <p:grpSpPr>
              <a:xfrm>
                <a:off x="4767067" y="3291088"/>
                <a:ext cx="37878" cy="32451"/>
                <a:chOff x="4767067" y="3291088"/>
                <a:chExt cx="37878" cy="32451"/>
              </a:xfrm>
            </p:grpSpPr>
            <p:sp>
              <p:nvSpPr>
                <p:cNvPr id="7501" name="Google Shape;7501;p6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2" name="Google Shape;7502;p6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3" name="Google Shape;7503;p63"/>
              <p:cNvGrpSpPr/>
              <p:nvPr/>
            </p:nvGrpSpPr>
            <p:grpSpPr>
              <a:xfrm>
                <a:off x="4687819" y="3405539"/>
                <a:ext cx="37776" cy="32451"/>
                <a:chOff x="4687819" y="3405539"/>
                <a:chExt cx="37776" cy="32451"/>
              </a:xfrm>
            </p:grpSpPr>
            <p:sp>
              <p:nvSpPr>
                <p:cNvPr id="7504" name="Google Shape;7504;p6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5" name="Google Shape;7505;p6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6" name="Google Shape;7506;p63"/>
              <p:cNvGrpSpPr/>
              <p:nvPr/>
            </p:nvGrpSpPr>
            <p:grpSpPr>
              <a:xfrm>
                <a:off x="4923101" y="3444809"/>
                <a:ext cx="52813" cy="45318"/>
                <a:chOff x="4923101" y="3444809"/>
                <a:chExt cx="52813" cy="45318"/>
              </a:xfrm>
            </p:grpSpPr>
            <p:sp>
              <p:nvSpPr>
                <p:cNvPr id="7507" name="Google Shape;7507;p6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6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9" name="Google Shape;7509;p63"/>
              <p:cNvGrpSpPr/>
              <p:nvPr/>
            </p:nvGrpSpPr>
            <p:grpSpPr>
              <a:xfrm>
                <a:off x="4846040" y="3654750"/>
                <a:ext cx="31405" cy="26993"/>
                <a:chOff x="4846040" y="3654750"/>
                <a:chExt cx="31405" cy="26993"/>
              </a:xfrm>
            </p:grpSpPr>
            <p:sp>
              <p:nvSpPr>
                <p:cNvPr id="7510" name="Google Shape;7510;p6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1" name="Google Shape;7511;p6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2" name="Google Shape;7512;p63"/>
              <p:cNvGrpSpPr/>
              <p:nvPr/>
            </p:nvGrpSpPr>
            <p:grpSpPr>
              <a:xfrm>
                <a:off x="4925673" y="3691700"/>
                <a:ext cx="40253" cy="34472"/>
                <a:chOff x="4925673" y="3691700"/>
                <a:chExt cx="40253" cy="34472"/>
              </a:xfrm>
            </p:grpSpPr>
            <p:sp>
              <p:nvSpPr>
                <p:cNvPr id="7513" name="Google Shape;7513;p6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6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5" name="Google Shape;7515;p63"/>
              <p:cNvGrpSpPr/>
              <p:nvPr/>
            </p:nvGrpSpPr>
            <p:grpSpPr>
              <a:xfrm>
                <a:off x="4894653" y="3740848"/>
                <a:ext cx="31405" cy="26906"/>
                <a:chOff x="4894653" y="3740848"/>
                <a:chExt cx="31405" cy="26906"/>
              </a:xfrm>
            </p:grpSpPr>
            <p:sp>
              <p:nvSpPr>
                <p:cNvPr id="7516" name="Google Shape;7516;p6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6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8" name="Google Shape;7518;p63"/>
              <p:cNvGrpSpPr/>
              <p:nvPr/>
            </p:nvGrpSpPr>
            <p:grpSpPr>
              <a:xfrm>
                <a:off x="4962300" y="3696348"/>
                <a:ext cx="38255" cy="32773"/>
                <a:chOff x="4962300" y="3696348"/>
                <a:chExt cx="38255" cy="32773"/>
              </a:xfrm>
            </p:grpSpPr>
            <p:sp>
              <p:nvSpPr>
                <p:cNvPr id="7519" name="Google Shape;7519;p6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6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1" name="Google Shape;7521;p63"/>
              <p:cNvGrpSpPr/>
              <p:nvPr/>
            </p:nvGrpSpPr>
            <p:grpSpPr>
              <a:xfrm>
                <a:off x="4980185" y="3743349"/>
                <a:ext cx="31499" cy="26969"/>
                <a:chOff x="4980185" y="3743349"/>
                <a:chExt cx="31499" cy="26969"/>
              </a:xfrm>
            </p:grpSpPr>
            <p:sp>
              <p:nvSpPr>
                <p:cNvPr id="7522" name="Google Shape;7522;p6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6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4" name="Google Shape;7524;p63"/>
              <p:cNvGrpSpPr/>
              <p:nvPr/>
            </p:nvGrpSpPr>
            <p:grpSpPr>
              <a:xfrm>
                <a:off x="5013768" y="3734312"/>
                <a:ext cx="31499" cy="26969"/>
                <a:chOff x="5013768" y="3734312"/>
                <a:chExt cx="31499" cy="26969"/>
              </a:xfrm>
            </p:grpSpPr>
            <p:sp>
              <p:nvSpPr>
                <p:cNvPr id="7525" name="Google Shape;7525;p6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6" name="Google Shape;7526;p6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7" name="Google Shape;7527;p63"/>
              <p:cNvGrpSpPr/>
              <p:nvPr/>
            </p:nvGrpSpPr>
            <p:grpSpPr>
              <a:xfrm>
                <a:off x="5036703" y="3764545"/>
                <a:ext cx="31499" cy="26898"/>
                <a:chOff x="5036703" y="3764545"/>
                <a:chExt cx="31499" cy="26898"/>
              </a:xfrm>
            </p:grpSpPr>
            <p:sp>
              <p:nvSpPr>
                <p:cNvPr id="7528" name="Google Shape;7528;p6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6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0" name="Google Shape;7530;p63"/>
              <p:cNvGrpSpPr/>
              <p:nvPr/>
            </p:nvGrpSpPr>
            <p:grpSpPr>
              <a:xfrm>
                <a:off x="4953546" y="3768352"/>
                <a:ext cx="31405" cy="26898"/>
                <a:chOff x="4953546" y="3768352"/>
                <a:chExt cx="31405" cy="26898"/>
              </a:xfrm>
            </p:grpSpPr>
            <p:sp>
              <p:nvSpPr>
                <p:cNvPr id="7531" name="Google Shape;7531;p6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2" name="Google Shape;7532;p6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3" name="Google Shape;7533;p63"/>
              <p:cNvGrpSpPr/>
              <p:nvPr/>
            </p:nvGrpSpPr>
            <p:grpSpPr>
              <a:xfrm>
                <a:off x="4964770" y="3814016"/>
                <a:ext cx="31499" cy="26993"/>
                <a:chOff x="4964770" y="3814016"/>
                <a:chExt cx="31499" cy="26993"/>
              </a:xfrm>
            </p:grpSpPr>
            <p:sp>
              <p:nvSpPr>
                <p:cNvPr id="7534" name="Google Shape;7534;p6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6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6" name="Google Shape;7536;p63"/>
              <p:cNvGrpSpPr/>
              <p:nvPr/>
            </p:nvGrpSpPr>
            <p:grpSpPr>
              <a:xfrm>
                <a:off x="4923290" y="3800504"/>
                <a:ext cx="31468" cy="26898"/>
                <a:chOff x="4923290" y="3800504"/>
                <a:chExt cx="31468" cy="26898"/>
              </a:xfrm>
            </p:grpSpPr>
            <p:sp>
              <p:nvSpPr>
                <p:cNvPr id="7537" name="Google Shape;7537;p6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8" name="Google Shape;7538;p6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9" name="Google Shape;7539;p63"/>
              <p:cNvGrpSpPr/>
              <p:nvPr/>
            </p:nvGrpSpPr>
            <p:grpSpPr>
              <a:xfrm>
                <a:off x="5108534" y="3650943"/>
                <a:ext cx="31405" cy="26993"/>
                <a:chOff x="5108534" y="3650943"/>
                <a:chExt cx="31405" cy="26993"/>
              </a:xfrm>
            </p:grpSpPr>
            <p:sp>
              <p:nvSpPr>
                <p:cNvPr id="7540" name="Google Shape;7540;p6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6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42" name="Google Shape;7542;p63"/>
              <p:cNvGrpSpPr/>
              <p:nvPr/>
            </p:nvGrpSpPr>
            <p:grpSpPr>
              <a:xfrm>
                <a:off x="5119380" y="3760739"/>
                <a:ext cx="31499" cy="26993"/>
                <a:chOff x="5119380" y="3760739"/>
                <a:chExt cx="31499" cy="26993"/>
              </a:xfrm>
            </p:grpSpPr>
            <p:sp>
              <p:nvSpPr>
                <p:cNvPr id="7543" name="Google Shape;7543;p6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4" name="Google Shape;7544;p6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45" name="Google Shape;7545;p63"/>
              <p:cNvGrpSpPr/>
              <p:nvPr/>
            </p:nvGrpSpPr>
            <p:grpSpPr>
              <a:xfrm>
                <a:off x="5119380" y="3788235"/>
                <a:ext cx="31499" cy="26993"/>
                <a:chOff x="5119380" y="3788235"/>
                <a:chExt cx="31499" cy="26993"/>
              </a:xfrm>
            </p:grpSpPr>
            <p:sp>
              <p:nvSpPr>
                <p:cNvPr id="7546" name="Google Shape;7546;p6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6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48" name="Google Shape;7548;p63"/>
              <p:cNvGrpSpPr/>
              <p:nvPr/>
            </p:nvGrpSpPr>
            <p:grpSpPr>
              <a:xfrm>
                <a:off x="5158005" y="3875284"/>
                <a:ext cx="31405" cy="27001"/>
                <a:chOff x="5158005" y="3875284"/>
                <a:chExt cx="31405" cy="27001"/>
              </a:xfrm>
            </p:grpSpPr>
            <p:sp>
              <p:nvSpPr>
                <p:cNvPr id="7549" name="Google Shape;7549;p6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0" name="Google Shape;7550;p6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1" name="Google Shape;7551;p63"/>
              <p:cNvGrpSpPr/>
              <p:nvPr/>
            </p:nvGrpSpPr>
            <p:grpSpPr>
              <a:xfrm>
                <a:off x="5233163" y="3764545"/>
                <a:ext cx="31499" cy="26898"/>
                <a:chOff x="5233163" y="3764545"/>
                <a:chExt cx="31499" cy="26898"/>
              </a:xfrm>
            </p:grpSpPr>
            <p:sp>
              <p:nvSpPr>
                <p:cNvPr id="7552" name="Google Shape;7552;p6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3" name="Google Shape;7553;p6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4" name="Google Shape;7554;p63"/>
              <p:cNvGrpSpPr/>
              <p:nvPr/>
            </p:nvGrpSpPr>
            <p:grpSpPr>
              <a:xfrm>
                <a:off x="5276168" y="3805545"/>
                <a:ext cx="31499" cy="26906"/>
                <a:chOff x="5276168" y="3805545"/>
                <a:chExt cx="31499" cy="26906"/>
              </a:xfrm>
            </p:grpSpPr>
            <p:sp>
              <p:nvSpPr>
                <p:cNvPr id="7555" name="Google Shape;7555;p6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6" name="Google Shape;7556;p6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7" name="Google Shape;7557;p63"/>
              <p:cNvGrpSpPr/>
              <p:nvPr/>
            </p:nvGrpSpPr>
            <p:grpSpPr>
              <a:xfrm>
                <a:off x="5294053" y="3851933"/>
                <a:ext cx="31405" cy="26945"/>
                <a:chOff x="5294053" y="3851933"/>
                <a:chExt cx="31405" cy="26945"/>
              </a:xfrm>
            </p:grpSpPr>
            <p:sp>
              <p:nvSpPr>
                <p:cNvPr id="7558" name="Google Shape;7558;p6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9" name="Google Shape;7559;p6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0" name="Google Shape;7560;p63"/>
              <p:cNvGrpSpPr/>
              <p:nvPr/>
            </p:nvGrpSpPr>
            <p:grpSpPr>
              <a:xfrm>
                <a:off x="5341723" y="3851902"/>
                <a:ext cx="31405" cy="26977"/>
                <a:chOff x="5341723" y="3851902"/>
                <a:chExt cx="31405" cy="26977"/>
              </a:xfrm>
            </p:grpSpPr>
            <p:sp>
              <p:nvSpPr>
                <p:cNvPr id="7561" name="Google Shape;7561;p6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6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3" name="Google Shape;7563;p63"/>
              <p:cNvGrpSpPr/>
              <p:nvPr/>
            </p:nvGrpSpPr>
            <p:grpSpPr>
              <a:xfrm>
                <a:off x="5054871" y="3507855"/>
                <a:ext cx="31405" cy="26993"/>
                <a:chOff x="5054871" y="3507855"/>
                <a:chExt cx="31405" cy="26993"/>
              </a:xfrm>
            </p:grpSpPr>
            <p:sp>
              <p:nvSpPr>
                <p:cNvPr id="7564" name="Google Shape;7564;p6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5" name="Google Shape;7565;p6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6" name="Google Shape;7566;p63"/>
              <p:cNvGrpSpPr/>
              <p:nvPr/>
            </p:nvGrpSpPr>
            <p:grpSpPr>
              <a:xfrm>
                <a:off x="4876579" y="3675325"/>
                <a:ext cx="31405" cy="26969"/>
                <a:chOff x="4876579" y="3675325"/>
                <a:chExt cx="31405" cy="26969"/>
              </a:xfrm>
            </p:grpSpPr>
            <p:sp>
              <p:nvSpPr>
                <p:cNvPr id="7567" name="Google Shape;7567;p6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6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9" name="Google Shape;7569;p63"/>
              <p:cNvGrpSpPr/>
              <p:nvPr/>
            </p:nvGrpSpPr>
            <p:grpSpPr>
              <a:xfrm>
                <a:off x="4842233" y="3688333"/>
                <a:ext cx="31405" cy="26993"/>
                <a:chOff x="4842233" y="3688333"/>
                <a:chExt cx="31405" cy="26993"/>
              </a:xfrm>
            </p:grpSpPr>
            <p:sp>
              <p:nvSpPr>
                <p:cNvPr id="7570" name="Google Shape;7570;p6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6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72" name="Google Shape;7572;p63"/>
              <p:cNvGrpSpPr/>
              <p:nvPr/>
            </p:nvGrpSpPr>
            <p:grpSpPr>
              <a:xfrm>
                <a:off x="5187876" y="3608032"/>
                <a:ext cx="31405" cy="27001"/>
                <a:chOff x="5187876" y="3608032"/>
                <a:chExt cx="31405" cy="27001"/>
              </a:xfrm>
            </p:grpSpPr>
            <p:sp>
              <p:nvSpPr>
                <p:cNvPr id="7573" name="Google Shape;7573;p6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6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75" name="Google Shape;7575;p6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6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77" name="Google Shape;7577;p63"/>
              <p:cNvGrpSpPr/>
              <p:nvPr/>
            </p:nvGrpSpPr>
            <p:grpSpPr>
              <a:xfrm>
                <a:off x="5269224" y="3304167"/>
                <a:ext cx="40253" cy="34402"/>
                <a:chOff x="5269224" y="3304167"/>
                <a:chExt cx="40253" cy="34402"/>
              </a:xfrm>
            </p:grpSpPr>
            <p:sp>
              <p:nvSpPr>
                <p:cNvPr id="7578" name="Google Shape;7578;p6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9" name="Google Shape;7579;p6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0" name="Google Shape;7580;p63"/>
              <p:cNvGrpSpPr/>
              <p:nvPr/>
            </p:nvGrpSpPr>
            <p:grpSpPr>
              <a:xfrm>
                <a:off x="5327354" y="3476615"/>
                <a:ext cx="49864" cy="42723"/>
                <a:chOff x="5327354" y="3476615"/>
                <a:chExt cx="49864" cy="42723"/>
              </a:xfrm>
            </p:grpSpPr>
            <p:sp>
              <p:nvSpPr>
                <p:cNvPr id="7581" name="Google Shape;7581;p6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2" name="Google Shape;7582;p6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83" name="Google Shape;7583;p6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4" name="Google Shape;7584;p6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85" name="Google Shape;7585;p63"/>
              <p:cNvGrpSpPr/>
              <p:nvPr/>
            </p:nvGrpSpPr>
            <p:grpSpPr>
              <a:xfrm>
                <a:off x="5341723" y="3775957"/>
                <a:ext cx="31405" cy="26898"/>
                <a:chOff x="5341723" y="3775957"/>
                <a:chExt cx="31405" cy="26898"/>
              </a:xfrm>
            </p:grpSpPr>
            <p:sp>
              <p:nvSpPr>
                <p:cNvPr id="7586" name="Google Shape;7586;p6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6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8" name="Google Shape;7588;p63"/>
              <p:cNvGrpSpPr/>
              <p:nvPr/>
            </p:nvGrpSpPr>
            <p:grpSpPr>
              <a:xfrm>
                <a:off x="5439053" y="3699274"/>
                <a:ext cx="31405" cy="26898"/>
                <a:chOff x="5439053" y="3699274"/>
                <a:chExt cx="31405" cy="26898"/>
              </a:xfrm>
            </p:grpSpPr>
            <p:sp>
              <p:nvSpPr>
                <p:cNvPr id="7589" name="Google Shape;7589;p6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0" name="Google Shape;7590;p6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1" name="Google Shape;7591;p63"/>
              <p:cNvGrpSpPr/>
              <p:nvPr/>
            </p:nvGrpSpPr>
            <p:grpSpPr>
              <a:xfrm>
                <a:off x="5412414" y="3622307"/>
                <a:ext cx="31499" cy="26993"/>
                <a:chOff x="5412414" y="3622307"/>
                <a:chExt cx="31499" cy="26993"/>
              </a:xfrm>
            </p:grpSpPr>
            <p:sp>
              <p:nvSpPr>
                <p:cNvPr id="7592" name="Google Shape;7592;p6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6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4" name="Google Shape;7594;p63"/>
              <p:cNvGrpSpPr/>
              <p:nvPr/>
            </p:nvGrpSpPr>
            <p:grpSpPr>
              <a:xfrm>
                <a:off x="5476254" y="3473949"/>
                <a:ext cx="26835" cy="26930"/>
                <a:chOff x="5476254" y="3473949"/>
                <a:chExt cx="26835" cy="26930"/>
              </a:xfrm>
            </p:grpSpPr>
            <p:sp>
              <p:nvSpPr>
                <p:cNvPr id="7595" name="Google Shape;7595;p6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6" name="Google Shape;7596;p6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7" name="Google Shape;7597;p63"/>
              <p:cNvGrpSpPr/>
              <p:nvPr/>
            </p:nvGrpSpPr>
            <p:grpSpPr>
              <a:xfrm>
                <a:off x="5564547" y="3481594"/>
                <a:ext cx="31397" cy="26898"/>
                <a:chOff x="5564547" y="3481594"/>
                <a:chExt cx="31397" cy="26898"/>
              </a:xfrm>
            </p:grpSpPr>
            <p:sp>
              <p:nvSpPr>
                <p:cNvPr id="7598" name="Google Shape;7598;p6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6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0" name="Google Shape;7600;p63"/>
              <p:cNvGrpSpPr/>
              <p:nvPr/>
            </p:nvGrpSpPr>
            <p:grpSpPr>
              <a:xfrm>
                <a:off x="5534101" y="3470174"/>
                <a:ext cx="31397" cy="26906"/>
                <a:chOff x="5534101" y="3470174"/>
                <a:chExt cx="31397" cy="26906"/>
              </a:xfrm>
            </p:grpSpPr>
            <p:sp>
              <p:nvSpPr>
                <p:cNvPr id="7601" name="Google Shape;7601;p6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6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3" name="Google Shape;7603;p63"/>
              <p:cNvGrpSpPr/>
              <p:nvPr/>
            </p:nvGrpSpPr>
            <p:grpSpPr>
              <a:xfrm>
                <a:off x="5610879" y="3314486"/>
                <a:ext cx="31499" cy="26938"/>
                <a:chOff x="5610879" y="3314486"/>
                <a:chExt cx="31499" cy="26938"/>
              </a:xfrm>
            </p:grpSpPr>
            <p:sp>
              <p:nvSpPr>
                <p:cNvPr id="7604" name="Google Shape;7604;p6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6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6" name="Google Shape;7606;p63"/>
              <p:cNvGrpSpPr/>
              <p:nvPr/>
            </p:nvGrpSpPr>
            <p:grpSpPr>
              <a:xfrm>
                <a:off x="4834525" y="3501382"/>
                <a:ext cx="31499" cy="26898"/>
                <a:chOff x="4834525" y="3501382"/>
                <a:chExt cx="31499" cy="26898"/>
              </a:xfrm>
            </p:grpSpPr>
            <p:sp>
              <p:nvSpPr>
                <p:cNvPr id="7607" name="Google Shape;7607;p6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8" name="Google Shape;7608;p6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9" name="Google Shape;7609;p63"/>
              <p:cNvGrpSpPr/>
              <p:nvPr/>
            </p:nvGrpSpPr>
            <p:grpSpPr>
              <a:xfrm>
                <a:off x="4898460" y="3580158"/>
                <a:ext cx="31405" cy="26898"/>
                <a:chOff x="4898460" y="3580158"/>
                <a:chExt cx="31405" cy="26898"/>
              </a:xfrm>
            </p:grpSpPr>
            <p:sp>
              <p:nvSpPr>
                <p:cNvPr id="7610" name="Google Shape;7610;p6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6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2" name="Google Shape;7612;p63"/>
              <p:cNvGrpSpPr/>
              <p:nvPr/>
            </p:nvGrpSpPr>
            <p:grpSpPr>
              <a:xfrm>
                <a:off x="4882667" y="3608032"/>
                <a:ext cx="31499" cy="27001"/>
                <a:chOff x="4882667" y="3608032"/>
                <a:chExt cx="31499" cy="27001"/>
              </a:xfrm>
            </p:grpSpPr>
            <p:sp>
              <p:nvSpPr>
                <p:cNvPr id="7613" name="Google Shape;7613;p6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6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5" name="Google Shape;7615;p63"/>
              <p:cNvGrpSpPr/>
              <p:nvPr/>
            </p:nvGrpSpPr>
            <p:grpSpPr>
              <a:xfrm>
                <a:off x="4843373" y="3631407"/>
                <a:ext cx="16273" cy="16186"/>
                <a:chOff x="4843373" y="3631407"/>
                <a:chExt cx="16273" cy="16186"/>
              </a:xfrm>
            </p:grpSpPr>
            <p:sp>
              <p:nvSpPr>
                <p:cNvPr id="7616" name="Google Shape;7616;p6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7" name="Google Shape;7617;p6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8" name="Google Shape;7618;p63"/>
              <p:cNvGrpSpPr/>
              <p:nvPr/>
            </p:nvGrpSpPr>
            <p:grpSpPr>
              <a:xfrm>
                <a:off x="4727773" y="3591578"/>
                <a:ext cx="31499" cy="26898"/>
                <a:chOff x="4727773" y="3591578"/>
                <a:chExt cx="31499" cy="26898"/>
              </a:xfrm>
            </p:grpSpPr>
            <p:sp>
              <p:nvSpPr>
                <p:cNvPr id="7619" name="Google Shape;7619;p6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0" name="Google Shape;7620;p6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21" name="Google Shape;7621;p6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2" name="Google Shape;7622;p6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23" name="Google Shape;7623;p63"/>
              <p:cNvGrpSpPr/>
              <p:nvPr/>
            </p:nvGrpSpPr>
            <p:grpSpPr>
              <a:xfrm>
                <a:off x="4609421" y="3577398"/>
                <a:ext cx="31499" cy="27001"/>
                <a:chOff x="4609421" y="3577398"/>
                <a:chExt cx="31499" cy="27001"/>
              </a:xfrm>
            </p:grpSpPr>
            <p:sp>
              <p:nvSpPr>
                <p:cNvPr id="7624" name="Google Shape;7624;p6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5" name="Google Shape;7625;p6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6" name="Google Shape;7626;p63"/>
              <p:cNvGrpSpPr/>
              <p:nvPr/>
            </p:nvGrpSpPr>
            <p:grpSpPr>
              <a:xfrm>
                <a:off x="4649289" y="3577398"/>
                <a:ext cx="31499" cy="27001"/>
                <a:chOff x="4649289" y="3577398"/>
                <a:chExt cx="31499" cy="27001"/>
              </a:xfrm>
            </p:grpSpPr>
            <p:sp>
              <p:nvSpPr>
                <p:cNvPr id="7627" name="Google Shape;7627;p6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6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9" name="Google Shape;7629;p63"/>
              <p:cNvGrpSpPr/>
              <p:nvPr/>
            </p:nvGrpSpPr>
            <p:grpSpPr>
              <a:xfrm>
                <a:off x="4605614" y="3639523"/>
                <a:ext cx="31499" cy="26906"/>
                <a:chOff x="4605614" y="3639523"/>
                <a:chExt cx="31499" cy="26906"/>
              </a:xfrm>
            </p:grpSpPr>
            <p:sp>
              <p:nvSpPr>
                <p:cNvPr id="7630" name="Google Shape;7630;p6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6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2" name="Google Shape;7632;p63"/>
              <p:cNvGrpSpPr/>
              <p:nvPr/>
            </p:nvGrpSpPr>
            <p:grpSpPr>
              <a:xfrm>
                <a:off x="4785149" y="3618846"/>
                <a:ext cx="26930" cy="26843"/>
                <a:chOff x="4785149" y="3618846"/>
                <a:chExt cx="26930" cy="26843"/>
              </a:xfrm>
            </p:grpSpPr>
            <p:sp>
              <p:nvSpPr>
                <p:cNvPr id="7633" name="Google Shape;7633;p6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6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5" name="Google Shape;7635;p63"/>
              <p:cNvGrpSpPr/>
              <p:nvPr/>
            </p:nvGrpSpPr>
            <p:grpSpPr>
              <a:xfrm>
                <a:off x="4810167" y="3601567"/>
                <a:ext cx="31405" cy="26898"/>
                <a:chOff x="4810167" y="3601567"/>
                <a:chExt cx="31405" cy="26898"/>
              </a:xfrm>
            </p:grpSpPr>
            <p:sp>
              <p:nvSpPr>
                <p:cNvPr id="7636" name="Google Shape;7636;p6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7" name="Google Shape;7637;p6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8" name="Google Shape;7638;p63"/>
              <p:cNvGrpSpPr/>
              <p:nvPr/>
            </p:nvGrpSpPr>
            <p:grpSpPr>
              <a:xfrm>
                <a:off x="4831002" y="3373230"/>
                <a:ext cx="31405" cy="26898"/>
                <a:chOff x="4831002" y="3373230"/>
                <a:chExt cx="31405" cy="26898"/>
              </a:xfrm>
            </p:grpSpPr>
            <p:sp>
              <p:nvSpPr>
                <p:cNvPr id="7639" name="Google Shape;7639;p6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6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1" name="Google Shape;7641;p63"/>
              <p:cNvGrpSpPr/>
              <p:nvPr/>
            </p:nvGrpSpPr>
            <p:grpSpPr>
              <a:xfrm>
                <a:off x="4719311" y="3355054"/>
                <a:ext cx="31499" cy="27001"/>
                <a:chOff x="4719311" y="3355054"/>
                <a:chExt cx="31499" cy="27001"/>
              </a:xfrm>
            </p:grpSpPr>
            <p:sp>
              <p:nvSpPr>
                <p:cNvPr id="7642" name="Google Shape;7642;p6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6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4" name="Google Shape;7644;p63"/>
              <p:cNvGrpSpPr/>
              <p:nvPr/>
            </p:nvGrpSpPr>
            <p:grpSpPr>
              <a:xfrm>
                <a:off x="4798755" y="3450260"/>
                <a:ext cx="26930" cy="26930"/>
                <a:chOff x="4798755" y="3450260"/>
                <a:chExt cx="26930" cy="26930"/>
              </a:xfrm>
            </p:grpSpPr>
            <p:sp>
              <p:nvSpPr>
                <p:cNvPr id="7645" name="Google Shape;7645;p6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6" name="Google Shape;7646;p6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7" name="Google Shape;7647;p63"/>
              <p:cNvGrpSpPr/>
              <p:nvPr/>
            </p:nvGrpSpPr>
            <p:grpSpPr>
              <a:xfrm>
                <a:off x="4645576" y="3467555"/>
                <a:ext cx="31405" cy="26953"/>
                <a:chOff x="4645576" y="3467555"/>
                <a:chExt cx="31405" cy="26953"/>
              </a:xfrm>
            </p:grpSpPr>
            <p:sp>
              <p:nvSpPr>
                <p:cNvPr id="7648" name="Google Shape;7648;p6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6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0" name="Google Shape;7650;p63"/>
              <p:cNvGrpSpPr/>
              <p:nvPr/>
            </p:nvGrpSpPr>
            <p:grpSpPr>
              <a:xfrm>
                <a:off x="4687631" y="3583965"/>
                <a:ext cx="31499" cy="26898"/>
                <a:chOff x="4687631" y="3583965"/>
                <a:chExt cx="31499" cy="26898"/>
              </a:xfrm>
            </p:grpSpPr>
            <p:sp>
              <p:nvSpPr>
                <p:cNvPr id="7651" name="Google Shape;7651;p6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6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3" name="Google Shape;7653;p63"/>
              <p:cNvGrpSpPr/>
              <p:nvPr/>
            </p:nvGrpSpPr>
            <p:grpSpPr>
              <a:xfrm>
                <a:off x="4719311" y="3471314"/>
                <a:ext cx="31499" cy="27001"/>
                <a:chOff x="4719311" y="3471314"/>
                <a:chExt cx="31499" cy="27001"/>
              </a:xfrm>
            </p:grpSpPr>
            <p:sp>
              <p:nvSpPr>
                <p:cNvPr id="7654" name="Google Shape;7654;p6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6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6" name="Google Shape;7656;p63"/>
              <p:cNvGrpSpPr/>
              <p:nvPr/>
            </p:nvGrpSpPr>
            <p:grpSpPr>
              <a:xfrm>
                <a:off x="4719311" y="3434404"/>
                <a:ext cx="31499" cy="26898"/>
                <a:chOff x="4719311" y="3434404"/>
                <a:chExt cx="31499" cy="26898"/>
              </a:xfrm>
            </p:grpSpPr>
            <p:sp>
              <p:nvSpPr>
                <p:cNvPr id="7657" name="Google Shape;7657;p6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6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9" name="Google Shape;7659;p63"/>
              <p:cNvGrpSpPr/>
              <p:nvPr/>
            </p:nvGrpSpPr>
            <p:grpSpPr>
              <a:xfrm>
                <a:off x="4768876" y="3401772"/>
                <a:ext cx="31499" cy="26898"/>
                <a:chOff x="4768876" y="3401772"/>
                <a:chExt cx="31499" cy="26898"/>
              </a:xfrm>
            </p:grpSpPr>
            <p:sp>
              <p:nvSpPr>
                <p:cNvPr id="7660" name="Google Shape;7660;p6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6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2" name="Google Shape;7662;p63"/>
              <p:cNvGrpSpPr/>
              <p:nvPr/>
            </p:nvGrpSpPr>
            <p:grpSpPr>
              <a:xfrm>
                <a:off x="4762214" y="3471377"/>
                <a:ext cx="26938" cy="26938"/>
                <a:chOff x="4762214" y="3471377"/>
                <a:chExt cx="26938" cy="26938"/>
              </a:xfrm>
            </p:grpSpPr>
            <p:sp>
              <p:nvSpPr>
                <p:cNvPr id="7663" name="Google Shape;7663;p6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4" name="Google Shape;7664;p6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5" name="Google Shape;7665;p63"/>
              <p:cNvGrpSpPr/>
              <p:nvPr/>
            </p:nvGrpSpPr>
            <p:grpSpPr>
              <a:xfrm>
                <a:off x="4790473" y="3344782"/>
                <a:ext cx="31405" cy="26898"/>
                <a:chOff x="4790473" y="3344782"/>
                <a:chExt cx="31405" cy="26898"/>
              </a:xfrm>
            </p:grpSpPr>
            <p:sp>
              <p:nvSpPr>
                <p:cNvPr id="7666" name="Google Shape;7666;p6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6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8" name="Google Shape;7668;p63"/>
              <p:cNvGrpSpPr/>
              <p:nvPr/>
            </p:nvGrpSpPr>
            <p:grpSpPr>
              <a:xfrm>
                <a:off x="4823774" y="3950733"/>
                <a:ext cx="37398" cy="32034"/>
                <a:chOff x="4823774" y="3950733"/>
                <a:chExt cx="37398" cy="32034"/>
              </a:xfrm>
            </p:grpSpPr>
            <p:sp>
              <p:nvSpPr>
                <p:cNvPr id="7669" name="Google Shape;7669;p6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6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1" name="Google Shape;7671;p63"/>
              <p:cNvGrpSpPr/>
              <p:nvPr/>
            </p:nvGrpSpPr>
            <p:grpSpPr>
              <a:xfrm>
                <a:off x="4823396" y="4110566"/>
                <a:ext cx="31405" cy="26906"/>
                <a:chOff x="4823396" y="4110566"/>
                <a:chExt cx="31405" cy="26906"/>
              </a:xfrm>
            </p:grpSpPr>
            <p:sp>
              <p:nvSpPr>
                <p:cNvPr id="7672" name="Google Shape;7672;p6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6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4" name="Google Shape;7674;p63"/>
              <p:cNvGrpSpPr/>
              <p:nvPr/>
            </p:nvGrpSpPr>
            <p:grpSpPr>
              <a:xfrm>
                <a:off x="4838332" y="3821150"/>
                <a:ext cx="31499" cy="26898"/>
                <a:chOff x="4838332" y="3821150"/>
                <a:chExt cx="31499" cy="26898"/>
              </a:xfrm>
            </p:grpSpPr>
            <p:sp>
              <p:nvSpPr>
                <p:cNvPr id="7675" name="Google Shape;7675;p6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6" name="Google Shape;7676;p6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7" name="Google Shape;7677;p63"/>
              <p:cNvGrpSpPr/>
              <p:nvPr/>
            </p:nvGrpSpPr>
            <p:grpSpPr>
              <a:xfrm>
                <a:off x="4661275" y="3815007"/>
                <a:ext cx="36824" cy="31523"/>
                <a:chOff x="4661275" y="3815007"/>
                <a:chExt cx="36824" cy="31523"/>
              </a:xfrm>
            </p:grpSpPr>
            <p:sp>
              <p:nvSpPr>
                <p:cNvPr id="7678" name="Google Shape;7678;p6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6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0" name="Google Shape;7680;p63"/>
              <p:cNvGrpSpPr/>
              <p:nvPr/>
            </p:nvGrpSpPr>
            <p:grpSpPr>
              <a:xfrm>
                <a:off x="4558998" y="3851037"/>
                <a:ext cx="33591" cy="28699"/>
                <a:chOff x="4558998" y="3851037"/>
                <a:chExt cx="33591" cy="28699"/>
              </a:xfrm>
            </p:grpSpPr>
            <p:sp>
              <p:nvSpPr>
                <p:cNvPr id="7681" name="Google Shape;7681;p6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6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3" name="Google Shape;7683;p63"/>
              <p:cNvGrpSpPr/>
              <p:nvPr/>
            </p:nvGrpSpPr>
            <p:grpSpPr>
              <a:xfrm>
                <a:off x="4696762" y="3638587"/>
                <a:ext cx="33591" cy="28794"/>
                <a:chOff x="4696762" y="3638587"/>
                <a:chExt cx="33591" cy="28794"/>
              </a:xfrm>
            </p:grpSpPr>
            <p:sp>
              <p:nvSpPr>
                <p:cNvPr id="7684" name="Google Shape;7684;p6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6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6" name="Google Shape;7686;p63"/>
              <p:cNvGrpSpPr/>
              <p:nvPr/>
            </p:nvGrpSpPr>
            <p:grpSpPr>
              <a:xfrm>
                <a:off x="4929479" y="3939140"/>
                <a:ext cx="33497" cy="28692"/>
                <a:chOff x="4929479" y="3939140"/>
                <a:chExt cx="33497" cy="28692"/>
              </a:xfrm>
            </p:grpSpPr>
            <p:sp>
              <p:nvSpPr>
                <p:cNvPr id="7687" name="Google Shape;7687;p6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6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9" name="Google Shape;7689;p63"/>
              <p:cNvGrpSpPr/>
              <p:nvPr/>
            </p:nvGrpSpPr>
            <p:grpSpPr>
              <a:xfrm>
                <a:off x="4907119" y="3986039"/>
                <a:ext cx="33497" cy="28699"/>
                <a:chOff x="4907119" y="3986039"/>
                <a:chExt cx="33497" cy="28699"/>
              </a:xfrm>
            </p:grpSpPr>
            <p:sp>
              <p:nvSpPr>
                <p:cNvPr id="7690" name="Google Shape;7690;p6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6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92" name="Google Shape;7692;p63"/>
              <p:cNvGrpSpPr/>
              <p:nvPr/>
            </p:nvGrpSpPr>
            <p:grpSpPr>
              <a:xfrm>
                <a:off x="4911783" y="4048102"/>
                <a:ext cx="33591" cy="28762"/>
                <a:chOff x="4911783" y="4048102"/>
                <a:chExt cx="33591" cy="28762"/>
              </a:xfrm>
            </p:grpSpPr>
            <p:sp>
              <p:nvSpPr>
                <p:cNvPr id="7693" name="Google Shape;7693;p6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4" name="Google Shape;7694;p6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95" name="Google Shape;7695;p6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6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97" name="Google Shape;7697;p63"/>
              <p:cNvGrpSpPr/>
              <p:nvPr/>
            </p:nvGrpSpPr>
            <p:grpSpPr>
              <a:xfrm>
                <a:off x="4762623" y="3837847"/>
                <a:ext cx="42416" cy="36273"/>
                <a:chOff x="4762623" y="3837847"/>
                <a:chExt cx="42416" cy="36273"/>
              </a:xfrm>
            </p:grpSpPr>
            <p:sp>
              <p:nvSpPr>
                <p:cNvPr id="7698" name="Google Shape;7698;p6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6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0" name="Google Shape;7700;p63"/>
              <p:cNvGrpSpPr/>
              <p:nvPr/>
            </p:nvGrpSpPr>
            <p:grpSpPr>
              <a:xfrm>
                <a:off x="4746044" y="4104966"/>
                <a:ext cx="33497" cy="28699"/>
                <a:chOff x="4746044" y="4104966"/>
                <a:chExt cx="33497" cy="28699"/>
              </a:xfrm>
            </p:grpSpPr>
            <p:sp>
              <p:nvSpPr>
                <p:cNvPr id="7701" name="Google Shape;7701;p6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6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3" name="Google Shape;7703;p63"/>
              <p:cNvGrpSpPr/>
              <p:nvPr/>
            </p:nvGrpSpPr>
            <p:grpSpPr>
              <a:xfrm>
                <a:off x="4859646" y="4162554"/>
                <a:ext cx="33591" cy="28762"/>
                <a:chOff x="4859646" y="4162554"/>
                <a:chExt cx="33591" cy="28762"/>
              </a:xfrm>
            </p:grpSpPr>
            <p:sp>
              <p:nvSpPr>
                <p:cNvPr id="7704" name="Google Shape;7704;p6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6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06" name="Google Shape;7706;p63"/>
            <p:cNvGrpSpPr/>
            <p:nvPr/>
          </p:nvGrpSpPr>
          <p:grpSpPr>
            <a:xfrm>
              <a:off x="3597785" y="3274438"/>
              <a:ext cx="855610" cy="1122100"/>
              <a:chOff x="3597785" y="3274438"/>
              <a:chExt cx="855610" cy="1122100"/>
            </a:xfrm>
          </p:grpSpPr>
          <p:grpSp>
            <p:nvGrpSpPr>
              <p:cNvPr id="7707" name="Google Shape;7707;p63"/>
              <p:cNvGrpSpPr/>
              <p:nvPr/>
            </p:nvGrpSpPr>
            <p:grpSpPr>
              <a:xfrm>
                <a:off x="3617857" y="3284717"/>
                <a:ext cx="826785" cy="1099165"/>
                <a:chOff x="3617857" y="3284717"/>
                <a:chExt cx="826785" cy="1099165"/>
              </a:xfrm>
            </p:grpSpPr>
            <p:sp>
              <p:nvSpPr>
                <p:cNvPr id="7708" name="Google Shape;7708;p6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9" name="Google Shape;7709;p6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0" name="Google Shape;7710;p6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6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6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6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4" name="Google Shape;7714;p6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6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6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6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8" name="Google Shape;7718;p6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9" name="Google Shape;7719;p6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6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6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2" name="Google Shape;7722;p6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3" name="Google Shape;7723;p6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6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6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6" name="Google Shape;7726;p6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7" name="Google Shape;7727;p6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8" name="Google Shape;7728;p6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6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6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6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2" name="Google Shape;7732;p6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3" name="Google Shape;7733;p6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6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6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6" name="Google Shape;7736;p6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7" name="Google Shape;7737;p6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6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9" name="Google Shape;7739;p6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6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1" name="Google Shape;7741;p6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2" name="Google Shape;7742;p6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3" name="Google Shape;7743;p6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4" name="Google Shape;7744;p6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5" name="Google Shape;7745;p6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6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6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6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6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6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6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2" name="Google Shape;7752;p6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3" name="Google Shape;7753;p6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6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6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6" name="Google Shape;7756;p6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7" name="Google Shape;7757;p6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8" name="Google Shape;7758;p6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6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6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6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6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6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4" name="Google Shape;7764;p63"/>
              <p:cNvGrpSpPr/>
              <p:nvPr/>
            </p:nvGrpSpPr>
            <p:grpSpPr>
              <a:xfrm>
                <a:off x="4180904" y="4251758"/>
                <a:ext cx="37783" cy="32420"/>
                <a:chOff x="4180904" y="4251758"/>
                <a:chExt cx="37783" cy="32420"/>
              </a:xfrm>
            </p:grpSpPr>
            <p:sp>
              <p:nvSpPr>
                <p:cNvPr id="7765" name="Google Shape;7765;p6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6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7" name="Google Shape;7767;p63"/>
              <p:cNvGrpSpPr/>
              <p:nvPr/>
            </p:nvGrpSpPr>
            <p:grpSpPr>
              <a:xfrm>
                <a:off x="4201644" y="4081324"/>
                <a:ext cx="37783" cy="32364"/>
                <a:chOff x="4201644" y="4081324"/>
                <a:chExt cx="37783" cy="32364"/>
              </a:xfrm>
            </p:grpSpPr>
            <p:sp>
              <p:nvSpPr>
                <p:cNvPr id="7768" name="Google Shape;7768;p6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6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0" name="Google Shape;7770;p63"/>
              <p:cNvGrpSpPr/>
              <p:nvPr/>
            </p:nvGrpSpPr>
            <p:grpSpPr>
              <a:xfrm>
                <a:off x="4284416" y="3887428"/>
                <a:ext cx="37783" cy="32451"/>
                <a:chOff x="4284416" y="3887428"/>
                <a:chExt cx="37783" cy="32451"/>
              </a:xfrm>
            </p:grpSpPr>
            <p:sp>
              <p:nvSpPr>
                <p:cNvPr id="7771" name="Google Shape;7771;p6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6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3" name="Google Shape;7773;p63"/>
              <p:cNvGrpSpPr/>
              <p:nvPr/>
            </p:nvGrpSpPr>
            <p:grpSpPr>
              <a:xfrm>
                <a:off x="4223721" y="3860404"/>
                <a:ext cx="37870" cy="32364"/>
                <a:chOff x="4223721" y="3860404"/>
                <a:chExt cx="37870" cy="32364"/>
              </a:xfrm>
            </p:grpSpPr>
            <p:sp>
              <p:nvSpPr>
                <p:cNvPr id="7774" name="Google Shape;7774;p6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6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6" name="Google Shape;7776;p63"/>
              <p:cNvGrpSpPr/>
              <p:nvPr/>
            </p:nvGrpSpPr>
            <p:grpSpPr>
              <a:xfrm>
                <a:off x="4104889" y="3699242"/>
                <a:ext cx="37776" cy="32357"/>
                <a:chOff x="4104889" y="3699242"/>
                <a:chExt cx="37776" cy="32357"/>
              </a:xfrm>
            </p:grpSpPr>
            <p:sp>
              <p:nvSpPr>
                <p:cNvPr id="7777" name="Google Shape;7777;p6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6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9" name="Google Shape;7779;p63"/>
              <p:cNvGrpSpPr/>
              <p:nvPr/>
            </p:nvGrpSpPr>
            <p:grpSpPr>
              <a:xfrm>
                <a:off x="4143608" y="3475121"/>
                <a:ext cx="37878" cy="32420"/>
                <a:chOff x="4143608" y="3475121"/>
                <a:chExt cx="37878" cy="32420"/>
              </a:xfrm>
            </p:grpSpPr>
            <p:sp>
              <p:nvSpPr>
                <p:cNvPr id="7780" name="Google Shape;7780;p6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1" name="Google Shape;7781;p6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2" name="Google Shape;7782;p63"/>
              <p:cNvGrpSpPr/>
              <p:nvPr/>
            </p:nvGrpSpPr>
            <p:grpSpPr>
              <a:xfrm>
                <a:off x="4217248" y="3570893"/>
                <a:ext cx="37776" cy="32364"/>
                <a:chOff x="4217248" y="3570893"/>
                <a:chExt cx="37776" cy="32364"/>
              </a:xfrm>
            </p:grpSpPr>
            <p:sp>
              <p:nvSpPr>
                <p:cNvPr id="7783" name="Google Shape;7783;p6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6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5" name="Google Shape;7785;p63"/>
              <p:cNvGrpSpPr/>
              <p:nvPr/>
            </p:nvGrpSpPr>
            <p:grpSpPr>
              <a:xfrm>
                <a:off x="4255307" y="3431612"/>
                <a:ext cx="37776" cy="32451"/>
                <a:chOff x="4255307" y="3431612"/>
                <a:chExt cx="37776" cy="32451"/>
              </a:xfrm>
            </p:grpSpPr>
            <p:sp>
              <p:nvSpPr>
                <p:cNvPr id="7786" name="Google Shape;7786;p6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7" name="Google Shape;7787;p6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8" name="Google Shape;7788;p63"/>
              <p:cNvGrpSpPr/>
              <p:nvPr/>
            </p:nvGrpSpPr>
            <p:grpSpPr>
              <a:xfrm>
                <a:off x="3853052" y="3577398"/>
                <a:ext cx="37776" cy="32420"/>
                <a:chOff x="3853052" y="3577398"/>
                <a:chExt cx="37776" cy="32420"/>
              </a:xfrm>
            </p:grpSpPr>
            <p:sp>
              <p:nvSpPr>
                <p:cNvPr id="7789" name="Google Shape;7789;p6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0" name="Google Shape;7790;p6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1" name="Google Shape;7791;p63"/>
              <p:cNvGrpSpPr/>
              <p:nvPr/>
            </p:nvGrpSpPr>
            <p:grpSpPr>
              <a:xfrm>
                <a:off x="4039908" y="3412107"/>
                <a:ext cx="37776" cy="32357"/>
                <a:chOff x="4039908" y="3412107"/>
                <a:chExt cx="37776" cy="32357"/>
              </a:xfrm>
            </p:grpSpPr>
            <p:sp>
              <p:nvSpPr>
                <p:cNvPr id="7792" name="Google Shape;7792;p6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6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4" name="Google Shape;7794;p63"/>
              <p:cNvGrpSpPr/>
              <p:nvPr/>
            </p:nvGrpSpPr>
            <p:grpSpPr>
              <a:xfrm>
                <a:off x="4017360" y="3342061"/>
                <a:ext cx="37870" cy="32380"/>
                <a:chOff x="4017360" y="3342061"/>
                <a:chExt cx="37870" cy="32380"/>
              </a:xfrm>
            </p:grpSpPr>
            <p:sp>
              <p:nvSpPr>
                <p:cNvPr id="7795" name="Google Shape;7795;p6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6" name="Google Shape;7796;p6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97" name="Google Shape;7797;p6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6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99" name="Google Shape;7799;p63"/>
              <p:cNvGrpSpPr/>
              <p:nvPr/>
            </p:nvGrpSpPr>
            <p:grpSpPr>
              <a:xfrm>
                <a:off x="3750870" y="3418650"/>
                <a:ext cx="37776" cy="32380"/>
                <a:chOff x="3750870" y="3418650"/>
                <a:chExt cx="37776" cy="32380"/>
              </a:xfrm>
            </p:grpSpPr>
            <p:sp>
              <p:nvSpPr>
                <p:cNvPr id="7800" name="Google Shape;7800;p6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6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2" name="Google Shape;7802;p63"/>
              <p:cNvGrpSpPr/>
              <p:nvPr/>
            </p:nvGrpSpPr>
            <p:grpSpPr>
              <a:xfrm>
                <a:off x="3632509" y="3274438"/>
                <a:ext cx="37783" cy="32357"/>
                <a:chOff x="3632509" y="3274438"/>
                <a:chExt cx="37783" cy="32357"/>
              </a:xfrm>
            </p:grpSpPr>
            <p:sp>
              <p:nvSpPr>
                <p:cNvPr id="7803" name="Google Shape;7803;p6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6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5" name="Google Shape;7805;p63"/>
              <p:cNvGrpSpPr/>
              <p:nvPr/>
            </p:nvGrpSpPr>
            <p:grpSpPr>
              <a:xfrm>
                <a:off x="3906424" y="3297561"/>
                <a:ext cx="37776" cy="32451"/>
                <a:chOff x="3906424" y="3297561"/>
                <a:chExt cx="37776" cy="32451"/>
              </a:xfrm>
            </p:grpSpPr>
            <p:sp>
              <p:nvSpPr>
                <p:cNvPr id="7806" name="Google Shape;7806;p6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7" name="Google Shape;7807;p6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8" name="Google Shape;7808;p63"/>
              <p:cNvGrpSpPr/>
              <p:nvPr/>
            </p:nvGrpSpPr>
            <p:grpSpPr>
              <a:xfrm>
                <a:off x="3866084" y="3412107"/>
                <a:ext cx="37776" cy="32357"/>
                <a:chOff x="3866084" y="3412107"/>
                <a:chExt cx="37776" cy="32357"/>
              </a:xfrm>
            </p:grpSpPr>
            <p:sp>
              <p:nvSpPr>
                <p:cNvPr id="7809" name="Google Shape;7809;p6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0" name="Google Shape;7810;p6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1" name="Google Shape;7811;p63"/>
              <p:cNvGrpSpPr/>
              <p:nvPr/>
            </p:nvGrpSpPr>
            <p:grpSpPr>
              <a:xfrm>
                <a:off x="4023919" y="3766409"/>
                <a:ext cx="37783" cy="32357"/>
                <a:chOff x="4023919" y="3766409"/>
                <a:chExt cx="37783" cy="32357"/>
              </a:xfrm>
            </p:grpSpPr>
            <p:sp>
              <p:nvSpPr>
                <p:cNvPr id="7812" name="Google Shape;7812;p6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6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4" name="Google Shape;7814;p63"/>
              <p:cNvGrpSpPr/>
              <p:nvPr/>
            </p:nvGrpSpPr>
            <p:grpSpPr>
              <a:xfrm>
                <a:off x="3973882" y="3779449"/>
                <a:ext cx="37776" cy="32357"/>
                <a:chOff x="3973882" y="3779449"/>
                <a:chExt cx="37776" cy="32357"/>
              </a:xfrm>
            </p:grpSpPr>
            <p:sp>
              <p:nvSpPr>
                <p:cNvPr id="7815" name="Google Shape;7815;p6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6" name="Google Shape;7816;p6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7" name="Google Shape;7817;p63"/>
              <p:cNvGrpSpPr/>
              <p:nvPr/>
            </p:nvGrpSpPr>
            <p:grpSpPr>
              <a:xfrm>
                <a:off x="4073398" y="3838028"/>
                <a:ext cx="37776" cy="32380"/>
                <a:chOff x="4073398" y="3838028"/>
                <a:chExt cx="37776" cy="32380"/>
              </a:xfrm>
            </p:grpSpPr>
            <p:sp>
              <p:nvSpPr>
                <p:cNvPr id="7818" name="Google Shape;7818;p6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6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0" name="Google Shape;7820;p63"/>
              <p:cNvGrpSpPr/>
              <p:nvPr/>
            </p:nvGrpSpPr>
            <p:grpSpPr>
              <a:xfrm>
                <a:off x="4342672" y="4144496"/>
                <a:ext cx="37752" cy="32364"/>
                <a:chOff x="4342672" y="4144496"/>
                <a:chExt cx="37752" cy="32364"/>
              </a:xfrm>
            </p:grpSpPr>
            <p:sp>
              <p:nvSpPr>
                <p:cNvPr id="7821" name="Google Shape;7821;p6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2" name="Google Shape;7822;p6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3" name="Google Shape;7823;p63"/>
              <p:cNvGrpSpPr/>
              <p:nvPr/>
            </p:nvGrpSpPr>
            <p:grpSpPr>
              <a:xfrm>
                <a:off x="4406386" y="4056872"/>
                <a:ext cx="37783" cy="32364"/>
                <a:chOff x="4406386" y="4056872"/>
                <a:chExt cx="37783" cy="32364"/>
              </a:xfrm>
            </p:grpSpPr>
            <p:sp>
              <p:nvSpPr>
                <p:cNvPr id="7824" name="Google Shape;7824;p6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5" name="Google Shape;7825;p6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6" name="Google Shape;7826;p63"/>
              <p:cNvGrpSpPr/>
              <p:nvPr/>
            </p:nvGrpSpPr>
            <p:grpSpPr>
              <a:xfrm>
                <a:off x="4284416" y="4245254"/>
                <a:ext cx="37783" cy="32357"/>
                <a:chOff x="4284416" y="4245254"/>
                <a:chExt cx="37783" cy="32357"/>
              </a:xfrm>
            </p:grpSpPr>
            <p:sp>
              <p:nvSpPr>
                <p:cNvPr id="7827" name="Google Shape;7827;p6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8" name="Google Shape;7828;p6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9" name="Google Shape;7829;p63"/>
              <p:cNvGrpSpPr/>
              <p:nvPr/>
            </p:nvGrpSpPr>
            <p:grpSpPr>
              <a:xfrm>
                <a:off x="4219057" y="4331258"/>
                <a:ext cx="37776" cy="32364"/>
                <a:chOff x="4219057" y="4331258"/>
                <a:chExt cx="37776" cy="32364"/>
              </a:xfrm>
            </p:grpSpPr>
            <p:sp>
              <p:nvSpPr>
                <p:cNvPr id="7830" name="Google Shape;7830;p6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1" name="Google Shape;7831;p6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2" name="Google Shape;7832;p63"/>
              <p:cNvGrpSpPr/>
              <p:nvPr/>
            </p:nvGrpSpPr>
            <p:grpSpPr>
              <a:xfrm>
                <a:off x="4204122" y="4141688"/>
                <a:ext cx="33497" cy="28699"/>
                <a:chOff x="4204122" y="4141688"/>
                <a:chExt cx="33497" cy="28699"/>
              </a:xfrm>
            </p:grpSpPr>
            <p:sp>
              <p:nvSpPr>
                <p:cNvPr id="7833" name="Google Shape;7833;p6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4" name="Google Shape;7834;p6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5" name="Google Shape;7835;p63"/>
              <p:cNvGrpSpPr/>
              <p:nvPr/>
            </p:nvGrpSpPr>
            <p:grpSpPr>
              <a:xfrm>
                <a:off x="4301546" y="4003869"/>
                <a:ext cx="38916" cy="33324"/>
                <a:chOff x="4301546" y="4003869"/>
                <a:chExt cx="38916" cy="33324"/>
              </a:xfrm>
            </p:grpSpPr>
            <p:sp>
              <p:nvSpPr>
                <p:cNvPr id="7836" name="Google Shape;7836;p6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7" name="Google Shape;7837;p6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8" name="Google Shape;7838;p63"/>
              <p:cNvGrpSpPr/>
              <p:nvPr/>
            </p:nvGrpSpPr>
            <p:grpSpPr>
              <a:xfrm>
                <a:off x="4210681" y="3924669"/>
                <a:ext cx="36549" cy="31366"/>
                <a:chOff x="4210681" y="3924669"/>
                <a:chExt cx="36549" cy="31366"/>
              </a:xfrm>
            </p:grpSpPr>
            <p:sp>
              <p:nvSpPr>
                <p:cNvPr id="7839" name="Google Shape;7839;p6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0" name="Google Shape;7840;p6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1" name="Google Shape;7841;p63"/>
              <p:cNvGrpSpPr/>
              <p:nvPr/>
            </p:nvGrpSpPr>
            <p:grpSpPr>
              <a:xfrm>
                <a:off x="3987771" y="3628874"/>
                <a:ext cx="31499" cy="26993"/>
                <a:chOff x="3987771" y="3628874"/>
                <a:chExt cx="31499" cy="26993"/>
              </a:xfrm>
            </p:grpSpPr>
            <p:sp>
              <p:nvSpPr>
                <p:cNvPr id="7842" name="Google Shape;7842;p6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3" name="Google Shape;7843;p6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4" name="Google Shape;7844;p63"/>
              <p:cNvGrpSpPr/>
              <p:nvPr/>
            </p:nvGrpSpPr>
            <p:grpSpPr>
              <a:xfrm>
                <a:off x="4087382" y="3775674"/>
                <a:ext cx="31405" cy="26898"/>
                <a:chOff x="4087382" y="3775674"/>
                <a:chExt cx="31405" cy="26898"/>
              </a:xfrm>
            </p:grpSpPr>
            <p:sp>
              <p:nvSpPr>
                <p:cNvPr id="7845" name="Google Shape;7845;p6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6" name="Google Shape;7846;p6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7" name="Google Shape;7847;p63"/>
              <p:cNvGrpSpPr/>
              <p:nvPr/>
            </p:nvGrpSpPr>
            <p:grpSpPr>
              <a:xfrm>
                <a:off x="4118873" y="3856637"/>
                <a:ext cx="31405" cy="26906"/>
                <a:chOff x="4118873" y="3856637"/>
                <a:chExt cx="31405" cy="26906"/>
              </a:xfrm>
            </p:grpSpPr>
            <p:sp>
              <p:nvSpPr>
                <p:cNvPr id="7848" name="Google Shape;7848;p6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6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0" name="Google Shape;7850;p63"/>
              <p:cNvGrpSpPr/>
              <p:nvPr/>
            </p:nvGrpSpPr>
            <p:grpSpPr>
              <a:xfrm>
                <a:off x="4168541" y="3639523"/>
                <a:ext cx="31499" cy="26906"/>
                <a:chOff x="4168541" y="3639523"/>
                <a:chExt cx="31499" cy="26906"/>
              </a:xfrm>
            </p:grpSpPr>
            <p:sp>
              <p:nvSpPr>
                <p:cNvPr id="7851" name="Google Shape;7851;p6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2" name="Google Shape;7852;p6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3" name="Google Shape;7853;p63"/>
              <p:cNvGrpSpPr/>
              <p:nvPr/>
            </p:nvGrpSpPr>
            <p:grpSpPr>
              <a:xfrm>
                <a:off x="3965789" y="3393545"/>
                <a:ext cx="31405" cy="26945"/>
                <a:chOff x="3965789" y="3393545"/>
                <a:chExt cx="31405" cy="26945"/>
              </a:xfrm>
            </p:grpSpPr>
            <p:sp>
              <p:nvSpPr>
                <p:cNvPr id="7854" name="Google Shape;7854;p6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5" name="Google Shape;7855;p6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6" name="Google Shape;7856;p63"/>
              <p:cNvGrpSpPr/>
              <p:nvPr/>
            </p:nvGrpSpPr>
            <p:grpSpPr>
              <a:xfrm>
                <a:off x="3925166" y="3491008"/>
                <a:ext cx="31405" cy="27001"/>
                <a:chOff x="3925166" y="3491008"/>
                <a:chExt cx="31405" cy="27001"/>
              </a:xfrm>
            </p:grpSpPr>
            <p:sp>
              <p:nvSpPr>
                <p:cNvPr id="7857" name="Google Shape;7857;p6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6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9" name="Google Shape;7859;p63"/>
              <p:cNvGrpSpPr/>
              <p:nvPr/>
            </p:nvGrpSpPr>
            <p:grpSpPr>
              <a:xfrm>
                <a:off x="3682845" y="3340976"/>
                <a:ext cx="31397" cy="26898"/>
                <a:chOff x="3682845" y="3340976"/>
                <a:chExt cx="31397" cy="26898"/>
              </a:xfrm>
            </p:grpSpPr>
            <p:sp>
              <p:nvSpPr>
                <p:cNvPr id="7860" name="Google Shape;7860;p6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1" name="Google Shape;7861;p6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2" name="Google Shape;7862;p63"/>
              <p:cNvGrpSpPr/>
              <p:nvPr/>
            </p:nvGrpSpPr>
            <p:grpSpPr>
              <a:xfrm>
                <a:off x="3795393" y="3353725"/>
                <a:ext cx="31499" cy="26993"/>
                <a:chOff x="3795393" y="3353725"/>
                <a:chExt cx="31499" cy="26993"/>
              </a:xfrm>
            </p:grpSpPr>
            <p:sp>
              <p:nvSpPr>
                <p:cNvPr id="7863" name="Google Shape;7863;p6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4" name="Google Shape;7864;p6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5" name="Google Shape;7865;p63"/>
              <p:cNvGrpSpPr/>
              <p:nvPr/>
            </p:nvGrpSpPr>
            <p:grpSpPr>
              <a:xfrm>
                <a:off x="4176909" y="4363221"/>
                <a:ext cx="38924" cy="33316"/>
                <a:chOff x="4176909" y="4363221"/>
                <a:chExt cx="38924" cy="33316"/>
              </a:xfrm>
            </p:grpSpPr>
            <p:sp>
              <p:nvSpPr>
                <p:cNvPr id="7866" name="Google Shape;7866;p6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7" name="Google Shape;7867;p6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8" name="Google Shape;7868;p63"/>
              <p:cNvGrpSpPr/>
              <p:nvPr/>
            </p:nvGrpSpPr>
            <p:grpSpPr>
              <a:xfrm>
                <a:off x="4226191" y="4007660"/>
                <a:ext cx="33560" cy="28770"/>
                <a:chOff x="4226191" y="4007660"/>
                <a:chExt cx="33560" cy="28770"/>
              </a:xfrm>
            </p:grpSpPr>
            <p:sp>
              <p:nvSpPr>
                <p:cNvPr id="7869" name="Google Shape;7869;p6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0" name="Google Shape;7870;p6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71" name="Google Shape;7871;p63"/>
              <p:cNvGrpSpPr/>
              <p:nvPr/>
            </p:nvGrpSpPr>
            <p:grpSpPr>
              <a:xfrm>
                <a:off x="3597785" y="3377045"/>
                <a:ext cx="33591" cy="28699"/>
                <a:chOff x="3597785" y="3377045"/>
                <a:chExt cx="33591" cy="28699"/>
              </a:xfrm>
            </p:grpSpPr>
            <p:sp>
              <p:nvSpPr>
                <p:cNvPr id="7872" name="Google Shape;7872;p6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3" name="Google Shape;7873;p6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74" name="Google Shape;7874;p63"/>
              <p:cNvGrpSpPr/>
              <p:nvPr/>
            </p:nvGrpSpPr>
            <p:grpSpPr>
              <a:xfrm>
                <a:off x="3887870" y="3669796"/>
                <a:ext cx="33591" cy="28692"/>
                <a:chOff x="3887870" y="3669796"/>
                <a:chExt cx="33591" cy="28692"/>
              </a:xfrm>
            </p:grpSpPr>
            <p:sp>
              <p:nvSpPr>
                <p:cNvPr id="7875" name="Google Shape;7875;p6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6" name="Google Shape;7876;p6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77" name="Google Shape;7877;p63"/>
              <p:cNvGrpSpPr/>
              <p:nvPr/>
            </p:nvGrpSpPr>
            <p:grpSpPr>
              <a:xfrm>
                <a:off x="3818320" y="3481625"/>
                <a:ext cx="33497" cy="28770"/>
                <a:chOff x="3818320" y="3481625"/>
                <a:chExt cx="33497" cy="28770"/>
              </a:xfrm>
            </p:grpSpPr>
            <p:sp>
              <p:nvSpPr>
                <p:cNvPr id="7878" name="Google Shape;7878;p6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9" name="Google Shape;7879;p6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0" name="Google Shape;7880;p63"/>
              <p:cNvGrpSpPr/>
              <p:nvPr/>
            </p:nvGrpSpPr>
            <p:grpSpPr>
              <a:xfrm>
                <a:off x="4278139" y="4120948"/>
                <a:ext cx="37492" cy="32129"/>
                <a:chOff x="4278139" y="4120948"/>
                <a:chExt cx="37492" cy="32129"/>
              </a:xfrm>
            </p:grpSpPr>
            <p:sp>
              <p:nvSpPr>
                <p:cNvPr id="7881" name="Google Shape;7881;p6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2" name="Google Shape;7882;p6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3" name="Google Shape;7883;p63"/>
              <p:cNvGrpSpPr/>
              <p:nvPr/>
            </p:nvGrpSpPr>
            <p:grpSpPr>
              <a:xfrm>
                <a:off x="4419898" y="3977388"/>
                <a:ext cx="33497" cy="28692"/>
                <a:chOff x="4419898" y="3977388"/>
                <a:chExt cx="33497" cy="28692"/>
              </a:xfrm>
            </p:grpSpPr>
            <p:sp>
              <p:nvSpPr>
                <p:cNvPr id="7884" name="Google Shape;7884;p6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5" name="Google Shape;7885;p6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6" name="Google Shape;7886;p63"/>
              <p:cNvGrpSpPr/>
              <p:nvPr/>
            </p:nvGrpSpPr>
            <p:grpSpPr>
              <a:xfrm>
                <a:off x="4158930" y="4034684"/>
                <a:ext cx="33497" cy="28762"/>
                <a:chOff x="4158930" y="4034684"/>
                <a:chExt cx="33497" cy="28762"/>
              </a:xfrm>
            </p:grpSpPr>
            <p:sp>
              <p:nvSpPr>
                <p:cNvPr id="7887" name="Google Shape;7887;p6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8" name="Google Shape;7888;p6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9" name="Google Shape;7889;p63"/>
              <p:cNvGrpSpPr/>
              <p:nvPr/>
            </p:nvGrpSpPr>
            <p:grpSpPr>
              <a:xfrm>
                <a:off x="4134949" y="3957049"/>
                <a:ext cx="33497" cy="28770"/>
                <a:chOff x="4134949" y="3957049"/>
                <a:chExt cx="33497" cy="28770"/>
              </a:xfrm>
            </p:grpSpPr>
            <p:sp>
              <p:nvSpPr>
                <p:cNvPr id="7890" name="Google Shape;7890;p6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1" name="Google Shape;7891;p6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92" name="Google Shape;7892;p63"/>
              <p:cNvGrpSpPr/>
              <p:nvPr/>
            </p:nvGrpSpPr>
            <p:grpSpPr>
              <a:xfrm>
                <a:off x="4193653" y="4184403"/>
                <a:ext cx="43580" cy="37264"/>
                <a:chOff x="4193653" y="4184403"/>
                <a:chExt cx="43580" cy="37264"/>
              </a:xfrm>
            </p:grpSpPr>
            <p:sp>
              <p:nvSpPr>
                <p:cNvPr id="7893" name="Google Shape;7893;p6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4" name="Google Shape;7894;p6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95" name="Google Shape;7895;p63"/>
              <p:cNvGrpSpPr/>
              <p:nvPr/>
            </p:nvGrpSpPr>
            <p:grpSpPr>
              <a:xfrm>
                <a:off x="4343600" y="3943844"/>
                <a:ext cx="43580" cy="37312"/>
                <a:chOff x="4343600" y="3943844"/>
                <a:chExt cx="43580" cy="37312"/>
              </a:xfrm>
            </p:grpSpPr>
            <p:sp>
              <p:nvSpPr>
                <p:cNvPr id="7896" name="Google Shape;7896;p6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7" name="Google Shape;7897;p6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98" name="Google Shape;7898;p63"/>
              <p:cNvGrpSpPr/>
              <p:nvPr/>
            </p:nvGrpSpPr>
            <p:grpSpPr>
              <a:xfrm>
                <a:off x="4172339" y="3381693"/>
                <a:ext cx="31499" cy="27001"/>
                <a:chOff x="4172339" y="3381693"/>
                <a:chExt cx="31499" cy="27001"/>
              </a:xfrm>
            </p:grpSpPr>
            <p:sp>
              <p:nvSpPr>
                <p:cNvPr id="7899" name="Google Shape;7899;p6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0" name="Google Shape;7900;p6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7904" name="Shape 7904"/>
        <p:cNvGrpSpPr/>
        <p:nvPr/>
      </p:nvGrpSpPr>
      <p:grpSpPr>
        <a:xfrm>
          <a:off x="0" y="0"/>
          <a:ext cx="0" cy="0"/>
          <a:chOff x="0" y="0"/>
          <a:chExt cx="0" cy="0"/>
        </a:xfrm>
      </p:grpSpPr>
      <p:grpSp>
        <p:nvGrpSpPr>
          <p:cNvPr id="7905" name="Google Shape;7905;p64"/>
          <p:cNvGrpSpPr/>
          <p:nvPr/>
        </p:nvGrpSpPr>
        <p:grpSpPr>
          <a:xfrm>
            <a:off x="2126623" y="3607908"/>
            <a:ext cx="1102891" cy="760337"/>
            <a:chOff x="4967783" y="2151471"/>
            <a:chExt cx="3920692" cy="2702940"/>
          </a:xfrm>
        </p:grpSpPr>
        <p:grpSp>
          <p:nvGrpSpPr>
            <p:cNvPr id="7906" name="Google Shape;7906;p64"/>
            <p:cNvGrpSpPr/>
            <p:nvPr/>
          </p:nvGrpSpPr>
          <p:grpSpPr>
            <a:xfrm>
              <a:off x="5045709" y="2252109"/>
              <a:ext cx="3761071" cy="2501708"/>
              <a:chOff x="2691784" y="1805334"/>
              <a:chExt cx="3761071" cy="2501708"/>
            </a:xfrm>
          </p:grpSpPr>
          <p:sp>
            <p:nvSpPr>
              <p:cNvPr id="7907" name="Google Shape;7907;p6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8" name="Google Shape;7908;p6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9" name="Google Shape;7909;p6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0" name="Google Shape;7910;p6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1" name="Google Shape;7911;p6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2" name="Google Shape;7912;p6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3" name="Google Shape;7913;p6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14" name="Google Shape;7914;p64"/>
            <p:cNvGrpSpPr/>
            <p:nvPr/>
          </p:nvGrpSpPr>
          <p:grpSpPr>
            <a:xfrm>
              <a:off x="4967783" y="2151471"/>
              <a:ext cx="3920692" cy="2702940"/>
              <a:chOff x="2613858" y="1704696"/>
              <a:chExt cx="3920692" cy="2702940"/>
            </a:xfrm>
          </p:grpSpPr>
          <p:sp>
            <p:nvSpPr>
              <p:cNvPr id="7915" name="Google Shape;7915;p6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6" name="Google Shape;7916;p6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7" name="Google Shape;7917;p6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8" name="Google Shape;7918;p6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9" name="Google Shape;7919;p6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20" name="Google Shape;7920;p64"/>
          <p:cNvGrpSpPr/>
          <p:nvPr/>
        </p:nvGrpSpPr>
        <p:grpSpPr>
          <a:xfrm>
            <a:off x="3530532" y="1496185"/>
            <a:ext cx="1561911" cy="708580"/>
            <a:chOff x="3530532" y="1496185"/>
            <a:chExt cx="1561911" cy="708580"/>
          </a:xfrm>
        </p:grpSpPr>
        <p:grpSp>
          <p:nvGrpSpPr>
            <p:cNvPr id="7921" name="Google Shape;7921;p64"/>
            <p:cNvGrpSpPr/>
            <p:nvPr/>
          </p:nvGrpSpPr>
          <p:grpSpPr>
            <a:xfrm>
              <a:off x="3720318" y="1857562"/>
              <a:ext cx="1372125" cy="54"/>
              <a:chOff x="3720318" y="1857562"/>
              <a:chExt cx="1372125" cy="54"/>
            </a:xfrm>
          </p:grpSpPr>
          <p:cxnSp>
            <p:nvCxnSpPr>
              <p:cNvPr id="7922" name="Google Shape;7922;p64"/>
              <p:cNvCxnSpPr>
                <a:endCxn id="792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24" name="Google Shape;7924;p6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25" name="Google Shape;7925;p6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26" name="Google Shape;7926;p64"/>
              <p:cNvCxnSpPr>
                <a:stCxn id="792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927" name="Google Shape;7927;p64"/>
            <p:cNvGrpSpPr/>
            <p:nvPr/>
          </p:nvGrpSpPr>
          <p:grpSpPr>
            <a:xfrm>
              <a:off x="3567462" y="1496185"/>
              <a:ext cx="286500" cy="272914"/>
              <a:chOff x="3567462" y="1496185"/>
              <a:chExt cx="286500" cy="272914"/>
            </a:xfrm>
          </p:grpSpPr>
          <p:cxnSp>
            <p:nvCxnSpPr>
              <p:cNvPr id="7928" name="Google Shape;7928;p6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29" name="Google Shape;7929;p6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930" name="Google Shape;7930;p6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1" name="Google Shape;7931;p6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32" name="Google Shape;7932;p64"/>
            <p:cNvGrpSpPr/>
            <p:nvPr/>
          </p:nvGrpSpPr>
          <p:grpSpPr>
            <a:xfrm>
              <a:off x="3929014" y="1960574"/>
              <a:ext cx="286500" cy="242342"/>
              <a:chOff x="3929014" y="1960574"/>
              <a:chExt cx="286500" cy="242342"/>
            </a:xfrm>
          </p:grpSpPr>
          <p:cxnSp>
            <p:nvCxnSpPr>
              <p:cNvPr id="7933" name="Google Shape;7933;p6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934" name="Google Shape;7934;p6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35" name="Google Shape;7935;p64"/>
            <p:cNvGrpSpPr/>
            <p:nvPr/>
          </p:nvGrpSpPr>
          <p:grpSpPr>
            <a:xfrm>
              <a:off x="4290828" y="1496185"/>
              <a:ext cx="286500" cy="272914"/>
              <a:chOff x="4290828" y="1496185"/>
              <a:chExt cx="286500" cy="272914"/>
            </a:xfrm>
          </p:grpSpPr>
          <p:cxnSp>
            <p:nvCxnSpPr>
              <p:cNvPr id="7936" name="Google Shape;7936;p6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37" name="Google Shape;7937;p6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938" name="Google Shape;7938;p6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3" name="Google Shape;7923;p6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39" name="Google Shape;7939;p64"/>
            <p:cNvGrpSpPr/>
            <p:nvPr/>
          </p:nvGrpSpPr>
          <p:grpSpPr>
            <a:xfrm>
              <a:off x="4657726" y="1959674"/>
              <a:ext cx="286500" cy="245092"/>
              <a:chOff x="4657726" y="1959674"/>
              <a:chExt cx="286500" cy="245092"/>
            </a:xfrm>
          </p:grpSpPr>
          <p:cxnSp>
            <p:nvCxnSpPr>
              <p:cNvPr id="7940" name="Google Shape;7940;p6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941" name="Google Shape;7941;p6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42" name="Google Shape;7942;p64"/>
          <p:cNvGrpSpPr/>
          <p:nvPr/>
        </p:nvGrpSpPr>
        <p:grpSpPr>
          <a:xfrm>
            <a:off x="3512551" y="2358282"/>
            <a:ext cx="1597032" cy="378649"/>
            <a:chOff x="3512551" y="2358282"/>
            <a:chExt cx="1597032" cy="378649"/>
          </a:xfrm>
        </p:grpSpPr>
        <p:grpSp>
          <p:nvGrpSpPr>
            <p:cNvPr id="7943" name="Google Shape;7943;p64"/>
            <p:cNvGrpSpPr/>
            <p:nvPr/>
          </p:nvGrpSpPr>
          <p:grpSpPr>
            <a:xfrm>
              <a:off x="3738198" y="2553002"/>
              <a:ext cx="1145834" cy="117"/>
              <a:chOff x="3738198" y="2553002"/>
              <a:chExt cx="1145834" cy="117"/>
            </a:xfrm>
          </p:grpSpPr>
          <p:cxnSp>
            <p:nvCxnSpPr>
              <p:cNvPr id="7944" name="Google Shape;7944;p6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45" name="Google Shape;7945;p6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46" name="Google Shape;7946;p64"/>
              <p:cNvCxnSpPr>
                <a:stCxn id="7947" idx="6"/>
                <a:endCxn id="794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949" name="Google Shape;7949;p64"/>
            <p:cNvGrpSpPr/>
            <p:nvPr/>
          </p:nvGrpSpPr>
          <p:grpSpPr>
            <a:xfrm>
              <a:off x="3969644" y="2440153"/>
              <a:ext cx="225900" cy="296779"/>
              <a:chOff x="3969644" y="2440153"/>
              <a:chExt cx="225900" cy="296779"/>
            </a:xfrm>
          </p:grpSpPr>
          <p:cxnSp>
            <p:nvCxnSpPr>
              <p:cNvPr id="7950" name="Google Shape;7950;p6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948" name="Google Shape;7948;p6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1" name="Google Shape;7951;p6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52" name="Google Shape;7952;p64"/>
            <p:cNvGrpSpPr/>
            <p:nvPr/>
          </p:nvGrpSpPr>
          <p:grpSpPr>
            <a:xfrm>
              <a:off x="4426818" y="2358282"/>
              <a:ext cx="225600" cy="307471"/>
              <a:chOff x="4426818" y="2358282"/>
              <a:chExt cx="225600" cy="307471"/>
            </a:xfrm>
          </p:grpSpPr>
          <p:cxnSp>
            <p:nvCxnSpPr>
              <p:cNvPr id="7953" name="Google Shape;7953;p64"/>
              <p:cNvCxnSpPr>
                <a:stCxn id="795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955" name="Google Shape;7955;p6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4" name="Google Shape;7954;p6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56" name="Google Shape;7956;p64"/>
            <p:cNvGrpSpPr/>
            <p:nvPr/>
          </p:nvGrpSpPr>
          <p:grpSpPr>
            <a:xfrm>
              <a:off x="4883984" y="2440153"/>
              <a:ext cx="225600" cy="296479"/>
              <a:chOff x="4883984" y="2440153"/>
              <a:chExt cx="225600" cy="296479"/>
            </a:xfrm>
          </p:grpSpPr>
          <p:cxnSp>
            <p:nvCxnSpPr>
              <p:cNvPr id="7957" name="Google Shape;7957;p6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958" name="Google Shape;7958;p6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9" name="Google Shape;7959;p6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60" name="Google Shape;7960;p64"/>
            <p:cNvGrpSpPr/>
            <p:nvPr/>
          </p:nvGrpSpPr>
          <p:grpSpPr>
            <a:xfrm>
              <a:off x="3512551" y="2358356"/>
              <a:ext cx="225647" cy="307629"/>
              <a:chOff x="2182679" y="2005014"/>
              <a:chExt cx="792300" cy="1080158"/>
            </a:xfrm>
          </p:grpSpPr>
          <p:cxnSp>
            <p:nvCxnSpPr>
              <p:cNvPr id="7961" name="Google Shape;7961;p64"/>
              <p:cNvCxnSpPr>
                <a:stCxn id="796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947" name="Google Shape;7947;p6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2" name="Google Shape;7962;p6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63" name="Google Shape;7963;p64"/>
          <p:cNvGrpSpPr/>
          <p:nvPr/>
        </p:nvGrpSpPr>
        <p:grpSpPr>
          <a:xfrm>
            <a:off x="6872633" y="1182079"/>
            <a:ext cx="1559809" cy="722610"/>
            <a:chOff x="634175" y="2986275"/>
            <a:chExt cx="3147949" cy="1458344"/>
          </a:xfrm>
        </p:grpSpPr>
        <p:cxnSp>
          <p:nvCxnSpPr>
            <p:cNvPr id="7964" name="Google Shape;7964;p64"/>
            <p:cNvCxnSpPr>
              <a:stCxn id="7965" idx="4"/>
              <a:endCxn id="796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967" name="Google Shape;7967;p64"/>
            <p:cNvCxnSpPr>
              <a:stCxn id="7966" idx="0"/>
              <a:endCxn id="796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69" name="Google Shape;7969;p64"/>
            <p:cNvCxnSpPr>
              <a:stCxn id="7968" idx="4"/>
              <a:endCxn id="797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71" name="Google Shape;7971;p64"/>
            <p:cNvCxnSpPr>
              <a:stCxn id="7970" idx="0"/>
              <a:endCxn id="797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972" name="Google Shape;7972;p6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968" name="Google Shape;7968;p6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965" name="Google Shape;7965;p6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970" name="Google Shape;7970;p6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966" name="Google Shape;7966;p6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7973" name="Google Shape;7973;p64"/>
          <p:cNvGrpSpPr/>
          <p:nvPr/>
        </p:nvGrpSpPr>
        <p:grpSpPr>
          <a:xfrm>
            <a:off x="3526424" y="2891987"/>
            <a:ext cx="1570719" cy="294123"/>
            <a:chOff x="998425" y="1182125"/>
            <a:chExt cx="1065400" cy="199500"/>
          </a:xfrm>
        </p:grpSpPr>
        <p:sp>
          <p:nvSpPr>
            <p:cNvPr id="7974" name="Google Shape;7974;p6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5" name="Google Shape;7975;p6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6" name="Google Shape;7976;p6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7" name="Google Shape;7977;p6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8" name="Google Shape;7978;p6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79" name="Google Shape;7979;p64"/>
          <p:cNvGrpSpPr/>
          <p:nvPr/>
        </p:nvGrpSpPr>
        <p:grpSpPr>
          <a:xfrm>
            <a:off x="6869680" y="2009474"/>
            <a:ext cx="1565716" cy="366729"/>
            <a:chOff x="1247650" y="2075423"/>
            <a:chExt cx="6648477" cy="1557238"/>
          </a:xfrm>
        </p:grpSpPr>
        <p:sp>
          <p:nvSpPr>
            <p:cNvPr id="7980" name="Google Shape;7980;p6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1" name="Google Shape;7981;p6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2" name="Google Shape;7982;p6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3" name="Google Shape;7983;p6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4" name="Google Shape;7984;p6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5" name="Google Shape;7985;p6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86" name="Google Shape;7986;p64"/>
          <p:cNvGrpSpPr/>
          <p:nvPr/>
        </p:nvGrpSpPr>
        <p:grpSpPr>
          <a:xfrm>
            <a:off x="6853992" y="3158289"/>
            <a:ext cx="1597061" cy="663440"/>
            <a:chOff x="6796238" y="3158297"/>
            <a:chExt cx="1630319" cy="677257"/>
          </a:xfrm>
        </p:grpSpPr>
        <p:cxnSp>
          <p:nvCxnSpPr>
            <p:cNvPr id="7987" name="Google Shape;7987;p6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88" name="Google Shape;7988;p6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89" name="Google Shape;7989;p6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990" name="Google Shape;7990;p6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991" name="Google Shape;7991;p64"/>
            <p:cNvGrpSpPr/>
            <p:nvPr/>
          </p:nvGrpSpPr>
          <p:grpSpPr>
            <a:xfrm>
              <a:off x="6796238" y="3311904"/>
              <a:ext cx="1630319" cy="377697"/>
              <a:chOff x="6796238" y="3311904"/>
              <a:chExt cx="1630319" cy="377697"/>
            </a:xfrm>
          </p:grpSpPr>
          <p:sp>
            <p:nvSpPr>
              <p:cNvPr id="7992" name="Google Shape;7992;p6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3" name="Google Shape;7993;p6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4" name="Google Shape;7994;p6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95" name="Google Shape;7995;p64"/>
          <p:cNvGrpSpPr/>
          <p:nvPr/>
        </p:nvGrpSpPr>
        <p:grpSpPr>
          <a:xfrm>
            <a:off x="5375130" y="1179681"/>
            <a:ext cx="1368606" cy="1593805"/>
            <a:chOff x="1839112" y="2209163"/>
            <a:chExt cx="1918159" cy="2233784"/>
          </a:xfrm>
        </p:grpSpPr>
        <p:sp>
          <p:nvSpPr>
            <p:cNvPr id="7996" name="Google Shape;7996;p6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7" name="Google Shape;7997;p6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8" name="Google Shape;7998;p6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99" name="Google Shape;7999;p64"/>
            <p:cNvCxnSpPr>
              <a:stCxn id="7996" idx="6"/>
              <a:endCxn id="799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00" name="Google Shape;8000;p64"/>
            <p:cNvCxnSpPr>
              <a:stCxn id="7997" idx="4"/>
              <a:endCxn id="800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002" name="Google Shape;8002;p64"/>
            <p:cNvCxnSpPr>
              <a:stCxn id="8001" idx="6"/>
              <a:endCxn id="799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03" name="Google Shape;8003;p64"/>
            <p:cNvCxnSpPr>
              <a:stCxn id="7998" idx="4"/>
              <a:endCxn id="800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001" name="Google Shape;8001;p6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4" name="Google Shape;8004;p6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5" name="Google Shape;8005;p6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006" name="Google Shape;8006;p64"/>
            <p:cNvCxnSpPr>
              <a:endCxn id="800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007" name="Google Shape;8007;p64"/>
          <p:cNvGrpSpPr/>
          <p:nvPr/>
        </p:nvGrpSpPr>
        <p:grpSpPr>
          <a:xfrm>
            <a:off x="3507503" y="1185917"/>
            <a:ext cx="1637968" cy="154942"/>
            <a:chOff x="238125" y="2506075"/>
            <a:chExt cx="7115411" cy="673075"/>
          </a:xfrm>
        </p:grpSpPr>
        <p:sp>
          <p:nvSpPr>
            <p:cNvPr id="8008" name="Google Shape;8008;p6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9" name="Google Shape;8009;p6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0" name="Google Shape;8010;p6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1" name="Google Shape;8011;p6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2" name="Google Shape;8012;p6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13" name="Google Shape;8013;p64"/>
          <p:cNvGrpSpPr/>
          <p:nvPr/>
        </p:nvGrpSpPr>
        <p:grpSpPr>
          <a:xfrm>
            <a:off x="746187" y="1507514"/>
            <a:ext cx="2476762" cy="91743"/>
            <a:chOff x="1464850" y="436376"/>
            <a:chExt cx="6001362" cy="222300"/>
          </a:xfrm>
        </p:grpSpPr>
        <p:sp>
          <p:nvSpPr>
            <p:cNvPr id="8014" name="Google Shape;8014;p6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5" name="Google Shape;8015;p6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6" name="Google Shape;8016;p6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7" name="Google Shape;8017;p6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8" name="Google Shape;8018;p6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019" name="Google Shape;8019;p6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20" name="Google Shape;8020;p6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21" name="Google Shape;8021;p6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22" name="Google Shape;8022;p6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023" name="Google Shape;8023;p64"/>
          <p:cNvGrpSpPr/>
          <p:nvPr/>
        </p:nvGrpSpPr>
        <p:grpSpPr>
          <a:xfrm>
            <a:off x="732455" y="2742980"/>
            <a:ext cx="1452710" cy="651923"/>
            <a:chOff x="803162" y="2667727"/>
            <a:chExt cx="1411906" cy="633611"/>
          </a:xfrm>
        </p:grpSpPr>
        <p:cxnSp>
          <p:nvCxnSpPr>
            <p:cNvPr id="8024" name="Google Shape;8024;p64"/>
            <p:cNvCxnSpPr>
              <a:stCxn id="8025" idx="2"/>
              <a:endCxn id="802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27" name="Google Shape;8027;p64"/>
            <p:cNvCxnSpPr>
              <a:stCxn id="8028" idx="0"/>
              <a:endCxn id="802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29" name="Google Shape;8029;p64"/>
            <p:cNvCxnSpPr>
              <a:stCxn id="8028" idx="2"/>
              <a:endCxn id="803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31" name="Google Shape;8031;p64"/>
            <p:cNvCxnSpPr>
              <a:stCxn id="8032" idx="0"/>
              <a:endCxn id="802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33" name="Google Shape;8033;p64"/>
            <p:cNvCxnSpPr>
              <a:stCxn id="8026" idx="2"/>
              <a:endCxn id="803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35" name="Google Shape;8035;p64"/>
            <p:cNvCxnSpPr>
              <a:stCxn id="8036" idx="0"/>
              <a:endCxn id="802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032" name="Google Shape;8032;p6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30" name="Google Shape;8030;p6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36" name="Google Shape;8036;p6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34" name="Google Shape;8034;p6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6" name="Google Shape;8026;p6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8" name="Google Shape;8028;p6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5" name="Google Shape;8025;p6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37" name="Google Shape;8037;p64"/>
          <p:cNvGrpSpPr/>
          <p:nvPr/>
        </p:nvGrpSpPr>
        <p:grpSpPr>
          <a:xfrm>
            <a:off x="732456" y="1178518"/>
            <a:ext cx="2518541" cy="209309"/>
            <a:chOff x="803163" y="1111966"/>
            <a:chExt cx="2447800" cy="203430"/>
          </a:xfrm>
        </p:grpSpPr>
        <p:grpSp>
          <p:nvGrpSpPr>
            <p:cNvPr id="8038" name="Google Shape;8038;p64"/>
            <p:cNvGrpSpPr/>
            <p:nvPr/>
          </p:nvGrpSpPr>
          <p:grpSpPr>
            <a:xfrm>
              <a:off x="1958180" y="1111966"/>
              <a:ext cx="588019" cy="121396"/>
              <a:chOff x="4808316" y="2800065"/>
              <a:chExt cx="1999386" cy="412910"/>
            </a:xfrm>
          </p:grpSpPr>
          <p:sp>
            <p:nvSpPr>
              <p:cNvPr id="8039" name="Google Shape;8039;p6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40" name="Google Shape;8040;p64"/>
              <p:cNvGrpSpPr/>
              <p:nvPr/>
            </p:nvGrpSpPr>
            <p:grpSpPr>
              <a:xfrm>
                <a:off x="4808316" y="2800065"/>
                <a:ext cx="92400" cy="411825"/>
                <a:chOff x="845575" y="2563700"/>
                <a:chExt cx="92400" cy="411825"/>
              </a:xfrm>
            </p:grpSpPr>
            <p:cxnSp>
              <p:nvCxnSpPr>
                <p:cNvPr id="8041" name="Google Shape;8041;p6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42" name="Google Shape;8042;p6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8043" name="Google Shape;8043;p6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044" name="Google Shape;8044;p6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45" name="Google Shape;8045;p64"/>
            <p:cNvGrpSpPr/>
            <p:nvPr/>
          </p:nvGrpSpPr>
          <p:grpSpPr>
            <a:xfrm>
              <a:off x="803163" y="1111974"/>
              <a:ext cx="591158" cy="121545"/>
              <a:chOff x="803163" y="1111974"/>
              <a:chExt cx="591158" cy="121545"/>
            </a:xfrm>
          </p:grpSpPr>
          <p:grpSp>
            <p:nvGrpSpPr>
              <p:cNvPr id="8046" name="Google Shape;8046;p64"/>
              <p:cNvGrpSpPr/>
              <p:nvPr/>
            </p:nvGrpSpPr>
            <p:grpSpPr>
              <a:xfrm>
                <a:off x="803163" y="1111974"/>
                <a:ext cx="27175" cy="121077"/>
                <a:chOff x="845575" y="2563700"/>
                <a:chExt cx="92400" cy="411825"/>
              </a:xfrm>
            </p:grpSpPr>
            <p:cxnSp>
              <p:nvCxnSpPr>
                <p:cNvPr id="8047" name="Google Shape;8047;p6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48" name="Google Shape;8048;p6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049" name="Google Shape;8049;p6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50" name="Google Shape;8050;p64"/>
            <p:cNvGrpSpPr/>
            <p:nvPr/>
          </p:nvGrpSpPr>
          <p:grpSpPr>
            <a:xfrm>
              <a:off x="1381910" y="1194219"/>
              <a:ext cx="588341" cy="121177"/>
              <a:chOff x="1381910" y="1194219"/>
              <a:chExt cx="588341" cy="121177"/>
            </a:xfrm>
          </p:grpSpPr>
          <p:grpSp>
            <p:nvGrpSpPr>
              <p:cNvPr id="8051" name="Google Shape;8051;p64"/>
              <p:cNvGrpSpPr/>
              <p:nvPr/>
            </p:nvGrpSpPr>
            <p:grpSpPr>
              <a:xfrm rot="10800000">
                <a:off x="1381910" y="1194319"/>
                <a:ext cx="27175" cy="121077"/>
                <a:chOff x="2070100" y="2563700"/>
                <a:chExt cx="92400" cy="411825"/>
              </a:xfrm>
            </p:grpSpPr>
            <p:cxnSp>
              <p:nvCxnSpPr>
                <p:cNvPr id="8052" name="Google Shape;8052;p6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53" name="Google Shape;8053;p6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054" name="Google Shape;8054;p6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55" name="Google Shape;8055;p64"/>
            <p:cNvGrpSpPr/>
            <p:nvPr/>
          </p:nvGrpSpPr>
          <p:grpSpPr>
            <a:xfrm>
              <a:off x="2532079" y="1194219"/>
              <a:ext cx="704927" cy="121177"/>
              <a:chOff x="2532079" y="1194219"/>
              <a:chExt cx="704927" cy="121177"/>
            </a:xfrm>
          </p:grpSpPr>
          <p:grpSp>
            <p:nvGrpSpPr>
              <p:cNvPr id="8056" name="Google Shape;8056;p64"/>
              <p:cNvGrpSpPr/>
              <p:nvPr/>
            </p:nvGrpSpPr>
            <p:grpSpPr>
              <a:xfrm rot="10800000">
                <a:off x="2532079" y="1194319"/>
                <a:ext cx="27175" cy="121077"/>
                <a:chOff x="2070100" y="2563700"/>
                <a:chExt cx="92400" cy="411825"/>
              </a:xfrm>
            </p:grpSpPr>
            <p:cxnSp>
              <p:nvCxnSpPr>
                <p:cNvPr id="8057" name="Google Shape;8057;p6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58" name="Google Shape;8058;p6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059" name="Google Shape;8059;p6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60" name="Google Shape;8060;p64"/>
          <p:cNvGrpSpPr/>
          <p:nvPr/>
        </p:nvGrpSpPr>
        <p:grpSpPr>
          <a:xfrm>
            <a:off x="3525467" y="3875150"/>
            <a:ext cx="1567778" cy="491677"/>
            <a:chOff x="5194708" y="3484366"/>
            <a:chExt cx="3148148" cy="987304"/>
          </a:xfrm>
        </p:grpSpPr>
        <p:grpSp>
          <p:nvGrpSpPr>
            <p:cNvPr id="8061" name="Google Shape;8061;p64"/>
            <p:cNvGrpSpPr/>
            <p:nvPr/>
          </p:nvGrpSpPr>
          <p:grpSpPr>
            <a:xfrm>
              <a:off x="7531521" y="3484366"/>
              <a:ext cx="811335" cy="987304"/>
              <a:chOff x="3379425" y="1617275"/>
              <a:chExt cx="1090650" cy="1327200"/>
            </a:xfrm>
          </p:grpSpPr>
          <p:sp>
            <p:nvSpPr>
              <p:cNvPr id="8062" name="Google Shape;8062;p6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3" name="Google Shape;8063;p6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4" name="Google Shape;8064;p6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65" name="Google Shape;8065;p64"/>
            <p:cNvGrpSpPr/>
            <p:nvPr/>
          </p:nvGrpSpPr>
          <p:grpSpPr>
            <a:xfrm>
              <a:off x="6752546" y="3484366"/>
              <a:ext cx="811428" cy="987304"/>
              <a:chOff x="2332275" y="1617275"/>
              <a:chExt cx="1090775" cy="1327200"/>
            </a:xfrm>
          </p:grpSpPr>
          <p:sp>
            <p:nvSpPr>
              <p:cNvPr id="8066" name="Google Shape;8066;p6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7" name="Google Shape;8067;p6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8" name="Google Shape;8068;p6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69" name="Google Shape;8069;p64"/>
            <p:cNvGrpSpPr/>
            <p:nvPr/>
          </p:nvGrpSpPr>
          <p:grpSpPr>
            <a:xfrm>
              <a:off x="5973664" y="3484366"/>
              <a:ext cx="811335" cy="987304"/>
              <a:chOff x="1285250" y="1617275"/>
              <a:chExt cx="1090650" cy="1327200"/>
            </a:xfrm>
          </p:grpSpPr>
          <p:sp>
            <p:nvSpPr>
              <p:cNvPr id="8070" name="Google Shape;8070;p6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1" name="Google Shape;8071;p6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2" name="Google Shape;8072;p6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73" name="Google Shape;8073;p64"/>
            <p:cNvGrpSpPr/>
            <p:nvPr/>
          </p:nvGrpSpPr>
          <p:grpSpPr>
            <a:xfrm>
              <a:off x="5194708" y="3484366"/>
              <a:ext cx="811409" cy="987304"/>
              <a:chOff x="238125" y="1617275"/>
              <a:chExt cx="1090750" cy="1327200"/>
            </a:xfrm>
          </p:grpSpPr>
          <p:sp>
            <p:nvSpPr>
              <p:cNvPr id="8074" name="Google Shape;8074;p6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5" name="Google Shape;8075;p6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6" name="Google Shape;8076;p6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77" name="Google Shape;8077;p64"/>
          <p:cNvGrpSpPr/>
          <p:nvPr/>
        </p:nvGrpSpPr>
        <p:grpSpPr>
          <a:xfrm>
            <a:off x="3486076" y="3355561"/>
            <a:ext cx="1616964" cy="346256"/>
            <a:chOff x="1808063" y="4294338"/>
            <a:chExt cx="3370782" cy="721817"/>
          </a:xfrm>
        </p:grpSpPr>
        <p:sp>
          <p:nvSpPr>
            <p:cNvPr id="8078" name="Google Shape;8078;p6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9" name="Google Shape;8079;p6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0" name="Google Shape;8080;p6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1" name="Google Shape;8081;p6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2" name="Google Shape;8082;p6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3" name="Google Shape;8083;p6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4" name="Google Shape;8084;p6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5" name="Google Shape;8085;p6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6" name="Google Shape;8086;p6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7" name="Google Shape;8087;p6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8" name="Google Shape;8088;p64"/>
          <p:cNvGrpSpPr/>
          <p:nvPr/>
        </p:nvGrpSpPr>
        <p:grpSpPr>
          <a:xfrm>
            <a:off x="764288" y="3641590"/>
            <a:ext cx="1295882" cy="646587"/>
            <a:chOff x="834100" y="3642869"/>
            <a:chExt cx="1259483" cy="628426"/>
          </a:xfrm>
        </p:grpSpPr>
        <p:sp>
          <p:nvSpPr>
            <p:cNvPr id="8089" name="Google Shape;8089;p6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0" name="Google Shape;8090;p6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1" name="Google Shape;8091;p6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2" name="Google Shape;8092;p6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3" name="Google Shape;8093;p6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4" name="Google Shape;8094;p6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5" name="Google Shape;8095;p6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6" name="Google Shape;8096;p6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7" name="Google Shape;8097;p6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8" name="Google Shape;8098;p6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9" name="Google Shape;8099;p6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0" name="Google Shape;8100;p6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1" name="Google Shape;8101;p6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2" name="Google Shape;8102;p6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3" name="Google Shape;8103;p6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4" name="Google Shape;8104;p6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5" name="Google Shape;8105;p6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6" name="Google Shape;8106;p6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7" name="Google Shape;8107;p6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8" name="Google Shape;8108;p6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9" name="Google Shape;8109;p6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0" name="Google Shape;8110;p6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1" name="Google Shape;8111;p6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2" name="Google Shape;8112;p6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3" name="Google Shape;8113;p6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114" name="Google Shape;8114;p64"/>
            <p:cNvGrpSpPr/>
            <p:nvPr/>
          </p:nvGrpSpPr>
          <p:grpSpPr>
            <a:xfrm>
              <a:off x="1360364" y="3847835"/>
              <a:ext cx="208119" cy="224359"/>
              <a:chOff x="1360769" y="3847100"/>
              <a:chExt cx="208119" cy="224359"/>
            </a:xfrm>
          </p:grpSpPr>
          <p:sp>
            <p:nvSpPr>
              <p:cNvPr id="8115" name="Google Shape;8115;p6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6" name="Google Shape;8116;p6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7" name="Google Shape;8117;p6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8" name="Google Shape;8118;p6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9" name="Google Shape;8119;p6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0" name="Google Shape;8120;p6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1" name="Google Shape;8121;p6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2" name="Google Shape;8122;p6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3" name="Google Shape;8123;p6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4" name="Google Shape;8124;p6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5" name="Google Shape;8125;p6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6" name="Google Shape;8126;p6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7" name="Google Shape;8127;p6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8" name="Google Shape;8128;p6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9" name="Google Shape;8129;p6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0" name="Google Shape;8130;p6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1" name="Google Shape;8131;p6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2" name="Google Shape;8132;p6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3" name="Google Shape;8133;p6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4" name="Google Shape;8134;p6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135" name="Google Shape;8135;p6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6" name="Google Shape;8136;p6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7" name="Google Shape;8137;p6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8" name="Google Shape;8138;p6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9" name="Google Shape;8139;p6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0" name="Google Shape;8140;p6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1" name="Google Shape;8141;p6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2" name="Google Shape;8142;p6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3" name="Google Shape;8143;p6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4" name="Google Shape;8144;p6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5" name="Google Shape;8145;p6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6" name="Google Shape;8146;p6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7" name="Google Shape;8147;p6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8" name="Google Shape;8148;p6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49" name="Google Shape;8149;p64"/>
          <p:cNvGrpSpPr/>
          <p:nvPr/>
        </p:nvGrpSpPr>
        <p:grpSpPr>
          <a:xfrm rot="5400000">
            <a:off x="5977401" y="3438087"/>
            <a:ext cx="164064" cy="1414916"/>
            <a:chOff x="4428249" y="1369375"/>
            <a:chExt cx="36905" cy="429569"/>
          </a:xfrm>
        </p:grpSpPr>
        <p:sp>
          <p:nvSpPr>
            <p:cNvPr id="8150" name="Google Shape;8150;p6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1" name="Google Shape;8151;p6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2" name="Google Shape;8152;p6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3" name="Google Shape;8153;p6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4" name="Google Shape;8154;p6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5" name="Google Shape;8155;p6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6" name="Google Shape;8156;p6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7" name="Google Shape;8157;p6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8" name="Google Shape;8158;p6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9" name="Google Shape;8159;p6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0" name="Google Shape;8160;p6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1" name="Google Shape;8161;p6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2" name="Google Shape;8162;p6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3" name="Google Shape;8163;p6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4" name="Google Shape;8164;p6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5" name="Google Shape;8165;p6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6" name="Google Shape;8166;p6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7" name="Google Shape;8167;p6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8" name="Google Shape;8168;p6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9" name="Google Shape;8169;p6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0" name="Google Shape;8170;p6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1" name="Google Shape;8171;p6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2" name="Google Shape;8172;p6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3" name="Google Shape;8173;p6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4" name="Google Shape;8174;p6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5" name="Google Shape;8175;p6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6" name="Google Shape;8176;p6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7" name="Google Shape;8177;p6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8" name="Google Shape;8178;p6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9" name="Google Shape;8179;p6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0" name="Google Shape;8180;p6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1" name="Google Shape;8181;p6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2" name="Google Shape;8182;p64"/>
          <p:cNvGrpSpPr/>
          <p:nvPr/>
        </p:nvGrpSpPr>
        <p:grpSpPr>
          <a:xfrm rot="10800000" flipH="1">
            <a:off x="5349830" y="3026630"/>
            <a:ext cx="1419207" cy="24808"/>
            <a:chOff x="219558" y="4738465"/>
            <a:chExt cx="5852400" cy="102300"/>
          </a:xfrm>
        </p:grpSpPr>
        <p:cxnSp>
          <p:nvCxnSpPr>
            <p:cNvPr id="8183" name="Google Shape;8183;p6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184" name="Google Shape;8184;p6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5" name="Google Shape;8185;p6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6" name="Google Shape;8186;p6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7" name="Google Shape;8187;p6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8" name="Google Shape;8188;p6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9" name="Google Shape;8189;p64"/>
          <p:cNvGrpSpPr/>
          <p:nvPr/>
        </p:nvGrpSpPr>
        <p:grpSpPr>
          <a:xfrm>
            <a:off x="5361148" y="3399694"/>
            <a:ext cx="1396570" cy="385016"/>
            <a:chOff x="5286284" y="2966544"/>
            <a:chExt cx="1396570" cy="385016"/>
          </a:xfrm>
        </p:grpSpPr>
        <p:cxnSp>
          <p:nvCxnSpPr>
            <p:cNvPr id="8190" name="Google Shape;8190;p6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91" name="Google Shape;8191;p6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92" name="Google Shape;8192;p64"/>
            <p:cNvGrpSpPr/>
            <p:nvPr/>
          </p:nvGrpSpPr>
          <p:grpSpPr>
            <a:xfrm>
              <a:off x="5287688" y="3173364"/>
              <a:ext cx="1395166" cy="74100"/>
              <a:chOff x="5287688" y="3173364"/>
              <a:chExt cx="1395166" cy="74100"/>
            </a:xfrm>
          </p:grpSpPr>
          <p:cxnSp>
            <p:nvCxnSpPr>
              <p:cNvPr id="8193" name="Google Shape;8193;p6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94" name="Google Shape;8194;p6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195" name="Google Shape;8195;p6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96" name="Google Shape;8196;p6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97" name="Google Shape;8197;p6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98" name="Google Shape;8198;p6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99" name="Google Shape;8199;p6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00" name="Google Shape;8200;p6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201" name="Google Shape;8201;p6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202" name="Google Shape;8202;p64"/>
          <p:cNvGrpSpPr/>
          <p:nvPr/>
        </p:nvGrpSpPr>
        <p:grpSpPr>
          <a:xfrm>
            <a:off x="2047214" y="1818470"/>
            <a:ext cx="1182276" cy="662027"/>
            <a:chOff x="2047214" y="1818470"/>
            <a:chExt cx="1182276" cy="662027"/>
          </a:xfrm>
        </p:grpSpPr>
        <p:cxnSp>
          <p:nvCxnSpPr>
            <p:cNvPr id="8203" name="Google Shape;8203;p64"/>
            <p:cNvCxnSpPr/>
            <p:nvPr/>
          </p:nvCxnSpPr>
          <p:spPr>
            <a:xfrm rot="-5400000" flipH="1">
              <a:off x="2956897" y="1870451"/>
              <a:ext cx="180263" cy="180263"/>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04" name="Google Shape;8204;p64"/>
            <p:cNvSpPr/>
            <p:nvPr/>
          </p:nvSpPr>
          <p:spPr>
            <a:xfrm>
              <a:off x="3134415" y="2010617"/>
              <a:ext cx="80158" cy="7441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05" name="Google Shape;8205;p64"/>
            <p:cNvCxnSpPr/>
            <p:nvPr/>
          </p:nvCxnSpPr>
          <p:spPr>
            <a:xfrm>
              <a:off x="2745984" y="1870077"/>
              <a:ext cx="390776" cy="617"/>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06" name="Google Shape;8206;p64"/>
            <p:cNvSpPr/>
            <p:nvPr/>
          </p:nvSpPr>
          <p:spPr>
            <a:xfrm>
              <a:off x="3128797" y="1833535"/>
              <a:ext cx="80158" cy="74466"/>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07" name="Google Shape;8207;p64"/>
            <p:cNvCxnSpPr/>
            <p:nvPr/>
          </p:nvCxnSpPr>
          <p:spPr>
            <a:xfrm>
              <a:off x="2740797" y="2430174"/>
              <a:ext cx="390776" cy="617"/>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08" name="Google Shape;8208;p64"/>
            <p:cNvSpPr/>
            <p:nvPr/>
          </p:nvSpPr>
          <p:spPr>
            <a:xfrm>
              <a:off x="3123944" y="2392950"/>
              <a:ext cx="80158" cy="746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09" name="Google Shape;8209;p64"/>
            <p:cNvCxnSpPr/>
            <p:nvPr/>
          </p:nvCxnSpPr>
          <p:spPr>
            <a:xfrm rot="10800000" flipH="1">
              <a:off x="2951710" y="2238976"/>
              <a:ext cx="205574" cy="191067"/>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10" name="Google Shape;8210;p64"/>
            <p:cNvSpPr/>
            <p:nvPr/>
          </p:nvSpPr>
          <p:spPr>
            <a:xfrm>
              <a:off x="3149332" y="2200045"/>
              <a:ext cx="80158" cy="74459"/>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1" name="Google Shape;8211;p64"/>
            <p:cNvSpPr/>
            <p:nvPr/>
          </p:nvSpPr>
          <p:spPr>
            <a:xfrm>
              <a:off x="2047214" y="2090202"/>
              <a:ext cx="139058" cy="13928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12" name="Google Shape;8212;p64"/>
            <p:cNvCxnSpPr/>
            <p:nvPr/>
          </p:nvCxnSpPr>
          <p:spPr>
            <a:xfrm rot="10800000" flipH="1">
              <a:off x="2180386" y="1870746"/>
              <a:ext cx="472265" cy="290458"/>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13" name="Google Shape;8213;p64"/>
            <p:cNvSpPr/>
            <p:nvPr/>
          </p:nvSpPr>
          <p:spPr>
            <a:xfrm>
              <a:off x="2646605" y="1818470"/>
              <a:ext cx="106256" cy="102988"/>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14" name="Google Shape;8214;p64"/>
            <p:cNvCxnSpPr/>
            <p:nvPr/>
          </p:nvCxnSpPr>
          <p:spPr>
            <a:xfrm>
              <a:off x="2181374" y="2160849"/>
              <a:ext cx="467635" cy="269778"/>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15" name="Google Shape;8215;p64"/>
            <p:cNvSpPr/>
            <p:nvPr/>
          </p:nvSpPr>
          <p:spPr>
            <a:xfrm>
              <a:off x="2641915" y="2377509"/>
              <a:ext cx="106263" cy="102988"/>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6" name="Google Shape;8216;p64"/>
          <p:cNvGrpSpPr/>
          <p:nvPr/>
        </p:nvGrpSpPr>
        <p:grpSpPr>
          <a:xfrm>
            <a:off x="732462" y="1766083"/>
            <a:ext cx="962651" cy="810058"/>
            <a:chOff x="844912" y="1681380"/>
            <a:chExt cx="935611" cy="787305"/>
          </a:xfrm>
        </p:grpSpPr>
        <p:grpSp>
          <p:nvGrpSpPr>
            <p:cNvPr id="8217" name="Google Shape;8217;p64"/>
            <p:cNvGrpSpPr/>
            <p:nvPr/>
          </p:nvGrpSpPr>
          <p:grpSpPr>
            <a:xfrm>
              <a:off x="844912" y="1819635"/>
              <a:ext cx="329836" cy="510016"/>
              <a:chOff x="844912" y="1819635"/>
              <a:chExt cx="329836" cy="510016"/>
            </a:xfrm>
          </p:grpSpPr>
          <p:sp>
            <p:nvSpPr>
              <p:cNvPr id="8218" name="Google Shape;8218;p6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9" name="Google Shape;8219;p6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0" name="Google Shape;8220;p6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1" name="Google Shape;8221;p6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2" name="Google Shape;8222;p6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3" name="Google Shape;8223;p6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24" name="Google Shape;8224;p64"/>
            <p:cNvGrpSpPr/>
            <p:nvPr/>
          </p:nvGrpSpPr>
          <p:grpSpPr>
            <a:xfrm>
              <a:off x="1284601" y="2158168"/>
              <a:ext cx="495923" cy="310517"/>
              <a:chOff x="1284601" y="2158168"/>
              <a:chExt cx="495923" cy="310517"/>
            </a:xfrm>
          </p:grpSpPr>
          <p:sp>
            <p:nvSpPr>
              <p:cNvPr id="8225" name="Google Shape;8225;p6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26" name="Google Shape;8226;p64"/>
              <p:cNvGrpSpPr/>
              <p:nvPr/>
            </p:nvGrpSpPr>
            <p:grpSpPr>
              <a:xfrm>
                <a:off x="1507666" y="2158168"/>
                <a:ext cx="272858" cy="310517"/>
                <a:chOff x="1507666" y="2158168"/>
                <a:chExt cx="272858" cy="310517"/>
              </a:xfrm>
            </p:grpSpPr>
            <p:grpSp>
              <p:nvGrpSpPr>
                <p:cNvPr id="8227" name="Google Shape;8227;p64"/>
                <p:cNvGrpSpPr/>
                <p:nvPr/>
              </p:nvGrpSpPr>
              <p:grpSpPr>
                <a:xfrm>
                  <a:off x="1507666" y="2176104"/>
                  <a:ext cx="166395" cy="273149"/>
                  <a:chOff x="1507666" y="2176104"/>
                  <a:chExt cx="166395" cy="273149"/>
                </a:xfrm>
              </p:grpSpPr>
              <p:sp>
                <p:nvSpPr>
                  <p:cNvPr id="8228" name="Google Shape;8228;p6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9" name="Google Shape;8229;p6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0" name="Google Shape;8230;p6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1" name="Google Shape;8231;p6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2" name="Google Shape;8232;p6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3" name="Google Shape;8233;p6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4" name="Google Shape;8234;p6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235" name="Google Shape;8235;p6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6" name="Google Shape;8236;p6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37" name="Google Shape;8237;p64"/>
            <p:cNvGrpSpPr/>
            <p:nvPr/>
          </p:nvGrpSpPr>
          <p:grpSpPr>
            <a:xfrm>
              <a:off x="1284601" y="1681380"/>
              <a:ext cx="495923" cy="310517"/>
              <a:chOff x="1284601" y="1681380"/>
              <a:chExt cx="495923" cy="310517"/>
            </a:xfrm>
          </p:grpSpPr>
          <p:sp>
            <p:nvSpPr>
              <p:cNvPr id="8238" name="Google Shape;8238;p6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39" name="Google Shape;8239;p64"/>
              <p:cNvGrpSpPr/>
              <p:nvPr/>
            </p:nvGrpSpPr>
            <p:grpSpPr>
              <a:xfrm>
                <a:off x="1507666" y="1681380"/>
                <a:ext cx="272858" cy="310517"/>
                <a:chOff x="1507666" y="1681380"/>
                <a:chExt cx="272858" cy="310517"/>
              </a:xfrm>
            </p:grpSpPr>
            <p:grpSp>
              <p:nvGrpSpPr>
                <p:cNvPr id="8240" name="Google Shape;8240;p64"/>
                <p:cNvGrpSpPr/>
                <p:nvPr/>
              </p:nvGrpSpPr>
              <p:grpSpPr>
                <a:xfrm>
                  <a:off x="1507666" y="1700120"/>
                  <a:ext cx="166395" cy="272984"/>
                  <a:chOff x="1507666" y="1700120"/>
                  <a:chExt cx="166395" cy="272984"/>
                </a:xfrm>
              </p:grpSpPr>
              <p:sp>
                <p:nvSpPr>
                  <p:cNvPr id="8241" name="Google Shape;8241;p6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2" name="Google Shape;8242;p6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3" name="Google Shape;8243;p6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4" name="Google Shape;8244;p6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5" name="Google Shape;8245;p6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6" name="Google Shape;8246;p6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7" name="Google Shape;8247;p6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248" name="Google Shape;8248;p6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9" name="Google Shape;8249;p6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8250" name="Google Shape;8250;p64"/>
          <p:cNvGrpSpPr/>
          <p:nvPr/>
        </p:nvGrpSpPr>
        <p:grpSpPr>
          <a:xfrm>
            <a:off x="6841403" y="2533512"/>
            <a:ext cx="1622269" cy="552443"/>
            <a:chOff x="6894650" y="2574740"/>
            <a:chExt cx="1445100" cy="492111"/>
          </a:xfrm>
        </p:grpSpPr>
        <p:sp>
          <p:nvSpPr>
            <p:cNvPr id="8251" name="Google Shape;8251;p6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2" name="Google Shape;8252;p6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3" name="Google Shape;8253;p6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4" name="Google Shape;8254;p6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5" name="Google Shape;8255;p6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56" name="Google Shape;8256;p6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257" name="Google Shape;8257;p64"/>
          <p:cNvGrpSpPr/>
          <p:nvPr/>
        </p:nvGrpSpPr>
        <p:grpSpPr>
          <a:xfrm>
            <a:off x="6860946" y="3907768"/>
            <a:ext cx="1583206" cy="475705"/>
            <a:chOff x="6953919" y="3907920"/>
            <a:chExt cx="1377300" cy="475705"/>
          </a:xfrm>
        </p:grpSpPr>
        <p:cxnSp>
          <p:nvCxnSpPr>
            <p:cNvPr id="8258" name="Google Shape;8258;p6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59" name="Google Shape;8259;p6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260" name="Google Shape;8260;p6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61" name="Google Shape;8261;p6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262" name="Google Shape;8262;p6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263" name="Google Shape;8263;p64"/>
          <p:cNvGrpSpPr/>
          <p:nvPr/>
        </p:nvGrpSpPr>
        <p:grpSpPr>
          <a:xfrm>
            <a:off x="2364534" y="2668913"/>
            <a:ext cx="836286" cy="824529"/>
            <a:chOff x="2389399" y="2595741"/>
            <a:chExt cx="812796" cy="801369"/>
          </a:xfrm>
        </p:grpSpPr>
        <p:grpSp>
          <p:nvGrpSpPr>
            <p:cNvPr id="8264" name="Google Shape;8264;p64"/>
            <p:cNvGrpSpPr/>
            <p:nvPr/>
          </p:nvGrpSpPr>
          <p:grpSpPr>
            <a:xfrm>
              <a:off x="2492145" y="2881565"/>
              <a:ext cx="607300" cy="229751"/>
              <a:chOff x="2492145" y="2881565"/>
              <a:chExt cx="607300" cy="229751"/>
            </a:xfrm>
          </p:grpSpPr>
          <p:sp>
            <p:nvSpPr>
              <p:cNvPr id="8265" name="Google Shape;8265;p6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6" name="Google Shape;8266;p6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7" name="Google Shape;8267;p6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68" name="Google Shape;8268;p64"/>
            <p:cNvGrpSpPr/>
            <p:nvPr/>
          </p:nvGrpSpPr>
          <p:grpSpPr>
            <a:xfrm>
              <a:off x="2389399" y="2595741"/>
              <a:ext cx="812796" cy="296825"/>
              <a:chOff x="2389399" y="2595741"/>
              <a:chExt cx="812796" cy="296825"/>
            </a:xfrm>
          </p:grpSpPr>
          <p:grpSp>
            <p:nvGrpSpPr>
              <p:cNvPr id="8269" name="Google Shape;8269;p64"/>
              <p:cNvGrpSpPr/>
              <p:nvPr/>
            </p:nvGrpSpPr>
            <p:grpSpPr>
              <a:xfrm>
                <a:off x="2389399" y="2595741"/>
                <a:ext cx="363638" cy="296825"/>
                <a:chOff x="2389399" y="2595741"/>
                <a:chExt cx="363638" cy="296825"/>
              </a:xfrm>
            </p:grpSpPr>
            <p:grpSp>
              <p:nvGrpSpPr>
                <p:cNvPr id="8270" name="Google Shape;8270;p64"/>
                <p:cNvGrpSpPr/>
                <p:nvPr/>
              </p:nvGrpSpPr>
              <p:grpSpPr>
                <a:xfrm>
                  <a:off x="2493852" y="2794333"/>
                  <a:ext cx="259185" cy="98232"/>
                  <a:chOff x="2493852" y="2794333"/>
                  <a:chExt cx="259185" cy="98232"/>
                </a:xfrm>
              </p:grpSpPr>
              <p:sp>
                <p:nvSpPr>
                  <p:cNvPr id="8271" name="Google Shape;8271;p6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2" name="Google Shape;8272;p6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3" name="Google Shape;8273;p6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4" name="Google Shape;8274;p64"/>
                <p:cNvGrpSpPr/>
                <p:nvPr/>
              </p:nvGrpSpPr>
              <p:grpSpPr>
                <a:xfrm>
                  <a:off x="2389399" y="2595741"/>
                  <a:ext cx="224343" cy="182054"/>
                  <a:chOff x="2389399" y="2595741"/>
                  <a:chExt cx="224343" cy="182054"/>
                </a:xfrm>
              </p:grpSpPr>
              <p:sp>
                <p:nvSpPr>
                  <p:cNvPr id="8275" name="Google Shape;8275;p6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6" name="Google Shape;8276;p6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77" name="Google Shape;8277;p64"/>
              <p:cNvGrpSpPr/>
              <p:nvPr/>
            </p:nvGrpSpPr>
            <p:grpSpPr>
              <a:xfrm>
                <a:off x="2683630" y="2595741"/>
                <a:ext cx="224334" cy="296825"/>
                <a:chOff x="2683630" y="2595741"/>
                <a:chExt cx="224334" cy="296825"/>
              </a:xfrm>
            </p:grpSpPr>
            <p:grpSp>
              <p:nvGrpSpPr>
                <p:cNvPr id="8278" name="Google Shape;8278;p64"/>
                <p:cNvGrpSpPr/>
                <p:nvPr/>
              </p:nvGrpSpPr>
              <p:grpSpPr>
                <a:xfrm>
                  <a:off x="2788083" y="2794333"/>
                  <a:ext cx="15356" cy="98232"/>
                  <a:chOff x="2788083" y="2794333"/>
                  <a:chExt cx="15356" cy="98232"/>
                </a:xfrm>
              </p:grpSpPr>
              <p:sp>
                <p:nvSpPr>
                  <p:cNvPr id="8279" name="Google Shape;8279;p6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0" name="Google Shape;8280;p6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1" name="Google Shape;8281;p6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2" name="Google Shape;8282;p64"/>
                <p:cNvGrpSpPr/>
                <p:nvPr/>
              </p:nvGrpSpPr>
              <p:grpSpPr>
                <a:xfrm>
                  <a:off x="2683630" y="2595741"/>
                  <a:ext cx="224334" cy="182054"/>
                  <a:chOff x="2683630" y="2595741"/>
                  <a:chExt cx="224334" cy="182054"/>
                </a:xfrm>
              </p:grpSpPr>
              <p:sp>
                <p:nvSpPr>
                  <p:cNvPr id="8283" name="Google Shape;8283;p6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4" name="Google Shape;8284;p6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85" name="Google Shape;8285;p64"/>
              <p:cNvGrpSpPr/>
              <p:nvPr/>
            </p:nvGrpSpPr>
            <p:grpSpPr>
              <a:xfrm>
                <a:off x="2838475" y="2595741"/>
                <a:ext cx="363719" cy="296825"/>
                <a:chOff x="2838475" y="2595741"/>
                <a:chExt cx="363719" cy="296825"/>
              </a:xfrm>
            </p:grpSpPr>
            <p:grpSp>
              <p:nvGrpSpPr>
                <p:cNvPr id="8286" name="Google Shape;8286;p64"/>
                <p:cNvGrpSpPr/>
                <p:nvPr/>
              </p:nvGrpSpPr>
              <p:grpSpPr>
                <a:xfrm>
                  <a:off x="2838475" y="2794333"/>
                  <a:ext cx="259185" cy="98232"/>
                  <a:chOff x="2838475" y="2794333"/>
                  <a:chExt cx="259185" cy="98232"/>
                </a:xfrm>
              </p:grpSpPr>
              <p:sp>
                <p:nvSpPr>
                  <p:cNvPr id="8287" name="Google Shape;8287;p6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8" name="Google Shape;8288;p6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9" name="Google Shape;8289;p6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90" name="Google Shape;8290;p64"/>
                <p:cNvGrpSpPr/>
                <p:nvPr/>
              </p:nvGrpSpPr>
              <p:grpSpPr>
                <a:xfrm>
                  <a:off x="2977852" y="2595741"/>
                  <a:ext cx="224343" cy="182054"/>
                  <a:chOff x="2977852" y="2595741"/>
                  <a:chExt cx="224343" cy="182054"/>
                </a:xfrm>
              </p:grpSpPr>
              <p:sp>
                <p:nvSpPr>
                  <p:cNvPr id="8291" name="Google Shape;8291;p6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2" name="Google Shape;8292;p6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8293" name="Google Shape;8293;p64"/>
            <p:cNvGrpSpPr/>
            <p:nvPr/>
          </p:nvGrpSpPr>
          <p:grpSpPr>
            <a:xfrm>
              <a:off x="2389399" y="3100241"/>
              <a:ext cx="812796" cy="296869"/>
              <a:chOff x="2389399" y="3100241"/>
              <a:chExt cx="812796" cy="296869"/>
            </a:xfrm>
          </p:grpSpPr>
          <p:grpSp>
            <p:nvGrpSpPr>
              <p:cNvPr id="8294" name="Google Shape;8294;p64"/>
              <p:cNvGrpSpPr/>
              <p:nvPr/>
            </p:nvGrpSpPr>
            <p:grpSpPr>
              <a:xfrm>
                <a:off x="2683630" y="3100241"/>
                <a:ext cx="224334" cy="296869"/>
                <a:chOff x="2683630" y="3100241"/>
                <a:chExt cx="224334" cy="296869"/>
              </a:xfrm>
            </p:grpSpPr>
            <p:grpSp>
              <p:nvGrpSpPr>
                <p:cNvPr id="8295" name="Google Shape;8295;p64"/>
                <p:cNvGrpSpPr/>
                <p:nvPr/>
              </p:nvGrpSpPr>
              <p:grpSpPr>
                <a:xfrm>
                  <a:off x="2788083" y="3100241"/>
                  <a:ext cx="15356" cy="98237"/>
                  <a:chOff x="2788083" y="3100241"/>
                  <a:chExt cx="15356" cy="98237"/>
                </a:xfrm>
              </p:grpSpPr>
              <p:sp>
                <p:nvSpPr>
                  <p:cNvPr id="8296" name="Google Shape;8296;p6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7" name="Google Shape;8297;p6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8" name="Google Shape;8298;p6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99" name="Google Shape;8299;p64"/>
                <p:cNvGrpSpPr/>
                <p:nvPr/>
              </p:nvGrpSpPr>
              <p:grpSpPr>
                <a:xfrm>
                  <a:off x="2683630" y="3215065"/>
                  <a:ext cx="224334" cy="182045"/>
                  <a:chOff x="2683630" y="3215065"/>
                  <a:chExt cx="224334" cy="182045"/>
                </a:xfrm>
              </p:grpSpPr>
              <p:sp>
                <p:nvSpPr>
                  <p:cNvPr id="8300" name="Google Shape;8300;p6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1" name="Google Shape;8301;p6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302" name="Google Shape;8302;p64"/>
              <p:cNvGrpSpPr/>
              <p:nvPr/>
            </p:nvGrpSpPr>
            <p:grpSpPr>
              <a:xfrm>
                <a:off x="2389399" y="3100241"/>
                <a:ext cx="363638" cy="296869"/>
                <a:chOff x="2389399" y="3100241"/>
                <a:chExt cx="363638" cy="296869"/>
              </a:xfrm>
            </p:grpSpPr>
            <p:grpSp>
              <p:nvGrpSpPr>
                <p:cNvPr id="8303" name="Google Shape;8303;p64"/>
                <p:cNvGrpSpPr/>
                <p:nvPr/>
              </p:nvGrpSpPr>
              <p:grpSpPr>
                <a:xfrm>
                  <a:off x="2493852" y="3100241"/>
                  <a:ext cx="259185" cy="98237"/>
                  <a:chOff x="2493852" y="3100241"/>
                  <a:chExt cx="259185" cy="98237"/>
                </a:xfrm>
              </p:grpSpPr>
              <p:sp>
                <p:nvSpPr>
                  <p:cNvPr id="8304" name="Google Shape;8304;p6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5" name="Google Shape;8305;p6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6" name="Google Shape;8306;p6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7" name="Google Shape;8307;p64"/>
                <p:cNvGrpSpPr/>
                <p:nvPr/>
              </p:nvGrpSpPr>
              <p:grpSpPr>
                <a:xfrm>
                  <a:off x="2389399" y="3215065"/>
                  <a:ext cx="224343" cy="182045"/>
                  <a:chOff x="2389399" y="3215065"/>
                  <a:chExt cx="224343" cy="182045"/>
                </a:xfrm>
              </p:grpSpPr>
              <p:sp>
                <p:nvSpPr>
                  <p:cNvPr id="8308" name="Google Shape;8308;p6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9" name="Google Shape;8309;p6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310" name="Google Shape;8310;p64"/>
              <p:cNvGrpSpPr/>
              <p:nvPr/>
            </p:nvGrpSpPr>
            <p:grpSpPr>
              <a:xfrm>
                <a:off x="2838475" y="3100241"/>
                <a:ext cx="363719" cy="296869"/>
                <a:chOff x="2838475" y="3100241"/>
                <a:chExt cx="363719" cy="296869"/>
              </a:xfrm>
            </p:grpSpPr>
            <p:grpSp>
              <p:nvGrpSpPr>
                <p:cNvPr id="8311" name="Google Shape;8311;p64"/>
                <p:cNvGrpSpPr/>
                <p:nvPr/>
              </p:nvGrpSpPr>
              <p:grpSpPr>
                <a:xfrm>
                  <a:off x="2838475" y="3100241"/>
                  <a:ext cx="259185" cy="98237"/>
                  <a:chOff x="2838475" y="3100241"/>
                  <a:chExt cx="259185" cy="98237"/>
                </a:xfrm>
              </p:grpSpPr>
              <p:sp>
                <p:nvSpPr>
                  <p:cNvPr id="8312" name="Google Shape;8312;p6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3" name="Google Shape;8313;p6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4" name="Google Shape;8314;p6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15" name="Google Shape;8315;p64"/>
                <p:cNvGrpSpPr/>
                <p:nvPr/>
              </p:nvGrpSpPr>
              <p:grpSpPr>
                <a:xfrm>
                  <a:off x="2977852" y="3215065"/>
                  <a:ext cx="224343" cy="182045"/>
                  <a:chOff x="2977852" y="3215065"/>
                  <a:chExt cx="224343" cy="182045"/>
                </a:xfrm>
              </p:grpSpPr>
              <p:sp>
                <p:nvSpPr>
                  <p:cNvPr id="8316" name="Google Shape;8316;p6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7" name="Google Shape;8317;p6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8321" name="Shape 8321"/>
        <p:cNvGrpSpPr/>
        <p:nvPr/>
      </p:nvGrpSpPr>
      <p:grpSpPr>
        <a:xfrm>
          <a:off x="0" y="0"/>
          <a:ext cx="0" cy="0"/>
          <a:chOff x="0" y="0"/>
          <a:chExt cx="0" cy="0"/>
        </a:xfrm>
      </p:grpSpPr>
      <p:grpSp>
        <p:nvGrpSpPr>
          <p:cNvPr id="8322" name="Google Shape;8322;p65"/>
          <p:cNvGrpSpPr/>
          <p:nvPr/>
        </p:nvGrpSpPr>
        <p:grpSpPr>
          <a:xfrm>
            <a:off x="718875" y="3363288"/>
            <a:ext cx="2390414" cy="1024800"/>
            <a:chOff x="728925" y="3296613"/>
            <a:chExt cx="2390414" cy="1024800"/>
          </a:xfrm>
        </p:grpSpPr>
        <p:grpSp>
          <p:nvGrpSpPr>
            <p:cNvPr id="8323" name="Google Shape;8323;p65"/>
            <p:cNvGrpSpPr/>
            <p:nvPr/>
          </p:nvGrpSpPr>
          <p:grpSpPr>
            <a:xfrm>
              <a:off x="728925" y="3619800"/>
              <a:ext cx="2390414" cy="500893"/>
              <a:chOff x="728925" y="3619800"/>
              <a:chExt cx="2390414" cy="500893"/>
            </a:xfrm>
          </p:grpSpPr>
          <p:sp>
            <p:nvSpPr>
              <p:cNvPr id="8324" name="Google Shape;8324;p6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25" name="Google Shape;8325;p6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26" name="Google Shape;8326;p65"/>
            <p:cNvGrpSpPr/>
            <p:nvPr/>
          </p:nvGrpSpPr>
          <p:grpSpPr>
            <a:xfrm>
              <a:off x="1348050" y="3296613"/>
              <a:ext cx="1706152" cy="1024800"/>
              <a:chOff x="1348050" y="3296613"/>
              <a:chExt cx="1706152" cy="1024800"/>
            </a:xfrm>
          </p:grpSpPr>
          <p:sp>
            <p:nvSpPr>
              <p:cNvPr id="8327" name="Google Shape;8327;p6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28" name="Google Shape;8328;p6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29" name="Google Shape;8329;p6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30" name="Google Shape;8330;p6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31" name="Google Shape;8331;p6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32" name="Google Shape;8332;p65"/>
            <p:cNvGrpSpPr/>
            <p:nvPr/>
          </p:nvGrpSpPr>
          <p:grpSpPr>
            <a:xfrm>
              <a:off x="1455707" y="3654858"/>
              <a:ext cx="1491150" cy="417657"/>
              <a:chOff x="1455707" y="3654858"/>
              <a:chExt cx="1491150" cy="417657"/>
            </a:xfrm>
          </p:grpSpPr>
          <p:sp>
            <p:nvSpPr>
              <p:cNvPr id="8333" name="Google Shape;8333;p6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4" name="Google Shape;8334;p6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5" name="Google Shape;8335;p6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6" name="Google Shape;8336;p6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7" name="Google Shape;8337;p6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8" name="Google Shape;8338;p6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9" name="Google Shape;8339;p6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0" name="Google Shape;8340;p6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1" name="Google Shape;8341;p6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2" name="Google Shape;8342;p6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3" name="Google Shape;8343;p6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4" name="Google Shape;8344;p6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5" name="Google Shape;8345;p6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6" name="Google Shape;8346;p6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7" name="Google Shape;8347;p6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8" name="Google Shape;8348;p6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9" name="Google Shape;8349;p6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0" name="Google Shape;8350;p6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1" name="Google Shape;8351;p6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2" name="Google Shape;8352;p6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8353" name="Google Shape;8353;p65"/>
          <p:cNvGraphicFramePr/>
          <p:nvPr/>
        </p:nvGraphicFramePr>
        <p:xfrm>
          <a:off x="5954575" y="2361200"/>
          <a:ext cx="3000000" cy="3000000"/>
        </p:xfrm>
        <a:graphic>
          <a:graphicData uri="http://schemas.openxmlformats.org/drawingml/2006/table">
            <a:tbl>
              <a:tblPr>
                <a:noFill/>
                <a:tableStyleId>{9E76C847-B304-4B31-BF14-7E6E02DC7885}</a:tableStyleId>
              </a:tblPr>
              <a:tblGrid>
                <a:gridCol w="626025"/>
                <a:gridCol w="626025"/>
                <a:gridCol w="626025"/>
                <a:gridCol w="626025"/>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8354" name="Google Shape;8354;p65"/>
          <p:cNvGrpSpPr/>
          <p:nvPr/>
        </p:nvGrpSpPr>
        <p:grpSpPr>
          <a:xfrm>
            <a:off x="727251" y="1188964"/>
            <a:ext cx="2396505" cy="976502"/>
            <a:chOff x="749309" y="1112739"/>
            <a:chExt cx="2371603" cy="976502"/>
          </a:xfrm>
        </p:grpSpPr>
        <p:grpSp>
          <p:nvGrpSpPr>
            <p:cNvPr id="8355" name="Google Shape;8355;p65"/>
            <p:cNvGrpSpPr/>
            <p:nvPr/>
          </p:nvGrpSpPr>
          <p:grpSpPr>
            <a:xfrm>
              <a:off x="1092126" y="1112739"/>
              <a:ext cx="2028786" cy="975464"/>
              <a:chOff x="1092126" y="1112739"/>
              <a:chExt cx="2028786" cy="975464"/>
            </a:xfrm>
          </p:grpSpPr>
          <p:sp>
            <p:nvSpPr>
              <p:cNvPr id="8356" name="Google Shape;8356;p6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7" name="Google Shape;8357;p6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8" name="Google Shape;8358;p6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9" name="Google Shape;8359;p6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0" name="Google Shape;8360;p6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1" name="Google Shape;8361;p6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2" name="Google Shape;8362;p6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3" name="Google Shape;8363;p6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4" name="Google Shape;8364;p6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5" name="Google Shape;8365;p6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6" name="Google Shape;8366;p6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7" name="Google Shape;8367;p6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8" name="Google Shape;8368;p6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9" name="Google Shape;8369;p6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0" name="Google Shape;8370;p6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1" name="Google Shape;8371;p6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2" name="Google Shape;8372;p6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3" name="Google Shape;8373;p6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4" name="Google Shape;8374;p6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5" name="Google Shape;8375;p6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6" name="Google Shape;8376;p6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7" name="Google Shape;8377;p6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8" name="Google Shape;8378;p6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9" name="Google Shape;8379;p6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80" name="Google Shape;8380;p65"/>
            <p:cNvGrpSpPr/>
            <p:nvPr/>
          </p:nvGrpSpPr>
          <p:grpSpPr>
            <a:xfrm>
              <a:off x="749309" y="1112739"/>
              <a:ext cx="314700" cy="975464"/>
              <a:chOff x="749309" y="1112739"/>
              <a:chExt cx="314700" cy="975464"/>
            </a:xfrm>
          </p:grpSpPr>
          <p:sp>
            <p:nvSpPr>
              <p:cNvPr id="8381" name="Google Shape;8381;p6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2" name="Google Shape;8382;p6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3" name="Google Shape;8383;p6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4" name="Google Shape;8384;p6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385" name="Google Shape;8385;p6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6" name="Google Shape;8386;p6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7" name="Google Shape;8387;p6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8" name="Google Shape;8388;p6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8389" name="Google Shape;8389;p65"/>
          <p:cNvGraphicFramePr/>
          <p:nvPr/>
        </p:nvGraphicFramePr>
        <p:xfrm>
          <a:off x="5954600" y="1188950"/>
          <a:ext cx="3000000" cy="3000000"/>
        </p:xfrm>
        <a:graphic>
          <a:graphicData uri="http://schemas.openxmlformats.org/drawingml/2006/table">
            <a:tbl>
              <a:tblPr>
                <a:noFill/>
                <a:tableStyleId>{9E76C847-B304-4B31-BF14-7E6E02DC7885}</a:tableStyleId>
              </a:tblPr>
              <a:tblGrid>
                <a:gridCol w="626025"/>
                <a:gridCol w="626025"/>
                <a:gridCol w="626025"/>
                <a:gridCol w="626025"/>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aphicFrame>
        <p:nvGraphicFramePr>
          <p:cNvPr id="8390" name="Google Shape;8390;p65"/>
          <p:cNvGraphicFramePr/>
          <p:nvPr/>
        </p:nvGraphicFramePr>
        <p:xfrm>
          <a:off x="3375463" y="2361200"/>
          <a:ext cx="3000000" cy="3000000"/>
        </p:xfrm>
        <a:graphic>
          <a:graphicData uri="http://schemas.openxmlformats.org/drawingml/2006/table">
            <a:tbl>
              <a:tblPr>
                <a:noFill/>
                <a:tableStyleId>{9E76C847-B304-4B31-BF14-7E6E02DC7885}</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pSp>
        <p:nvGrpSpPr>
          <p:cNvPr id="8391" name="Google Shape;8391;p65"/>
          <p:cNvGrpSpPr/>
          <p:nvPr/>
        </p:nvGrpSpPr>
        <p:grpSpPr>
          <a:xfrm>
            <a:off x="3377449" y="3352160"/>
            <a:ext cx="2363377" cy="1047062"/>
            <a:chOff x="3358399" y="3285485"/>
            <a:chExt cx="2363377" cy="1047062"/>
          </a:xfrm>
        </p:grpSpPr>
        <p:grpSp>
          <p:nvGrpSpPr>
            <p:cNvPr id="8392" name="Google Shape;8392;p65"/>
            <p:cNvGrpSpPr/>
            <p:nvPr/>
          </p:nvGrpSpPr>
          <p:grpSpPr>
            <a:xfrm>
              <a:off x="3358412" y="3285485"/>
              <a:ext cx="2363244" cy="139500"/>
              <a:chOff x="3358412" y="3285485"/>
              <a:chExt cx="2363244" cy="139500"/>
            </a:xfrm>
          </p:grpSpPr>
          <p:sp>
            <p:nvSpPr>
              <p:cNvPr id="8393" name="Google Shape;8393;p6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4" name="Google Shape;8394;p6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5" name="Google Shape;8395;p6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6" name="Google Shape;8396;p6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7" name="Google Shape;8397;p6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98" name="Google Shape;8398;p65"/>
            <p:cNvGrpSpPr/>
            <p:nvPr/>
          </p:nvGrpSpPr>
          <p:grpSpPr>
            <a:xfrm>
              <a:off x="3358412" y="3466996"/>
              <a:ext cx="2363244" cy="139500"/>
              <a:chOff x="3358412" y="3466996"/>
              <a:chExt cx="2363244" cy="139500"/>
            </a:xfrm>
          </p:grpSpPr>
          <p:sp>
            <p:nvSpPr>
              <p:cNvPr id="8399" name="Google Shape;8399;p6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0" name="Google Shape;8400;p6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1" name="Google Shape;8401;p6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2" name="Google Shape;8402;p6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3" name="Google Shape;8403;p6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04" name="Google Shape;8404;p65"/>
            <p:cNvGrpSpPr/>
            <p:nvPr/>
          </p:nvGrpSpPr>
          <p:grpSpPr>
            <a:xfrm>
              <a:off x="3358412" y="3648507"/>
              <a:ext cx="2363244" cy="139500"/>
              <a:chOff x="3358412" y="3648507"/>
              <a:chExt cx="2363244" cy="139500"/>
            </a:xfrm>
          </p:grpSpPr>
          <p:sp>
            <p:nvSpPr>
              <p:cNvPr id="8405" name="Google Shape;8405;p6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6" name="Google Shape;8406;p6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7" name="Google Shape;8407;p6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8" name="Google Shape;8408;p6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9" name="Google Shape;8409;p6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10" name="Google Shape;8410;p65"/>
            <p:cNvGrpSpPr/>
            <p:nvPr/>
          </p:nvGrpSpPr>
          <p:grpSpPr>
            <a:xfrm>
              <a:off x="3358412" y="3830018"/>
              <a:ext cx="2363244" cy="139500"/>
              <a:chOff x="3358412" y="3830018"/>
              <a:chExt cx="2363244" cy="139500"/>
            </a:xfrm>
          </p:grpSpPr>
          <p:sp>
            <p:nvSpPr>
              <p:cNvPr id="8411" name="Google Shape;8411;p6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2" name="Google Shape;8412;p6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3" name="Google Shape;8413;p6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4" name="Google Shape;8414;p6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5" name="Google Shape;8415;p6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16" name="Google Shape;8416;p65"/>
            <p:cNvGrpSpPr/>
            <p:nvPr/>
          </p:nvGrpSpPr>
          <p:grpSpPr>
            <a:xfrm>
              <a:off x="3358399" y="4011514"/>
              <a:ext cx="2363377" cy="139537"/>
              <a:chOff x="3294800" y="4134603"/>
              <a:chExt cx="2638876" cy="152400"/>
            </a:xfrm>
          </p:grpSpPr>
          <p:sp>
            <p:nvSpPr>
              <p:cNvPr id="8417" name="Google Shape;8417;p6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8" name="Google Shape;8418;p6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9" name="Google Shape;8419;p6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0" name="Google Shape;8420;p6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1" name="Google Shape;8421;p6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22" name="Google Shape;8422;p65"/>
            <p:cNvGrpSpPr/>
            <p:nvPr/>
          </p:nvGrpSpPr>
          <p:grpSpPr>
            <a:xfrm>
              <a:off x="3358399" y="4193010"/>
              <a:ext cx="2363377" cy="139537"/>
              <a:chOff x="3294800" y="4134603"/>
              <a:chExt cx="2638876" cy="152400"/>
            </a:xfrm>
          </p:grpSpPr>
          <p:sp>
            <p:nvSpPr>
              <p:cNvPr id="8423" name="Google Shape;8423;p6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4" name="Google Shape;8424;p6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5" name="Google Shape;8425;p6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6" name="Google Shape;8426;p6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7" name="Google Shape;8427;p6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8428" name="Google Shape;8428;p65"/>
          <p:cNvGraphicFramePr/>
          <p:nvPr/>
        </p:nvGraphicFramePr>
        <p:xfrm>
          <a:off x="728250" y="2361200"/>
          <a:ext cx="3000000" cy="3000000"/>
        </p:xfrm>
        <a:graphic>
          <a:graphicData uri="http://schemas.openxmlformats.org/drawingml/2006/table">
            <a:tbl>
              <a:tblPr>
                <a:noFill/>
                <a:tableStyleId>{9E76C847-B304-4B31-BF14-7E6E02DC7885}</a:tableStyleId>
              </a:tblPr>
              <a:tblGrid>
                <a:gridCol w="592450"/>
                <a:gridCol w="592450"/>
                <a:gridCol w="592450"/>
                <a:gridCol w="592450"/>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r>
            </a:tbl>
          </a:graphicData>
        </a:graphic>
      </p:graphicFrame>
      <p:grpSp>
        <p:nvGrpSpPr>
          <p:cNvPr id="8429" name="Google Shape;8429;p65"/>
          <p:cNvGrpSpPr/>
          <p:nvPr/>
        </p:nvGrpSpPr>
        <p:grpSpPr>
          <a:xfrm>
            <a:off x="4177919" y="2765014"/>
            <a:ext cx="1302095" cy="60959"/>
            <a:chOff x="3558802" y="4011427"/>
            <a:chExt cx="1866000" cy="111300"/>
          </a:xfrm>
        </p:grpSpPr>
        <p:sp>
          <p:nvSpPr>
            <p:cNvPr id="8430" name="Google Shape;8430;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1" name="Google Shape;8431;p6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32" name="Google Shape;8432;p65"/>
          <p:cNvGrpSpPr/>
          <p:nvPr/>
        </p:nvGrpSpPr>
        <p:grpSpPr>
          <a:xfrm>
            <a:off x="4723407" y="3047174"/>
            <a:ext cx="914340" cy="60959"/>
            <a:chOff x="3558802" y="4011427"/>
            <a:chExt cx="1866000" cy="111300"/>
          </a:xfrm>
        </p:grpSpPr>
        <p:sp>
          <p:nvSpPr>
            <p:cNvPr id="8433" name="Google Shape;8433;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4" name="Google Shape;8434;p6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35" name="Google Shape;8435;p65"/>
          <p:cNvGrpSpPr/>
          <p:nvPr/>
        </p:nvGrpSpPr>
        <p:grpSpPr>
          <a:xfrm>
            <a:off x="5926924" y="3381697"/>
            <a:ext cx="2519825" cy="1001454"/>
            <a:chOff x="1906114" y="789980"/>
            <a:chExt cx="1487676" cy="606868"/>
          </a:xfrm>
        </p:grpSpPr>
        <p:cxnSp>
          <p:nvCxnSpPr>
            <p:cNvPr id="8436" name="Google Shape;8436;p6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37" name="Google Shape;8437;p6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38" name="Google Shape;8438;p6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439" name="Google Shape;8439;p6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JANUARY</a:t>
              </a:r>
              <a:endParaRPr sz="300">
                <a:solidFill>
                  <a:srgbClr val="E3E9ED"/>
                </a:solidFill>
              </a:endParaRPr>
            </a:p>
          </p:txBody>
        </p:sp>
        <p:sp>
          <p:nvSpPr>
            <p:cNvPr id="8440" name="Google Shape;8440;p6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FEBRUARY</a:t>
              </a:r>
              <a:endParaRPr sz="300">
                <a:solidFill>
                  <a:srgbClr val="E3E9ED"/>
                </a:solidFill>
              </a:endParaRPr>
            </a:p>
          </p:txBody>
        </p:sp>
        <p:sp>
          <p:nvSpPr>
            <p:cNvPr id="8441" name="Google Shape;8441;p6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MARCH</a:t>
              </a:r>
              <a:endParaRPr sz="300">
                <a:solidFill>
                  <a:srgbClr val="E3E9ED"/>
                </a:solidFill>
              </a:endParaRPr>
            </a:p>
          </p:txBody>
        </p:sp>
        <p:sp>
          <p:nvSpPr>
            <p:cNvPr id="8442" name="Google Shape;8442;p6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APRIL</a:t>
              </a:r>
              <a:endParaRPr sz="300">
                <a:solidFill>
                  <a:srgbClr val="E3E9ED"/>
                </a:solidFill>
              </a:endParaRPr>
            </a:p>
          </p:txBody>
        </p:sp>
        <p:sp>
          <p:nvSpPr>
            <p:cNvPr id="8443" name="Google Shape;8443;p6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4" name="Google Shape;8444;p6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5" name="Google Shape;8445;p6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6" name="Google Shape;8446;p6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7" name="Google Shape;8447;p6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8" name="Google Shape;8448;p6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9" name="Google Shape;8449;p6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sz="300">
                  <a:solidFill>
                    <a:srgbClr val="E3E9ED"/>
                  </a:solidFill>
                </a:rPr>
                <a:t>PHASE 1</a:t>
              </a:r>
              <a:endParaRPr sz="300">
                <a:solidFill>
                  <a:srgbClr val="E3E9ED"/>
                </a:solidFill>
              </a:endParaRPr>
            </a:p>
          </p:txBody>
        </p:sp>
        <p:sp>
          <p:nvSpPr>
            <p:cNvPr id="8450" name="Google Shape;8450;p6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300">
                  <a:solidFill>
                    <a:srgbClr val="E3E9ED"/>
                  </a:solidFill>
                </a:rPr>
                <a:t>Task 1</a:t>
              </a:r>
              <a:endParaRPr sz="300">
                <a:solidFill>
                  <a:srgbClr val="E3E9ED"/>
                </a:solidFill>
              </a:endParaRPr>
            </a:p>
          </p:txBody>
        </p:sp>
        <p:sp>
          <p:nvSpPr>
            <p:cNvPr id="8451" name="Google Shape;8451;p6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300">
                  <a:solidFill>
                    <a:srgbClr val="E3E9ED"/>
                  </a:solidFill>
                </a:rPr>
                <a:t>Task 2</a:t>
              </a:r>
              <a:endParaRPr sz="300">
                <a:solidFill>
                  <a:srgbClr val="E3E9ED"/>
                </a:solidFill>
              </a:endParaRPr>
            </a:p>
          </p:txBody>
        </p:sp>
        <p:sp>
          <p:nvSpPr>
            <p:cNvPr id="8452" name="Google Shape;8452;p6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53" name="Google Shape;8453;p65"/>
          <p:cNvGrpSpPr/>
          <p:nvPr/>
        </p:nvGrpSpPr>
        <p:grpSpPr>
          <a:xfrm>
            <a:off x="3372612" y="1159008"/>
            <a:ext cx="2363393" cy="1005865"/>
            <a:chOff x="3292400" y="1193188"/>
            <a:chExt cx="2615240" cy="1131075"/>
          </a:xfrm>
        </p:grpSpPr>
        <p:sp>
          <p:nvSpPr>
            <p:cNvPr id="8454" name="Google Shape;8454;p6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55" name="Google Shape;8455;p6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56" name="Google Shape;8456;p6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JANUARY</a:t>
              </a:r>
              <a:endParaRPr sz="200">
                <a:solidFill>
                  <a:srgbClr val="FFFFFF"/>
                </a:solidFill>
              </a:endParaRPr>
            </a:p>
          </p:txBody>
        </p:sp>
        <p:sp>
          <p:nvSpPr>
            <p:cNvPr id="8457" name="Google Shape;8457;p6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FEBRUARY</a:t>
              </a:r>
              <a:endParaRPr sz="200">
                <a:solidFill>
                  <a:srgbClr val="FFFFFF"/>
                </a:solidFill>
              </a:endParaRPr>
            </a:p>
          </p:txBody>
        </p:sp>
        <p:sp>
          <p:nvSpPr>
            <p:cNvPr id="8458" name="Google Shape;8458;p6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MARCH</a:t>
              </a:r>
              <a:endParaRPr sz="200">
                <a:solidFill>
                  <a:srgbClr val="FFFFFF"/>
                </a:solidFill>
              </a:endParaRPr>
            </a:p>
          </p:txBody>
        </p:sp>
        <p:sp>
          <p:nvSpPr>
            <p:cNvPr id="8459" name="Google Shape;8459;p6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APRIL</a:t>
              </a:r>
              <a:endParaRPr sz="200">
                <a:solidFill>
                  <a:srgbClr val="FFFFFF"/>
                </a:solidFill>
              </a:endParaRPr>
            </a:p>
          </p:txBody>
        </p:sp>
        <p:sp>
          <p:nvSpPr>
            <p:cNvPr id="8460" name="Google Shape;8460;p6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MAY</a:t>
              </a:r>
              <a:endParaRPr sz="200">
                <a:solidFill>
                  <a:srgbClr val="FFFFFF"/>
                </a:solidFill>
              </a:endParaRPr>
            </a:p>
          </p:txBody>
        </p:sp>
        <p:sp>
          <p:nvSpPr>
            <p:cNvPr id="8461" name="Google Shape;8461;p6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JUNE</a:t>
              </a:r>
              <a:endParaRPr sz="200">
                <a:solidFill>
                  <a:srgbClr val="FFFFFF"/>
                </a:solidFill>
              </a:endParaRPr>
            </a:p>
          </p:txBody>
        </p:sp>
        <p:sp>
          <p:nvSpPr>
            <p:cNvPr id="8462" name="Google Shape;8462;p6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200">
                  <a:solidFill>
                    <a:srgbClr val="FFFFFF"/>
                  </a:solidFill>
                </a:rPr>
                <a:t>PHASE 1</a:t>
              </a:r>
              <a:endParaRPr sz="200">
                <a:solidFill>
                  <a:srgbClr val="FFFFFF"/>
                </a:solidFill>
              </a:endParaRPr>
            </a:p>
          </p:txBody>
        </p:sp>
        <p:sp>
          <p:nvSpPr>
            <p:cNvPr id="8463" name="Google Shape;8463;p6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200">
                  <a:solidFill>
                    <a:srgbClr val="FFFFFF"/>
                  </a:solidFill>
                </a:rPr>
                <a:t>PHASE 2</a:t>
              </a:r>
              <a:endParaRPr sz="200">
                <a:solidFill>
                  <a:srgbClr val="FFFFFF"/>
                </a:solidFill>
              </a:endParaRPr>
            </a:p>
          </p:txBody>
        </p:sp>
        <p:sp>
          <p:nvSpPr>
            <p:cNvPr id="8464" name="Google Shape;8464;p6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1</a:t>
              </a:r>
              <a:endParaRPr sz="200">
                <a:solidFill>
                  <a:srgbClr val="FFFFFF"/>
                </a:solidFill>
              </a:endParaRPr>
            </a:p>
          </p:txBody>
        </p:sp>
        <p:sp>
          <p:nvSpPr>
            <p:cNvPr id="8465" name="Google Shape;8465;p6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2</a:t>
              </a:r>
              <a:endParaRPr sz="200">
                <a:solidFill>
                  <a:srgbClr val="FFFFFF"/>
                </a:solidFill>
              </a:endParaRPr>
            </a:p>
          </p:txBody>
        </p:sp>
        <p:sp>
          <p:nvSpPr>
            <p:cNvPr id="8466" name="Google Shape;8466;p6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1</a:t>
              </a:r>
              <a:endParaRPr sz="200">
                <a:solidFill>
                  <a:srgbClr val="FFFFFF"/>
                </a:solidFill>
              </a:endParaRPr>
            </a:p>
          </p:txBody>
        </p:sp>
        <p:sp>
          <p:nvSpPr>
            <p:cNvPr id="8467" name="Google Shape;8467;p6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2</a:t>
              </a:r>
              <a:endParaRPr sz="200">
                <a:solidFill>
                  <a:srgbClr val="FFFFFF"/>
                </a:solidFill>
              </a:endParaRPr>
            </a:p>
          </p:txBody>
        </p:sp>
        <p:grpSp>
          <p:nvGrpSpPr>
            <p:cNvPr id="8468" name="Google Shape;8468;p65"/>
            <p:cNvGrpSpPr/>
            <p:nvPr/>
          </p:nvGrpSpPr>
          <p:grpSpPr>
            <a:xfrm>
              <a:off x="3748438" y="1378608"/>
              <a:ext cx="2159202" cy="903971"/>
              <a:chOff x="1683525" y="2179850"/>
              <a:chExt cx="4519050" cy="2134525"/>
            </a:xfrm>
          </p:grpSpPr>
          <p:sp>
            <p:nvSpPr>
              <p:cNvPr id="8469" name="Google Shape;8469;p6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0" name="Google Shape;8470;p6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1" name="Google Shape;8471;p6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2" name="Google Shape;8472;p6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3" name="Google Shape;8473;p6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4" name="Google Shape;8474;p6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5" name="Google Shape;8475;p6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6" name="Google Shape;8476;p6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7" name="Google Shape;8477;p6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8" name="Google Shape;8478;p6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9" name="Google Shape;8479;p6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80" name="Google Shape;8480;p6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19" name="Shape 319"/>
        <p:cNvGrpSpPr/>
        <p:nvPr/>
      </p:nvGrpSpPr>
      <p:grpSpPr>
        <a:xfrm>
          <a:off x="0" y="0"/>
          <a:ext cx="0" cy="0"/>
          <a:chOff x="0" y="0"/>
          <a:chExt cx="0" cy="0"/>
        </a:xfrm>
      </p:grpSpPr>
      <p:sp>
        <p:nvSpPr>
          <p:cNvPr id="320" name="Google Shape;320;p30"/>
          <p:cNvSpPr txBox="1"/>
          <p:nvPr>
            <p:ph type="title" idx="15"/>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A</a:t>
            </a:r>
            <a:r>
              <a:rPr lang="es-SV" altLang="en-GB"/>
              <a:t>LCANCES.</a:t>
            </a:r>
            <a:endParaRPr lang="es-SV" altLang="en-GB"/>
          </a:p>
        </p:txBody>
      </p:sp>
      <p:sp>
        <p:nvSpPr>
          <p:cNvPr id="321" name="Google Shape;321;p30"/>
          <p:cNvSpPr txBox="1"/>
          <p:nvPr>
            <p:ph type="title"/>
          </p:nvPr>
        </p:nvSpPr>
        <p:spPr>
          <a:xfrm>
            <a:off x="814575" y="1502959"/>
            <a:ext cx="923700" cy="841200"/>
          </a:xfrm>
          <a:prstGeom prst="rect">
            <a:avLst/>
          </a:prstGeom>
        </p:spPr>
        <p:txBody>
          <a:bodyPr spcFirstLastPara="1" wrap="square" lIns="91425" tIns="91425" rIns="91425" bIns="91425" anchor="b" anchorCtr="0">
            <a:normAutofit/>
          </a:bodyPr>
          <a:lstStyle/>
          <a:p>
            <a:pPr marL="0" lvl="0" indent="0" algn="r" rtl="0">
              <a:spcBef>
                <a:spcPts val="0"/>
              </a:spcBef>
              <a:spcAft>
                <a:spcPts val="0"/>
              </a:spcAft>
              <a:buNone/>
            </a:pPr>
            <a:r>
              <a:rPr lang="en-GB"/>
              <a:t>01</a:t>
            </a:r>
            <a:endParaRPr lang="en-GB"/>
          </a:p>
        </p:txBody>
      </p:sp>
      <p:sp>
        <p:nvSpPr>
          <p:cNvPr id="323" name="Google Shape;323;p30"/>
          <p:cNvSpPr txBox="1"/>
          <p:nvPr>
            <p:ph type="subTitle" idx="2"/>
          </p:nvPr>
        </p:nvSpPr>
        <p:spPr>
          <a:xfrm>
            <a:off x="1966595" y="1491615"/>
            <a:ext cx="2615565" cy="94742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I</a:t>
            </a:r>
            <a:r>
              <a:rPr lang="en-GB" sz="1200"/>
              <a:t>dentificar y describir cada una de las etapas de la administración, incluyendo sus principales características y herramientas asociadas</a:t>
            </a:r>
            <a:endParaRPr lang="en-GB" sz="1200"/>
          </a:p>
        </p:txBody>
      </p:sp>
      <p:sp>
        <p:nvSpPr>
          <p:cNvPr id="324" name="Google Shape;324;p30"/>
          <p:cNvSpPr txBox="1"/>
          <p:nvPr>
            <p:ph type="title" idx="3"/>
          </p:nvPr>
        </p:nvSpPr>
        <p:spPr>
          <a:xfrm>
            <a:off x="814575" y="2865034"/>
            <a:ext cx="923700" cy="841200"/>
          </a:xfrm>
          <a:prstGeom prst="rect">
            <a:avLst/>
          </a:prstGeom>
        </p:spPr>
        <p:txBody>
          <a:bodyPr spcFirstLastPara="1" wrap="square" lIns="91425" tIns="91425" rIns="91425" bIns="91425" anchor="b" anchorCtr="0">
            <a:normAutofit/>
          </a:bodyPr>
          <a:lstStyle/>
          <a:p>
            <a:pPr marL="0" lvl="0" indent="0" algn="r" rtl="0">
              <a:spcBef>
                <a:spcPts val="0"/>
              </a:spcBef>
              <a:spcAft>
                <a:spcPts val="0"/>
              </a:spcAft>
              <a:buNone/>
            </a:pPr>
            <a:r>
              <a:rPr lang="en-GB"/>
              <a:t>03</a:t>
            </a:r>
            <a:endParaRPr lang="en-GB"/>
          </a:p>
        </p:txBody>
      </p:sp>
      <p:sp>
        <p:nvSpPr>
          <p:cNvPr id="326" name="Google Shape;326;p30"/>
          <p:cNvSpPr txBox="1"/>
          <p:nvPr>
            <p:ph type="subTitle" idx="5"/>
          </p:nvPr>
        </p:nvSpPr>
        <p:spPr>
          <a:xfrm>
            <a:off x="1985925" y="2735775"/>
            <a:ext cx="2524200" cy="611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200"/>
              <a:t>Proponer medidas específicas para mejorar la eficacia y eficiencia de los procesos de administración, incluyendo recomendaciones para la implementación y seguimiento</a:t>
            </a:r>
            <a:r>
              <a:rPr lang="en-GB"/>
              <a:t>.</a:t>
            </a:r>
            <a:endParaRPr lang="en-GB"/>
          </a:p>
        </p:txBody>
      </p:sp>
      <p:sp>
        <p:nvSpPr>
          <p:cNvPr id="327" name="Google Shape;327;p30"/>
          <p:cNvSpPr txBox="1"/>
          <p:nvPr>
            <p:ph type="title" idx="6"/>
          </p:nvPr>
        </p:nvSpPr>
        <p:spPr>
          <a:xfrm>
            <a:off x="4633875" y="1502959"/>
            <a:ext cx="923700" cy="841200"/>
          </a:xfrm>
          <a:prstGeom prst="rect">
            <a:avLst/>
          </a:prstGeom>
        </p:spPr>
        <p:txBody>
          <a:bodyPr spcFirstLastPara="1" wrap="square" lIns="91425" tIns="91425" rIns="91425" bIns="91425" anchor="b" anchorCtr="0">
            <a:normAutofit/>
          </a:bodyPr>
          <a:lstStyle/>
          <a:p>
            <a:pPr marL="0" lvl="0" indent="0" algn="r" rtl="0">
              <a:spcBef>
                <a:spcPts val="0"/>
              </a:spcBef>
              <a:spcAft>
                <a:spcPts val="0"/>
              </a:spcAft>
              <a:buNone/>
            </a:pPr>
            <a:r>
              <a:rPr lang="en-GB"/>
              <a:t>02</a:t>
            </a:r>
            <a:endParaRPr lang="en-GB"/>
          </a:p>
        </p:txBody>
      </p:sp>
      <p:sp>
        <p:nvSpPr>
          <p:cNvPr id="329" name="Google Shape;329;p30"/>
          <p:cNvSpPr txBox="1"/>
          <p:nvPr>
            <p:ph type="subTitle" idx="8"/>
          </p:nvPr>
        </p:nvSpPr>
        <p:spPr>
          <a:xfrm>
            <a:off x="5727065" y="1490980"/>
            <a:ext cx="2898140" cy="86042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200"/>
              <a:t>Evaluar el desempeño actual de una empresa en cada una de estas etapas, mediante el análisis de documentos, entrevistas y observación de la empresa en cuestión</a:t>
            </a:r>
            <a:r>
              <a:rPr lang="en-GB"/>
              <a:t>.</a:t>
            </a:r>
            <a:endParaRPr lang="en-GB"/>
          </a:p>
        </p:txBody>
      </p:sp>
      <p:sp>
        <p:nvSpPr>
          <p:cNvPr id="333" name="Google Shape;333;p30"/>
          <p:cNvSpPr/>
          <p:nvPr/>
        </p:nvSpPr>
        <p:spPr>
          <a:xfrm>
            <a:off x="1881150" y="1502986"/>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30"/>
          <p:cNvSpPr/>
          <p:nvPr/>
        </p:nvSpPr>
        <p:spPr>
          <a:xfrm>
            <a:off x="1881150" y="2865061"/>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30"/>
          <p:cNvSpPr/>
          <p:nvPr/>
        </p:nvSpPr>
        <p:spPr>
          <a:xfrm>
            <a:off x="5700450" y="1502986"/>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8484" name="Shape 8484"/>
        <p:cNvGrpSpPr/>
        <p:nvPr/>
      </p:nvGrpSpPr>
      <p:grpSpPr>
        <a:xfrm>
          <a:off x="0" y="0"/>
          <a:ext cx="0" cy="0"/>
          <a:chOff x="0" y="0"/>
          <a:chExt cx="0" cy="0"/>
        </a:xfrm>
      </p:grpSpPr>
      <p:grpSp>
        <p:nvGrpSpPr>
          <p:cNvPr id="8485" name="Google Shape;8485;p66"/>
          <p:cNvGrpSpPr/>
          <p:nvPr/>
        </p:nvGrpSpPr>
        <p:grpSpPr>
          <a:xfrm>
            <a:off x="4814684" y="1191441"/>
            <a:ext cx="745431" cy="718863"/>
            <a:chOff x="4249973" y="1201875"/>
            <a:chExt cx="1958568" cy="1888762"/>
          </a:xfrm>
        </p:grpSpPr>
        <p:sp>
          <p:nvSpPr>
            <p:cNvPr id="8486" name="Google Shape;8486;p6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87" name="Google Shape;8487;p66"/>
            <p:cNvGrpSpPr/>
            <p:nvPr/>
          </p:nvGrpSpPr>
          <p:grpSpPr>
            <a:xfrm>
              <a:off x="5853086" y="1789142"/>
              <a:ext cx="355454" cy="1048099"/>
              <a:chOff x="5576108" y="2016725"/>
              <a:chExt cx="565200" cy="1666560"/>
            </a:xfrm>
          </p:grpSpPr>
          <p:sp>
            <p:nvSpPr>
              <p:cNvPr id="8488" name="Google Shape;8488;p6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8489" name="Google Shape;8489;p6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0" name="Google Shape;8490;p66"/>
            <p:cNvGrpSpPr/>
            <p:nvPr/>
          </p:nvGrpSpPr>
          <p:grpSpPr>
            <a:xfrm>
              <a:off x="4869455" y="2691676"/>
              <a:ext cx="1013897" cy="398961"/>
              <a:chOff x="4012057" y="3451825"/>
              <a:chExt cx="1612175" cy="634379"/>
            </a:xfrm>
          </p:grpSpPr>
          <p:sp>
            <p:nvSpPr>
              <p:cNvPr id="8491" name="Google Shape;8491;p6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8492" name="Google Shape;8492;p6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3" name="Google Shape;8493;p66"/>
            <p:cNvGrpSpPr/>
            <p:nvPr/>
          </p:nvGrpSpPr>
          <p:grpSpPr>
            <a:xfrm>
              <a:off x="4276937" y="2155961"/>
              <a:ext cx="651965" cy="891358"/>
              <a:chOff x="3069908" y="2599997"/>
              <a:chExt cx="1036675" cy="1417328"/>
            </a:xfrm>
          </p:grpSpPr>
          <p:sp>
            <p:nvSpPr>
              <p:cNvPr id="8494" name="Google Shape;8494;p6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8495" name="Google Shape;8495;p6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6" name="Google Shape;8496;p66"/>
            <p:cNvGrpSpPr/>
            <p:nvPr/>
          </p:nvGrpSpPr>
          <p:grpSpPr>
            <a:xfrm>
              <a:off x="5054918" y="1201875"/>
              <a:ext cx="999548" cy="602711"/>
              <a:chOff x="4306958" y="1082925"/>
              <a:chExt cx="1589359" cy="958358"/>
            </a:xfrm>
          </p:grpSpPr>
          <p:sp>
            <p:nvSpPr>
              <p:cNvPr id="8497" name="Google Shape;8497;p6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8498" name="Google Shape;8498;p6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9" name="Google Shape;8499;p66"/>
            <p:cNvGrpSpPr/>
            <p:nvPr/>
          </p:nvGrpSpPr>
          <p:grpSpPr>
            <a:xfrm>
              <a:off x="4249973" y="1303451"/>
              <a:ext cx="799317" cy="841334"/>
              <a:chOff x="3027033" y="1244439"/>
              <a:chExt cx="1270977" cy="1337786"/>
            </a:xfrm>
          </p:grpSpPr>
          <p:sp>
            <p:nvSpPr>
              <p:cNvPr id="8500" name="Google Shape;8500;p6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8501" name="Google Shape;8501;p6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502" name="Google Shape;8502;p66"/>
          <p:cNvGrpSpPr/>
          <p:nvPr/>
        </p:nvGrpSpPr>
        <p:grpSpPr>
          <a:xfrm>
            <a:off x="731057" y="2069890"/>
            <a:ext cx="761767" cy="729896"/>
            <a:chOff x="2657744" y="2337745"/>
            <a:chExt cx="832987" cy="798137"/>
          </a:xfrm>
        </p:grpSpPr>
        <p:sp>
          <p:nvSpPr>
            <p:cNvPr id="8503" name="Google Shape;8503;p6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4" name="Google Shape;8504;p6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5" name="Google Shape;8505;p6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6" name="Google Shape;8506;p6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7" name="Google Shape;8507;p6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8" name="Google Shape;8508;p6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09" name="Google Shape;8509;p66"/>
          <p:cNvGrpSpPr/>
          <p:nvPr/>
        </p:nvGrpSpPr>
        <p:grpSpPr>
          <a:xfrm>
            <a:off x="3242022" y="2073097"/>
            <a:ext cx="685569" cy="723586"/>
            <a:chOff x="3398134" y="2057755"/>
            <a:chExt cx="704087" cy="743130"/>
          </a:xfrm>
        </p:grpSpPr>
        <p:grpSp>
          <p:nvGrpSpPr>
            <p:cNvPr id="8510" name="Google Shape;8510;p66"/>
            <p:cNvGrpSpPr/>
            <p:nvPr/>
          </p:nvGrpSpPr>
          <p:grpSpPr>
            <a:xfrm>
              <a:off x="3398134" y="2290183"/>
              <a:ext cx="315300" cy="219900"/>
              <a:chOff x="3398134" y="2290183"/>
              <a:chExt cx="315300" cy="219900"/>
            </a:xfrm>
          </p:grpSpPr>
          <p:sp>
            <p:nvSpPr>
              <p:cNvPr id="8511" name="Google Shape;8511;p6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8512" name="Google Shape;8512;p66"/>
              <p:cNvCxnSpPr>
                <a:stCxn id="851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513" name="Google Shape;8513;p66"/>
            <p:cNvGrpSpPr/>
            <p:nvPr/>
          </p:nvGrpSpPr>
          <p:grpSpPr>
            <a:xfrm>
              <a:off x="3547823" y="2467358"/>
              <a:ext cx="219900" cy="333527"/>
              <a:chOff x="3547823" y="2467358"/>
              <a:chExt cx="219900" cy="333527"/>
            </a:xfrm>
          </p:grpSpPr>
          <p:sp>
            <p:nvSpPr>
              <p:cNvPr id="8514" name="Google Shape;8514;p6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8515" name="Google Shape;8515;p6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516" name="Google Shape;8516;p66"/>
            <p:cNvGrpSpPr/>
            <p:nvPr/>
          </p:nvGrpSpPr>
          <p:grpSpPr>
            <a:xfrm>
              <a:off x="3734138" y="2467358"/>
              <a:ext cx="219900" cy="333527"/>
              <a:chOff x="3734138" y="2467358"/>
              <a:chExt cx="219900" cy="333527"/>
            </a:xfrm>
          </p:grpSpPr>
          <p:sp>
            <p:nvSpPr>
              <p:cNvPr id="8517" name="Google Shape;8517;p6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8518" name="Google Shape;8518;p6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519" name="Google Shape;8519;p66"/>
            <p:cNvGrpSpPr/>
            <p:nvPr/>
          </p:nvGrpSpPr>
          <p:grpSpPr>
            <a:xfrm>
              <a:off x="3787560" y="2288011"/>
              <a:ext cx="314661" cy="219900"/>
              <a:chOff x="3787560" y="2288011"/>
              <a:chExt cx="314661" cy="219900"/>
            </a:xfrm>
          </p:grpSpPr>
          <p:sp>
            <p:nvSpPr>
              <p:cNvPr id="8520" name="Google Shape;8520;p6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8521" name="Google Shape;8521;p6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522" name="Google Shape;8522;p66"/>
            <p:cNvGrpSpPr/>
            <p:nvPr/>
          </p:nvGrpSpPr>
          <p:grpSpPr>
            <a:xfrm>
              <a:off x="3637290" y="2057755"/>
              <a:ext cx="219900" cy="335499"/>
              <a:chOff x="3637290" y="2057755"/>
              <a:chExt cx="219900" cy="335499"/>
            </a:xfrm>
          </p:grpSpPr>
          <p:sp>
            <p:nvSpPr>
              <p:cNvPr id="8523" name="Google Shape;8523;p6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8524" name="Google Shape;8524;p6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525" name="Google Shape;8525;p66"/>
          <p:cNvGrpSpPr/>
          <p:nvPr/>
        </p:nvGrpSpPr>
        <p:grpSpPr>
          <a:xfrm>
            <a:off x="4917244" y="2079792"/>
            <a:ext cx="710153" cy="710153"/>
            <a:chOff x="5007123" y="2079403"/>
            <a:chExt cx="687600" cy="687600"/>
          </a:xfrm>
        </p:grpSpPr>
        <p:sp>
          <p:nvSpPr>
            <p:cNvPr id="8526" name="Google Shape;8526;p6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7" name="Google Shape;8527;p6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8" name="Google Shape;8528;p6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9" name="Google Shape;8529;p6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30" name="Google Shape;8530;p66"/>
          <p:cNvGrpSpPr/>
          <p:nvPr/>
        </p:nvGrpSpPr>
        <p:grpSpPr>
          <a:xfrm>
            <a:off x="5726681" y="2074299"/>
            <a:ext cx="720998" cy="721183"/>
            <a:chOff x="5797446" y="2063053"/>
            <a:chExt cx="698100" cy="698280"/>
          </a:xfrm>
        </p:grpSpPr>
        <p:sp>
          <p:nvSpPr>
            <p:cNvPr id="8531" name="Google Shape;8531;p6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2" name="Google Shape;8532;p6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3" name="Google Shape;8533;p6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4" name="Google Shape;8534;p6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35" name="Google Shape;8535;p66"/>
          <p:cNvGrpSpPr/>
          <p:nvPr/>
        </p:nvGrpSpPr>
        <p:grpSpPr>
          <a:xfrm>
            <a:off x="8171828" y="3719904"/>
            <a:ext cx="280585" cy="673164"/>
            <a:chOff x="8075075" y="3754290"/>
            <a:chExt cx="255612" cy="613194"/>
          </a:xfrm>
        </p:grpSpPr>
        <p:grpSp>
          <p:nvGrpSpPr>
            <p:cNvPr id="8536" name="Google Shape;8536;p66"/>
            <p:cNvGrpSpPr/>
            <p:nvPr/>
          </p:nvGrpSpPr>
          <p:grpSpPr>
            <a:xfrm>
              <a:off x="8075075" y="3754290"/>
              <a:ext cx="255612" cy="613194"/>
              <a:chOff x="8075075" y="3754290"/>
              <a:chExt cx="255612" cy="613194"/>
            </a:xfrm>
          </p:grpSpPr>
          <p:sp>
            <p:nvSpPr>
              <p:cNvPr id="8537" name="Google Shape;8537;p6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8" name="Google Shape;8538;p6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39" name="Google Shape;8539;p6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40" name="Google Shape;8540;p66"/>
          <p:cNvGrpSpPr/>
          <p:nvPr/>
        </p:nvGrpSpPr>
        <p:grpSpPr>
          <a:xfrm>
            <a:off x="5288887" y="3708700"/>
            <a:ext cx="470352" cy="683745"/>
            <a:chOff x="1697726" y="3244179"/>
            <a:chExt cx="788124" cy="1146069"/>
          </a:xfrm>
        </p:grpSpPr>
        <p:sp>
          <p:nvSpPr>
            <p:cNvPr id="8541" name="Google Shape;8541;p6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2" name="Google Shape;8542;p6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43" name="Google Shape;8543;p6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544" name="Google Shape;8544;p66"/>
          <p:cNvGrpSpPr/>
          <p:nvPr/>
        </p:nvGrpSpPr>
        <p:grpSpPr>
          <a:xfrm>
            <a:off x="5910037" y="3719902"/>
            <a:ext cx="293891" cy="293845"/>
            <a:chOff x="6134814" y="3754290"/>
            <a:chExt cx="293891" cy="293845"/>
          </a:xfrm>
        </p:grpSpPr>
        <p:sp>
          <p:nvSpPr>
            <p:cNvPr id="8545" name="Google Shape;8545;p6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6" name="Google Shape;8546;p6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47" name="Google Shape;8547;p66"/>
          <p:cNvGrpSpPr/>
          <p:nvPr/>
        </p:nvGrpSpPr>
        <p:grpSpPr>
          <a:xfrm>
            <a:off x="5910037" y="4098574"/>
            <a:ext cx="293891" cy="293891"/>
            <a:chOff x="6134814" y="4086186"/>
            <a:chExt cx="293891" cy="293891"/>
          </a:xfrm>
        </p:grpSpPr>
        <p:sp>
          <p:nvSpPr>
            <p:cNvPr id="8548" name="Google Shape;8548;p6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9" name="Google Shape;8549;p6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50" name="Google Shape;8550;p6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1" name="Google Shape;8551;p6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552" name="Google Shape;8552;p66"/>
          <p:cNvGrpSpPr/>
          <p:nvPr/>
        </p:nvGrpSpPr>
        <p:grpSpPr>
          <a:xfrm>
            <a:off x="7835013" y="2927266"/>
            <a:ext cx="622883" cy="621944"/>
            <a:chOff x="1187048" y="238125"/>
            <a:chExt cx="5256397" cy="5248476"/>
          </a:xfrm>
        </p:grpSpPr>
        <p:sp>
          <p:nvSpPr>
            <p:cNvPr id="8553" name="Google Shape;8553;p6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4" name="Google Shape;8554;p6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5" name="Google Shape;8555;p6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6" name="Google Shape;8556;p6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57" name="Google Shape;8557;p66"/>
          <p:cNvGrpSpPr/>
          <p:nvPr/>
        </p:nvGrpSpPr>
        <p:grpSpPr>
          <a:xfrm>
            <a:off x="2292118" y="2936875"/>
            <a:ext cx="1310987" cy="612407"/>
            <a:chOff x="238125" y="1188750"/>
            <a:chExt cx="7140450" cy="3335550"/>
          </a:xfrm>
        </p:grpSpPr>
        <p:sp>
          <p:nvSpPr>
            <p:cNvPr id="8558" name="Google Shape;8558;p6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9" name="Google Shape;8559;p6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0" name="Google Shape;8560;p6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1" name="Google Shape;8561;p6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2" name="Google Shape;8562;p6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63" name="Google Shape;8563;p66"/>
          <p:cNvGrpSpPr/>
          <p:nvPr/>
        </p:nvGrpSpPr>
        <p:grpSpPr>
          <a:xfrm>
            <a:off x="6617990" y="2927430"/>
            <a:ext cx="1110299" cy="621702"/>
            <a:chOff x="238125" y="1335475"/>
            <a:chExt cx="5418735" cy="3034175"/>
          </a:xfrm>
        </p:grpSpPr>
        <p:sp>
          <p:nvSpPr>
            <p:cNvPr id="8564" name="Google Shape;8564;p6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5" name="Google Shape;8565;p6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6" name="Google Shape;8566;p6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67" name="Google Shape;8567;p66"/>
          <p:cNvGrpSpPr/>
          <p:nvPr/>
        </p:nvGrpSpPr>
        <p:grpSpPr>
          <a:xfrm>
            <a:off x="5435649" y="2924327"/>
            <a:ext cx="1074451" cy="627181"/>
            <a:chOff x="5359127" y="2910889"/>
            <a:chExt cx="1097723" cy="640831"/>
          </a:xfrm>
        </p:grpSpPr>
        <p:grpSp>
          <p:nvGrpSpPr>
            <p:cNvPr id="8568" name="Google Shape;8568;p66"/>
            <p:cNvGrpSpPr/>
            <p:nvPr/>
          </p:nvGrpSpPr>
          <p:grpSpPr>
            <a:xfrm>
              <a:off x="5929791" y="3263088"/>
              <a:ext cx="527060" cy="287097"/>
              <a:chOff x="5929791" y="3263088"/>
              <a:chExt cx="527060" cy="287097"/>
            </a:xfrm>
          </p:grpSpPr>
          <p:sp>
            <p:nvSpPr>
              <p:cNvPr id="8569" name="Google Shape;8569;p6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70" name="Google Shape;8570;p6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71" name="Google Shape;8571;p66"/>
            <p:cNvGrpSpPr/>
            <p:nvPr/>
          </p:nvGrpSpPr>
          <p:grpSpPr>
            <a:xfrm>
              <a:off x="5359127" y="3263089"/>
              <a:ext cx="526428" cy="288631"/>
              <a:chOff x="5359127" y="3263089"/>
              <a:chExt cx="526428" cy="288631"/>
            </a:xfrm>
          </p:grpSpPr>
          <p:sp>
            <p:nvSpPr>
              <p:cNvPr id="8572" name="Google Shape;8572;p6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73" name="Google Shape;8573;p6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74" name="Google Shape;8574;p66"/>
            <p:cNvGrpSpPr/>
            <p:nvPr/>
          </p:nvGrpSpPr>
          <p:grpSpPr>
            <a:xfrm>
              <a:off x="5551525" y="2910889"/>
              <a:ext cx="520901" cy="610283"/>
              <a:chOff x="5551525" y="2910889"/>
              <a:chExt cx="520901" cy="610283"/>
            </a:xfrm>
          </p:grpSpPr>
          <p:sp>
            <p:nvSpPr>
              <p:cNvPr id="8575" name="Google Shape;8575;p6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76" name="Google Shape;8576;p6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77" name="Google Shape;8577;p66"/>
            <p:cNvGrpSpPr/>
            <p:nvPr/>
          </p:nvGrpSpPr>
          <p:grpSpPr>
            <a:xfrm>
              <a:off x="5743962" y="2919100"/>
              <a:ext cx="623674" cy="284502"/>
              <a:chOff x="5743962" y="2919100"/>
              <a:chExt cx="623674" cy="284502"/>
            </a:xfrm>
          </p:grpSpPr>
          <p:sp>
            <p:nvSpPr>
              <p:cNvPr id="8578" name="Google Shape;8578;p6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79" name="Google Shape;8579;p6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80" name="Google Shape;8580;p66"/>
          <p:cNvGrpSpPr/>
          <p:nvPr/>
        </p:nvGrpSpPr>
        <p:grpSpPr>
          <a:xfrm>
            <a:off x="7586863" y="2075038"/>
            <a:ext cx="874976" cy="719600"/>
            <a:chOff x="7608988" y="2093194"/>
            <a:chExt cx="817276" cy="672147"/>
          </a:xfrm>
        </p:grpSpPr>
        <p:cxnSp>
          <p:nvCxnSpPr>
            <p:cNvPr id="8581" name="Google Shape;8581;p6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2" name="Google Shape;8582;p6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3" name="Google Shape;8583;p6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4" name="Google Shape;8584;p6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5" name="Google Shape;8585;p6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86" name="Google Shape;8586;p6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87" name="Google Shape;8587;p66"/>
            <p:cNvGrpSpPr/>
            <p:nvPr/>
          </p:nvGrpSpPr>
          <p:grpSpPr>
            <a:xfrm>
              <a:off x="7721175" y="2093194"/>
              <a:ext cx="599587" cy="623846"/>
              <a:chOff x="7721175" y="2093194"/>
              <a:chExt cx="599587" cy="623846"/>
            </a:xfrm>
          </p:grpSpPr>
          <p:grpSp>
            <p:nvGrpSpPr>
              <p:cNvPr id="8588" name="Google Shape;8588;p66"/>
              <p:cNvGrpSpPr/>
              <p:nvPr/>
            </p:nvGrpSpPr>
            <p:grpSpPr>
              <a:xfrm>
                <a:off x="7721175" y="2093194"/>
                <a:ext cx="291605" cy="623846"/>
                <a:chOff x="9405575" y="2061418"/>
                <a:chExt cx="291605" cy="623846"/>
              </a:xfrm>
            </p:grpSpPr>
            <p:sp>
              <p:nvSpPr>
                <p:cNvPr id="8589" name="Google Shape;8589;p6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0" name="Google Shape;8590;p6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1" name="Google Shape;8591;p6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2" name="Google Shape;8592;p6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3" name="Google Shape;8593;p6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4" name="Google Shape;8594;p6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5" name="Google Shape;8595;p6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96" name="Google Shape;8596;p66"/>
              <p:cNvGrpSpPr/>
              <p:nvPr/>
            </p:nvGrpSpPr>
            <p:grpSpPr>
              <a:xfrm flipH="1">
                <a:off x="8029157" y="2093194"/>
                <a:ext cx="291605" cy="623846"/>
                <a:chOff x="9405575" y="2061418"/>
                <a:chExt cx="291605" cy="623846"/>
              </a:xfrm>
            </p:grpSpPr>
            <p:sp>
              <p:nvSpPr>
                <p:cNvPr id="8597" name="Google Shape;8597;p6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8" name="Google Shape;8598;p6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9" name="Google Shape;8599;p6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0" name="Google Shape;8600;p6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1" name="Google Shape;8601;p6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2" name="Google Shape;8602;p6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3" name="Google Shape;8603;p6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8604" name="Google Shape;8604;p66"/>
          <p:cNvGrpSpPr/>
          <p:nvPr/>
        </p:nvGrpSpPr>
        <p:grpSpPr>
          <a:xfrm>
            <a:off x="4031299" y="1191441"/>
            <a:ext cx="712557" cy="785901"/>
            <a:chOff x="4206459" y="1191441"/>
            <a:chExt cx="712557" cy="785901"/>
          </a:xfrm>
        </p:grpSpPr>
        <p:sp>
          <p:nvSpPr>
            <p:cNvPr id="8605" name="Google Shape;8605;p6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6" name="Google Shape;8606;p6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7" name="Google Shape;8607;p6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8" name="Google Shape;8608;p6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09" name="Google Shape;8609;p66"/>
            <p:cNvGrpSpPr/>
            <p:nvPr/>
          </p:nvGrpSpPr>
          <p:grpSpPr>
            <a:xfrm>
              <a:off x="4644280" y="1290523"/>
              <a:ext cx="143716" cy="29463"/>
              <a:chOff x="4644280" y="1290523"/>
              <a:chExt cx="143716" cy="29463"/>
            </a:xfrm>
          </p:grpSpPr>
          <p:sp>
            <p:nvSpPr>
              <p:cNvPr id="8610" name="Google Shape;8610;p6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1" name="Google Shape;8611;p6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2" name="Google Shape;8612;p6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3" name="Google Shape;8613;p6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14" name="Google Shape;8614;p66"/>
            <p:cNvGrpSpPr/>
            <p:nvPr/>
          </p:nvGrpSpPr>
          <p:grpSpPr>
            <a:xfrm>
              <a:off x="4356567" y="1191441"/>
              <a:ext cx="143690" cy="29488"/>
              <a:chOff x="4356567" y="1191441"/>
              <a:chExt cx="143690" cy="29488"/>
            </a:xfrm>
          </p:grpSpPr>
          <p:sp>
            <p:nvSpPr>
              <p:cNvPr id="8615" name="Google Shape;8615;p6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6" name="Google Shape;8616;p6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7" name="Google Shape;8617;p6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8" name="Google Shape;8618;p6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19" name="Google Shape;8619;p66"/>
            <p:cNvGrpSpPr/>
            <p:nvPr/>
          </p:nvGrpSpPr>
          <p:grpSpPr>
            <a:xfrm>
              <a:off x="4339009" y="1863727"/>
              <a:ext cx="143703" cy="29476"/>
              <a:chOff x="4339009" y="1863727"/>
              <a:chExt cx="143703" cy="29476"/>
            </a:xfrm>
          </p:grpSpPr>
          <p:sp>
            <p:nvSpPr>
              <p:cNvPr id="8620" name="Google Shape;8620;p6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1" name="Google Shape;8621;p6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2" name="Google Shape;8622;p6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3" name="Google Shape;8623;p6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24" name="Google Shape;8624;p66"/>
            <p:cNvGrpSpPr/>
            <p:nvPr/>
          </p:nvGrpSpPr>
          <p:grpSpPr>
            <a:xfrm>
              <a:off x="4206459" y="1607315"/>
              <a:ext cx="29539" cy="142899"/>
              <a:chOff x="4206459" y="1607315"/>
              <a:chExt cx="29539" cy="142899"/>
            </a:xfrm>
          </p:grpSpPr>
          <p:sp>
            <p:nvSpPr>
              <p:cNvPr id="8625" name="Google Shape;8625;p6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6" name="Google Shape;8626;p6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7" name="Google Shape;8627;p6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8" name="Google Shape;8628;p6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29" name="Google Shape;8629;p6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0" name="Google Shape;8630;p6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1" name="Google Shape;8631;p6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2" name="Google Shape;8632;p6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33" name="Google Shape;8633;p66"/>
            <p:cNvGrpSpPr/>
            <p:nvPr/>
          </p:nvGrpSpPr>
          <p:grpSpPr>
            <a:xfrm>
              <a:off x="4889463" y="1423737"/>
              <a:ext cx="29552" cy="142899"/>
              <a:chOff x="4889463" y="1423737"/>
              <a:chExt cx="29552" cy="142899"/>
            </a:xfrm>
          </p:grpSpPr>
          <p:sp>
            <p:nvSpPr>
              <p:cNvPr id="8634" name="Google Shape;8634;p6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5" name="Google Shape;8635;p6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6" name="Google Shape;8636;p6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7" name="Google Shape;8637;p6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38" name="Google Shape;8638;p66"/>
            <p:cNvGrpSpPr/>
            <p:nvPr/>
          </p:nvGrpSpPr>
          <p:grpSpPr>
            <a:xfrm>
              <a:off x="4771663" y="1876896"/>
              <a:ext cx="108651" cy="100447"/>
              <a:chOff x="4771663" y="1876896"/>
              <a:chExt cx="108651" cy="100447"/>
            </a:xfrm>
          </p:grpSpPr>
          <p:sp>
            <p:nvSpPr>
              <p:cNvPr id="8639" name="Google Shape;8639;p6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0" name="Google Shape;8640;p6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1" name="Google Shape;8641;p6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2" name="Google Shape;8642;p6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643" name="Google Shape;8643;p66"/>
          <p:cNvGrpSpPr/>
          <p:nvPr/>
        </p:nvGrpSpPr>
        <p:grpSpPr>
          <a:xfrm>
            <a:off x="4026774" y="2074664"/>
            <a:ext cx="791287" cy="720350"/>
            <a:chOff x="267375" y="1071875"/>
            <a:chExt cx="470500" cy="428550"/>
          </a:xfrm>
        </p:grpSpPr>
        <p:sp>
          <p:nvSpPr>
            <p:cNvPr id="8644" name="Google Shape;8644;p6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5" name="Google Shape;8645;p6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6" name="Google Shape;8646;p6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7" name="Google Shape;8647;p6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8" name="Google Shape;8648;p6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9" name="Google Shape;8649;p6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0" name="Google Shape;8650;p6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1" name="Google Shape;8651;p6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52" name="Google Shape;8652;p66"/>
          <p:cNvGrpSpPr/>
          <p:nvPr/>
        </p:nvGrpSpPr>
        <p:grpSpPr>
          <a:xfrm>
            <a:off x="727269" y="3719294"/>
            <a:ext cx="1408444" cy="673166"/>
            <a:chOff x="712664" y="3693287"/>
            <a:chExt cx="1460738" cy="698160"/>
          </a:xfrm>
        </p:grpSpPr>
        <p:grpSp>
          <p:nvGrpSpPr>
            <p:cNvPr id="8653" name="Google Shape;8653;p66"/>
            <p:cNvGrpSpPr/>
            <p:nvPr/>
          </p:nvGrpSpPr>
          <p:grpSpPr>
            <a:xfrm>
              <a:off x="1380079" y="4133090"/>
              <a:ext cx="234048" cy="258099"/>
              <a:chOff x="1380079" y="4133090"/>
              <a:chExt cx="234048" cy="258099"/>
            </a:xfrm>
          </p:grpSpPr>
          <p:sp>
            <p:nvSpPr>
              <p:cNvPr id="8654" name="Google Shape;8654;p6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5" name="Google Shape;8655;p6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6" name="Google Shape;8656;p6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57" name="Google Shape;8657;p66"/>
            <p:cNvGrpSpPr/>
            <p:nvPr/>
          </p:nvGrpSpPr>
          <p:grpSpPr>
            <a:xfrm>
              <a:off x="884610" y="3864082"/>
              <a:ext cx="1118566" cy="527275"/>
              <a:chOff x="890961" y="3865463"/>
              <a:chExt cx="1115221" cy="525698"/>
            </a:xfrm>
          </p:grpSpPr>
          <p:sp>
            <p:nvSpPr>
              <p:cNvPr id="8658" name="Google Shape;8658;p6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9" name="Google Shape;8659;p6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0" name="Google Shape;8660;p6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61" name="Google Shape;8661;p66"/>
            <p:cNvGrpSpPr/>
            <p:nvPr/>
          </p:nvGrpSpPr>
          <p:grpSpPr>
            <a:xfrm>
              <a:off x="712664" y="3693287"/>
              <a:ext cx="1460738" cy="698160"/>
              <a:chOff x="712664" y="3693025"/>
              <a:chExt cx="1460738" cy="698160"/>
            </a:xfrm>
          </p:grpSpPr>
          <p:sp>
            <p:nvSpPr>
              <p:cNvPr id="8662" name="Google Shape;8662;p6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3" name="Google Shape;8663;p6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4" name="Google Shape;8664;p6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5" name="Google Shape;8665;p6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6" name="Google Shape;8666;p6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7" name="Google Shape;8667;p6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668" name="Google Shape;8668;p66"/>
          <p:cNvGrpSpPr/>
          <p:nvPr/>
        </p:nvGrpSpPr>
        <p:grpSpPr>
          <a:xfrm>
            <a:off x="3164985" y="1191441"/>
            <a:ext cx="795485" cy="738831"/>
            <a:chOff x="3348603" y="1236445"/>
            <a:chExt cx="749256" cy="695894"/>
          </a:xfrm>
        </p:grpSpPr>
        <p:grpSp>
          <p:nvGrpSpPr>
            <p:cNvPr id="8669" name="Google Shape;8669;p66"/>
            <p:cNvGrpSpPr/>
            <p:nvPr/>
          </p:nvGrpSpPr>
          <p:grpSpPr>
            <a:xfrm>
              <a:off x="3583779" y="1236445"/>
              <a:ext cx="293795" cy="285811"/>
              <a:chOff x="3750225" y="1774000"/>
              <a:chExt cx="149575" cy="145525"/>
            </a:xfrm>
          </p:grpSpPr>
          <p:sp>
            <p:nvSpPr>
              <p:cNvPr id="8670" name="Google Shape;8670;p6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1" name="Google Shape;8671;p6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72" name="Google Shape;8672;p66"/>
            <p:cNvGrpSpPr/>
            <p:nvPr/>
          </p:nvGrpSpPr>
          <p:grpSpPr>
            <a:xfrm>
              <a:off x="3775534" y="1462599"/>
              <a:ext cx="322325" cy="285958"/>
              <a:chOff x="3847850" y="1889150"/>
              <a:chExt cx="164100" cy="145600"/>
            </a:xfrm>
          </p:grpSpPr>
          <p:sp>
            <p:nvSpPr>
              <p:cNvPr id="8673" name="Google Shape;8673;p6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4" name="Google Shape;8674;p6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75" name="Google Shape;8675;p66"/>
            <p:cNvGrpSpPr/>
            <p:nvPr/>
          </p:nvGrpSpPr>
          <p:grpSpPr>
            <a:xfrm>
              <a:off x="3545329" y="1646528"/>
              <a:ext cx="293746" cy="285811"/>
              <a:chOff x="3730650" y="1982800"/>
              <a:chExt cx="149550" cy="145525"/>
            </a:xfrm>
          </p:grpSpPr>
          <p:sp>
            <p:nvSpPr>
              <p:cNvPr id="8676" name="Google Shape;8676;p6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7" name="Google Shape;8677;p6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78" name="Google Shape;8678;p66"/>
            <p:cNvGrpSpPr/>
            <p:nvPr/>
          </p:nvGrpSpPr>
          <p:grpSpPr>
            <a:xfrm>
              <a:off x="3348603" y="1415046"/>
              <a:ext cx="294384" cy="284387"/>
              <a:chOff x="3630494" y="1864938"/>
              <a:chExt cx="149875" cy="144800"/>
            </a:xfrm>
          </p:grpSpPr>
          <p:sp>
            <p:nvSpPr>
              <p:cNvPr id="8679" name="Google Shape;8679;p6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0" name="Google Shape;8680;p6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681" name="Google Shape;8681;p66"/>
          <p:cNvGrpSpPr/>
          <p:nvPr/>
        </p:nvGrpSpPr>
        <p:grpSpPr>
          <a:xfrm>
            <a:off x="2286512" y="3714337"/>
            <a:ext cx="1324924" cy="678083"/>
            <a:chOff x="2413923" y="3711366"/>
            <a:chExt cx="1374117" cy="703260"/>
          </a:xfrm>
        </p:grpSpPr>
        <p:grpSp>
          <p:nvGrpSpPr>
            <p:cNvPr id="8682" name="Google Shape;8682;p66"/>
            <p:cNvGrpSpPr/>
            <p:nvPr/>
          </p:nvGrpSpPr>
          <p:grpSpPr>
            <a:xfrm>
              <a:off x="2413923" y="3711366"/>
              <a:ext cx="1374117" cy="703260"/>
              <a:chOff x="2413923" y="3711366"/>
              <a:chExt cx="1374117" cy="703260"/>
            </a:xfrm>
          </p:grpSpPr>
          <p:sp>
            <p:nvSpPr>
              <p:cNvPr id="8683" name="Google Shape;8683;p6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84" name="Google Shape;8684;p66"/>
              <p:cNvGrpSpPr/>
              <p:nvPr/>
            </p:nvGrpSpPr>
            <p:grpSpPr>
              <a:xfrm>
                <a:off x="2600284" y="3808654"/>
                <a:ext cx="234506" cy="138009"/>
                <a:chOff x="2600284" y="3808654"/>
                <a:chExt cx="234506" cy="138009"/>
              </a:xfrm>
            </p:grpSpPr>
            <p:sp>
              <p:nvSpPr>
                <p:cNvPr id="8685" name="Google Shape;8685;p6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86" name="Google Shape;8686;p6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7" name="Google Shape;8687;p66"/>
              <p:cNvGrpSpPr/>
              <p:nvPr/>
            </p:nvGrpSpPr>
            <p:grpSpPr>
              <a:xfrm>
                <a:off x="3359659" y="3805664"/>
                <a:ext cx="232294" cy="141000"/>
                <a:chOff x="3359659" y="3805664"/>
                <a:chExt cx="232294" cy="141000"/>
              </a:xfrm>
            </p:grpSpPr>
            <p:sp>
              <p:nvSpPr>
                <p:cNvPr id="8688" name="Google Shape;8688;p6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89" name="Google Shape;8689;p6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90" name="Google Shape;8690;p66"/>
              <p:cNvGrpSpPr/>
              <p:nvPr/>
            </p:nvGrpSpPr>
            <p:grpSpPr>
              <a:xfrm>
                <a:off x="3067316" y="3711366"/>
                <a:ext cx="66900" cy="166809"/>
                <a:chOff x="3067316" y="3711366"/>
                <a:chExt cx="66900" cy="166809"/>
              </a:xfrm>
            </p:grpSpPr>
            <p:sp>
              <p:nvSpPr>
                <p:cNvPr id="8691" name="Google Shape;8691;p6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92" name="Google Shape;8692;p6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93" name="Google Shape;8693;p66"/>
              <p:cNvGrpSpPr/>
              <p:nvPr/>
            </p:nvGrpSpPr>
            <p:grpSpPr>
              <a:xfrm>
                <a:off x="2413923" y="4058666"/>
                <a:ext cx="224119" cy="66900"/>
                <a:chOff x="2413923" y="4058666"/>
                <a:chExt cx="224119" cy="66900"/>
              </a:xfrm>
            </p:grpSpPr>
            <p:sp>
              <p:nvSpPr>
                <p:cNvPr id="8694" name="Google Shape;8694;p6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95" name="Google Shape;8695;p6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96" name="Google Shape;8696;p66"/>
              <p:cNvGrpSpPr/>
              <p:nvPr/>
            </p:nvGrpSpPr>
            <p:grpSpPr>
              <a:xfrm>
                <a:off x="3564643" y="4058666"/>
                <a:ext cx="223397" cy="66900"/>
                <a:chOff x="3564643" y="4058666"/>
                <a:chExt cx="223397" cy="66900"/>
              </a:xfrm>
            </p:grpSpPr>
            <p:sp>
              <p:nvSpPr>
                <p:cNvPr id="8697" name="Google Shape;8697;p6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98" name="Google Shape;8698;p6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699" name="Google Shape;8699;p66"/>
            <p:cNvGrpSpPr/>
            <p:nvPr/>
          </p:nvGrpSpPr>
          <p:grpSpPr>
            <a:xfrm>
              <a:off x="2633353" y="3965763"/>
              <a:ext cx="933975" cy="445687"/>
              <a:chOff x="2633353" y="3965763"/>
              <a:chExt cx="933975" cy="445687"/>
            </a:xfrm>
          </p:grpSpPr>
          <p:sp>
            <p:nvSpPr>
              <p:cNvPr id="8700" name="Google Shape;8700;p6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1" name="Google Shape;8701;p6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702" name="Google Shape;8702;p66"/>
          <p:cNvGrpSpPr/>
          <p:nvPr/>
        </p:nvGrpSpPr>
        <p:grpSpPr>
          <a:xfrm>
            <a:off x="6410784" y="1264884"/>
            <a:ext cx="1131087" cy="587383"/>
            <a:chOff x="238125" y="999450"/>
            <a:chExt cx="7140700" cy="3708225"/>
          </a:xfrm>
        </p:grpSpPr>
        <p:sp>
          <p:nvSpPr>
            <p:cNvPr id="8703" name="Google Shape;8703;p6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4" name="Google Shape;8704;p6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5" name="Google Shape;8705;p6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6" name="Google Shape;8706;p6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7" name="Google Shape;8707;p6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8" name="Google Shape;8708;p6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9" name="Google Shape;8709;p6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0" name="Google Shape;8710;p6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1" name="Google Shape;8711;p6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12" name="Google Shape;8712;p66"/>
          <p:cNvGrpSpPr/>
          <p:nvPr/>
        </p:nvGrpSpPr>
        <p:grpSpPr>
          <a:xfrm>
            <a:off x="3762234" y="3714379"/>
            <a:ext cx="1375854" cy="678131"/>
            <a:chOff x="3913765" y="3641905"/>
            <a:chExt cx="1522805" cy="750560"/>
          </a:xfrm>
        </p:grpSpPr>
        <p:grpSp>
          <p:nvGrpSpPr>
            <p:cNvPr id="8713" name="Google Shape;8713;p66"/>
            <p:cNvGrpSpPr/>
            <p:nvPr/>
          </p:nvGrpSpPr>
          <p:grpSpPr>
            <a:xfrm>
              <a:off x="3913765" y="3997002"/>
              <a:ext cx="1522805" cy="395463"/>
              <a:chOff x="3913765" y="3997002"/>
              <a:chExt cx="1522805" cy="395463"/>
            </a:xfrm>
          </p:grpSpPr>
          <p:grpSp>
            <p:nvGrpSpPr>
              <p:cNvPr id="8714" name="Google Shape;8714;p66"/>
              <p:cNvGrpSpPr/>
              <p:nvPr/>
            </p:nvGrpSpPr>
            <p:grpSpPr>
              <a:xfrm>
                <a:off x="3913765" y="4138659"/>
                <a:ext cx="507602" cy="253806"/>
                <a:chOff x="3913765" y="4138659"/>
                <a:chExt cx="507602" cy="253806"/>
              </a:xfrm>
            </p:grpSpPr>
            <p:sp>
              <p:nvSpPr>
                <p:cNvPr id="8715" name="Google Shape;8715;p6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6" name="Google Shape;8716;p6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grpSp>
          <p:grpSp>
            <p:nvGrpSpPr>
              <p:cNvPr id="8717" name="Google Shape;8717;p66"/>
              <p:cNvGrpSpPr/>
              <p:nvPr/>
            </p:nvGrpSpPr>
            <p:grpSpPr>
              <a:xfrm>
                <a:off x="4421361" y="3997002"/>
                <a:ext cx="507618" cy="395463"/>
                <a:chOff x="4421361" y="3997002"/>
                <a:chExt cx="507618" cy="395463"/>
              </a:xfrm>
            </p:grpSpPr>
            <p:sp>
              <p:nvSpPr>
                <p:cNvPr id="8718" name="Google Shape;8718;p6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9" name="Google Shape;8719;p6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20" name="Google Shape;8720;p66"/>
              <p:cNvGrpSpPr/>
              <p:nvPr/>
            </p:nvGrpSpPr>
            <p:grpSpPr>
              <a:xfrm>
                <a:off x="4928973" y="4189418"/>
                <a:ext cx="507596" cy="203047"/>
                <a:chOff x="4928973" y="4189418"/>
                <a:chExt cx="507596" cy="203047"/>
              </a:xfrm>
            </p:grpSpPr>
            <p:sp>
              <p:nvSpPr>
                <p:cNvPr id="8721" name="Google Shape;8721;p6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2" name="Google Shape;8722;p6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723" name="Google Shape;8723;p66"/>
            <p:cNvGrpSpPr/>
            <p:nvPr/>
          </p:nvGrpSpPr>
          <p:grpSpPr>
            <a:xfrm>
              <a:off x="4482186" y="3641905"/>
              <a:ext cx="397605" cy="349784"/>
              <a:chOff x="2906375" y="1159725"/>
              <a:chExt cx="1860575" cy="1636800"/>
            </a:xfrm>
          </p:grpSpPr>
          <p:sp>
            <p:nvSpPr>
              <p:cNvPr id="8724" name="Google Shape;8724;p6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5" name="Google Shape;8725;p6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6" name="Google Shape;8726;p6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7" name="Google Shape;8727;p6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728" name="Google Shape;8728;p66"/>
          <p:cNvGrpSpPr/>
          <p:nvPr/>
        </p:nvGrpSpPr>
        <p:grpSpPr>
          <a:xfrm>
            <a:off x="6546943" y="2074305"/>
            <a:ext cx="940737" cy="721067"/>
            <a:chOff x="6599718" y="2068734"/>
            <a:chExt cx="940737" cy="721067"/>
          </a:xfrm>
        </p:grpSpPr>
        <p:sp>
          <p:nvSpPr>
            <p:cNvPr id="8729" name="Google Shape;8729;p6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0" name="Google Shape;8730;p6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1" name="Google Shape;8731;p6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2" name="Google Shape;8732;p6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3" name="Google Shape;8733;p6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4" name="Google Shape;8734;p6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35" name="Google Shape;8735;p66"/>
            <p:cNvGrpSpPr/>
            <p:nvPr/>
          </p:nvGrpSpPr>
          <p:grpSpPr>
            <a:xfrm>
              <a:off x="6836957" y="2068734"/>
              <a:ext cx="461892" cy="721067"/>
              <a:chOff x="6836957" y="2068734"/>
              <a:chExt cx="461892" cy="721067"/>
            </a:xfrm>
          </p:grpSpPr>
          <p:sp>
            <p:nvSpPr>
              <p:cNvPr id="8736" name="Google Shape;8736;p6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7" name="Google Shape;8737;p6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8" name="Google Shape;8738;p6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9" name="Google Shape;8739;p6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0" name="Google Shape;8740;p6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1" name="Google Shape;8741;p6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42" name="Google Shape;8742;p66"/>
              <p:cNvGrpSpPr/>
              <p:nvPr/>
            </p:nvGrpSpPr>
            <p:grpSpPr>
              <a:xfrm>
                <a:off x="6836957" y="2068734"/>
                <a:ext cx="461892" cy="721067"/>
                <a:chOff x="6836957" y="2068734"/>
                <a:chExt cx="461892" cy="721067"/>
              </a:xfrm>
            </p:grpSpPr>
            <p:sp>
              <p:nvSpPr>
                <p:cNvPr id="8743" name="Google Shape;8743;p6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4" name="Google Shape;8744;p6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5" name="Google Shape;8745;p6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6" name="Google Shape;8746;p6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7" name="Google Shape;8747;p6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8" name="Google Shape;8748;p6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9" name="Google Shape;8749;p6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8750" name="Google Shape;8750;p66"/>
          <p:cNvGrpSpPr/>
          <p:nvPr/>
        </p:nvGrpSpPr>
        <p:grpSpPr>
          <a:xfrm>
            <a:off x="2430262" y="2078652"/>
            <a:ext cx="712577" cy="712374"/>
            <a:chOff x="2559249" y="2069323"/>
            <a:chExt cx="685566" cy="685634"/>
          </a:xfrm>
        </p:grpSpPr>
        <p:sp>
          <p:nvSpPr>
            <p:cNvPr id="8751" name="Google Shape;8751;p6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2" name="Google Shape;8752;p6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3" name="Google Shape;8753;p6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4" name="Google Shape;8754;p6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5" name="Google Shape;8755;p6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6" name="Google Shape;8756;p6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7" name="Google Shape;8757;p6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8" name="Google Shape;8758;p6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9" name="Google Shape;8759;p6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0" name="Google Shape;8760;p6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1" name="Google Shape;8761;p6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2" name="Google Shape;8762;p6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3" name="Google Shape;8763;p6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64" name="Google Shape;8764;p66"/>
          <p:cNvGrpSpPr/>
          <p:nvPr/>
        </p:nvGrpSpPr>
        <p:grpSpPr>
          <a:xfrm>
            <a:off x="7612699" y="1191441"/>
            <a:ext cx="845645" cy="711911"/>
            <a:chOff x="951975" y="315800"/>
            <a:chExt cx="5860325" cy="4933550"/>
          </a:xfrm>
        </p:grpSpPr>
        <p:sp>
          <p:nvSpPr>
            <p:cNvPr id="8765" name="Google Shape;8765;p6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6" name="Google Shape;8766;p6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7" name="Google Shape;8767;p6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8" name="Google Shape;8768;p6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9" name="Google Shape;8769;p6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0" name="Google Shape;8770;p6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1" name="Google Shape;8771;p6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2" name="Google Shape;8772;p6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73" name="Google Shape;8773;p66"/>
          <p:cNvGrpSpPr/>
          <p:nvPr/>
        </p:nvGrpSpPr>
        <p:grpSpPr>
          <a:xfrm>
            <a:off x="3709828" y="2927550"/>
            <a:ext cx="1617932" cy="621724"/>
            <a:chOff x="3862800" y="3038525"/>
            <a:chExt cx="1329006" cy="510698"/>
          </a:xfrm>
        </p:grpSpPr>
        <p:sp>
          <p:nvSpPr>
            <p:cNvPr id="8774" name="Google Shape;8774;p6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5" name="Google Shape;8775;p6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76" name="Google Shape;8776;p66"/>
            <p:cNvGrpSpPr/>
            <p:nvPr/>
          </p:nvGrpSpPr>
          <p:grpSpPr>
            <a:xfrm>
              <a:off x="3967075" y="3040337"/>
              <a:ext cx="1019927" cy="402126"/>
              <a:chOff x="3967075" y="3040337"/>
              <a:chExt cx="1019927" cy="402126"/>
            </a:xfrm>
          </p:grpSpPr>
          <p:sp>
            <p:nvSpPr>
              <p:cNvPr id="8777" name="Google Shape;8777;p6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8" name="Google Shape;8778;p6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79" name="Google Shape;8779;p66"/>
            <p:cNvGrpSpPr/>
            <p:nvPr/>
          </p:nvGrpSpPr>
          <p:grpSpPr>
            <a:xfrm>
              <a:off x="4186700" y="3040337"/>
              <a:ext cx="390475" cy="183289"/>
              <a:chOff x="4186700" y="3040337"/>
              <a:chExt cx="390475" cy="183289"/>
            </a:xfrm>
          </p:grpSpPr>
          <p:sp>
            <p:nvSpPr>
              <p:cNvPr id="8780" name="Google Shape;8780;p6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1" name="Google Shape;8781;p6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2" name="Google Shape;8782;p66"/>
            <p:cNvGrpSpPr/>
            <p:nvPr/>
          </p:nvGrpSpPr>
          <p:grpSpPr>
            <a:xfrm>
              <a:off x="4073727" y="3040337"/>
              <a:ext cx="697794" cy="296263"/>
              <a:chOff x="4073727" y="3040337"/>
              <a:chExt cx="697794" cy="296263"/>
            </a:xfrm>
          </p:grpSpPr>
          <p:sp>
            <p:nvSpPr>
              <p:cNvPr id="8783" name="Google Shape;8783;p6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4" name="Google Shape;8784;p6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5" name="Google Shape;8785;p66"/>
            <p:cNvGrpSpPr/>
            <p:nvPr/>
          </p:nvGrpSpPr>
          <p:grpSpPr>
            <a:xfrm>
              <a:off x="3862800" y="3038525"/>
              <a:ext cx="1329006" cy="510698"/>
              <a:chOff x="3862800" y="3038525"/>
              <a:chExt cx="1329006" cy="510698"/>
            </a:xfrm>
          </p:grpSpPr>
          <p:sp>
            <p:nvSpPr>
              <p:cNvPr id="8786" name="Google Shape;8786;p6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7" name="Google Shape;8787;p6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788" name="Google Shape;8788;p66"/>
          <p:cNvGrpSpPr/>
          <p:nvPr/>
        </p:nvGrpSpPr>
        <p:grpSpPr>
          <a:xfrm>
            <a:off x="718150" y="1191441"/>
            <a:ext cx="883205" cy="775176"/>
            <a:chOff x="649648" y="271400"/>
            <a:chExt cx="6215377" cy="5455143"/>
          </a:xfrm>
        </p:grpSpPr>
        <p:sp>
          <p:nvSpPr>
            <p:cNvPr id="8789" name="Google Shape;8789;p6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0" name="Google Shape;8790;p6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1" name="Google Shape;8791;p6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2" name="Google Shape;8792;p6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3" name="Google Shape;8793;p6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4" name="Google Shape;8794;p6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5" name="Google Shape;8795;p6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6" name="Google Shape;8796;p6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7" name="Google Shape;8797;p6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8" name="Google Shape;8798;p6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9" name="Google Shape;8799;p6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0" name="Google Shape;8800;p6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1" name="Google Shape;8801;p66"/>
          <p:cNvGrpSpPr/>
          <p:nvPr/>
        </p:nvGrpSpPr>
        <p:grpSpPr>
          <a:xfrm>
            <a:off x="2326452" y="1191441"/>
            <a:ext cx="767704" cy="815489"/>
            <a:chOff x="2499700" y="1135950"/>
            <a:chExt cx="732402" cy="777990"/>
          </a:xfrm>
        </p:grpSpPr>
        <p:grpSp>
          <p:nvGrpSpPr>
            <p:cNvPr id="8802" name="Google Shape;8802;p66"/>
            <p:cNvGrpSpPr/>
            <p:nvPr/>
          </p:nvGrpSpPr>
          <p:grpSpPr>
            <a:xfrm>
              <a:off x="2499700" y="1135950"/>
              <a:ext cx="732402" cy="694705"/>
              <a:chOff x="2499700" y="1135950"/>
              <a:chExt cx="732402" cy="694705"/>
            </a:xfrm>
          </p:grpSpPr>
          <p:sp>
            <p:nvSpPr>
              <p:cNvPr id="8803" name="Google Shape;8803;p6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4" name="Google Shape;8804;p6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5" name="Google Shape;8805;p6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6" name="Google Shape;8806;p6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7" name="Google Shape;8807;p6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8" name="Google Shape;8808;p6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9" name="Google Shape;8809;p6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0" name="Google Shape;8810;p6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1" name="Google Shape;8811;p6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2" name="Google Shape;8812;p6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3" name="Google Shape;8813;p6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4" name="Google Shape;8814;p6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5" name="Google Shape;8815;p6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6" name="Google Shape;8816;p6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7" name="Google Shape;8817;p6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8" name="Google Shape;8818;p6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9" name="Google Shape;8819;p6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0" name="Google Shape;8820;p6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1" name="Google Shape;8821;p6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2" name="Google Shape;8822;p6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3" name="Google Shape;8823;p6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4" name="Google Shape;8824;p6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5" name="Google Shape;8825;p6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6" name="Google Shape;8826;p6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7" name="Google Shape;8827;p6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8" name="Google Shape;8828;p6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9" name="Google Shape;8829;p6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30" name="Google Shape;8830;p66"/>
            <p:cNvGrpSpPr/>
            <p:nvPr/>
          </p:nvGrpSpPr>
          <p:grpSpPr>
            <a:xfrm>
              <a:off x="2517909" y="1188726"/>
              <a:ext cx="702702" cy="725214"/>
              <a:chOff x="2517909" y="1188726"/>
              <a:chExt cx="702702" cy="725214"/>
            </a:xfrm>
          </p:grpSpPr>
          <p:sp>
            <p:nvSpPr>
              <p:cNvPr id="8831" name="Google Shape;8831;p6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2" name="Google Shape;8832;p6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3" name="Google Shape;8833;p6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4" name="Google Shape;8834;p6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5" name="Google Shape;8835;p6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836" name="Google Shape;8836;p66"/>
          <p:cNvGrpSpPr/>
          <p:nvPr/>
        </p:nvGrpSpPr>
        <p:grpSpPr>
          <a:xfrm>
            <a:off x="1672184" y="1191441"/>
            <a:ext cx="583439" cy="870229"/>
            <a:chOff x="1716825" y="1121550"/>
            <a:chExt cx="622800" cy="928938"/>
          </a:xfrm>
        </p:grpSpPr>
        <p:grpSp>
          <p:nvGrpSpPr>
            <p:cNvPr id="8837" name="Google Shape;8837;p66"/>
            <p:cNvGrpSpPr/>
            <p:nvPr/>
          </p:nvGrpSpPr>
          <p:grpSpPr>
            <a:xfrm>
              <a:off x="1716825" y="1121550"/>
              <a:ext cx="622800" cy="928938"/>
              <a:chOff x="1716825" y="1121550"/>
              <a:chExt cx="622800" cy="928938"/>
            </a:xfrm>
          </p:grpSpPr>
          <p:cxnSp>
            <p:nvCxnSpPr>
              <p:cNvPr id="8838" name="Google Shape;8838;p6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839" name="Google Shape;8839;p6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0" name="Google Shape;8840;p66"/>
            <p:cNvGrpSpPr/>
            <p:nvPr/>
          </p:nvGrpSpPr>
          <p:grpSpPr>
            <a:xfrm>
              <a:off x="1768050" y="1172775"/>
              <a:ext cx="520200" cy="832000"/>
              <a:chOff x="1768050" y="1172775"/>
              <a:chExt cx="520200" cy="832000"/>
            </a:xfrm>
          </p:grpSpPr>
          <p:cxnSp>
            <p:nvCxnSpPr>
              <p:cNvPr id="8841" name="Google Shape;8841;p6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842" name="Google Shape;8842;p6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3" name="Google Shape;8843;p66"/>
            <p:cNvGrpSpPr/>
            <p:nvPr/>
          </p:nvGrpSpPr>
          <p:grpSpPr>
            <a:xfrm>
              <a:off x="1820100" y="1225475"/>
              <a:ext cx="416400" cy="729575"/>
              <a:chOff x="1820100" y="1225475"/>
              <a:chExt cx="416400" cy="729575"/>
            </a:xfrm>
          </p:grpSpPr>
          <p:cxnSp>
            <p:nvCxnSpPr>
              <p:cNvPr id="8844" name="Google Shape;8844;p6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845" name="Google Shape;8845;p6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6" name="Google Shape;8846;p66"/>
            <p:cNvGrpSpPr/>
            <p:nvPr/>
          </p:nvGrpSpPr>
          <p:grpSpPr>
            <a:xfrm>
              <a:off x="1874250" y="1278825"/>
              <a:ext cx="308100" cy="605275"/>
              <a:chOff x="1874250" y="1278825"/>
              <a:chExt cx="308100" cy="605275"/>
            </a:xfrm>
          </p:grpSpPr>
          <p:cxnSp>
            <p:nvCxnSpPr>
              <p:cNvPr id="8847" name="Google Shape;8847;p6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848" name="Google Shape;8848;p6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49" name="Google Shape;8849;p6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50" name="Google Shape;8850;p66"/>
          <p:cNvGrpSpPr/>
          <p:nvPr/>
        </p:nvGrpSpPr>
        <p:grpSpPr>
          <a:xfrm>
            <a:off x="1592007" y="2077763"/>
            <a:ext cx="739072" cy="714152"/>
            <a:chOff x="4334725" y="1355875"/>
            <a:chExt cx="3106650" cy="3001900"/>
          </a:xfrm>
        </p:grpSpPr>
        <p:grpSp>
          <p:nvGrpSpPr>
            <p:cNvPr id="8851" name="Google Shape;8851;p66"/>
            <p:cNvGrpSpPr/>
            <p:nvPr/>
          </p:nvGrpSpPr>
          <p:grpSpPr>
            <a:xfrm>
              <a:off x="4516050" y="1724875"/>
              <a:ext cx="2693725" cy="2632900"/>
              <a:chOff x="4516050" y="1724875"/>
              <a:chExt cx="2693725" cy="2632900"/>
            </a:xfrm>
          </p:grpSpPr>
          <p:sp>
            <p:nvSpPr>
              <p:cNvPr id="8852" name="Google Shape;8852;p6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3" name="Google Shape;8853;p6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4" name="Google Shape;8854;p6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55" name="Google Shape;8855;p66"/>
            <p:cNvGrpSpPr/>
            <p:nvPr/>
          </p:nvGrpSpPr>
          <p:grpSpPr>
            <a:xfrm>
              <a:off x="4334725" y="1355875"/>
              <a:ext cx="3106650" cy="2709650"/>
              <a:chOff x="4334725" y="1355875"/>
              <a:chExt cx="3106650" cy="2709650"/>
            </a:xfrm>
          </p:grpSpPr>
          <p:sp>
            <p:nvSpPr>
              <p:cNvPr id="8856" name="Google Shape;8856;p6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7" name="Google Shape;8857;p6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8" name="Google Shape;8858;p6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859" name="Google Shape;8859;p66"/>
          <p:cNvGrpSpPr/>
          <p:nvPr/>
        </p:nvGrpSpPr>
        <p:grpSpPr>
          <a:xfrm>
            <a:off x="7708956" y="3708534"/>
            <a:ext cx="312074" cy="684173"/>
            <a:chOff x="7645573" y="3754300"/>
            <a:chExt cx="293855" cy="644170"/>
          </a:xfrm>
        </p:grpSpPr>
        <p:sp>
          <p:nvSpPr>
            <p:cNvPr id="8860" name="Google Shape;8860;p6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1" name="Google Shape;8861;p6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2" name="Google Shape;8862;p66"/>
          <p:cNvGrpSpPr/>
          <p:nvPr/>
        </p:nvGrpSpPr>
        <p:grpSpPr>
          <a:xfrm>
            <a:off x="5630944" y="1191441"/>
            <a:ext cx="709011" cy="739359"/>
            <a:chOff x="5830645" y="1256617"/>
            <a:chExt cx="530340" cy="553040"/>
          </a:xfrm>
        </p:grpSpPr>
        <p:grpSp>
          <p:nvGrpSpPr>
            <p:cNvPr id="8863" name="Google Shape;8863;p66"/>
            <p:cNvGrpSpPr/>
            <p:nvPr/>
          </p:nvGrpSpPr>
          <p:grpSpPr>
            <a:xfrm>
              <a:off x="5830645" y="1256617"/>
              <a:ext cx="259743" cy="269909"/>
              <a:chOff x="5830645" y="1256617"/>
              <a:chExt cx="259743" cy="269909"/>
            </a:xfrm>
          </p:grpSpPr>
          <p:sp>
            <p:nvSpPr>
              <p:cNvPr id="8864" name="Google Shape;8864;p6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5" name="Google Shape;8865;p6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6" name="Google Shape;8866;p66"/>
            <p:cNvGrpSpPr/>
            <p:nvPr/>
          </p:nvGrpSpPr>
          <p:grpSpPr>
            <a:xfrm>
              <a:off x="6101293" y="1256617"/>
              <a:ext cx="259692" cy="269909"/>
              <a:chOff x="6101293" y="1256617"/>
              <a:chExt cx="259692" cy="269909"/>
            </a:xfrm>
          </p:grpSpPr>
          <p:sp>
            <p:nvSpPr>
              <p:cNvPr id="8867" name="Google Shape;8867;p6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8" name="Google Shape;8868;p6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9" name="Google Shape;8869;p66"/>
            <p:cNvGrpSpPr/>
            <p:nvPr/>
          </p:nvGrpSpPr>
          <p:grpSpPr>
            <a:xfrm>
              <a:off x="5830645" y="1539749"/>
              <a:ext cx="259692" cy="269909"/>
              <a:chOff x="5830645" y="1539749"/>
              <a:chExt cx="259692" cy="269909"/>
            </a:xfrm>
          </p:grpSpPr>
          <p:sp>
            <p:nvSpPr>
              <p:cNvPr id="8870" name="Google Shape;8870;p6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1" name="Google Shape;8871;p6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72" name="Google Shape;8872;p66"/>
            <p:cNvGrpSpPr/>
            <p:nvPr/>
          </p:nvGrpSpPr>
          <p:grpSpPr>
            <a:xfrm>
              <a:off x="6101293" y="1539749"/>
              <a:ext cx="259692" cy="269909"/>
              <a:chOff x="6101293" y="1539749"/>
              <a:chExt cx="259692" cy="269909"/>
            </a:xfrm>
          </p:grpSpPr>
          <p:sp>
            <p:nvSpPr>
              <p:cNvPr id="8873" name="Google Shape;8873;p6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4" name="Google Shape;8874;p6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75" name="Google Shape;8875;p6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76" name="Google Shape;8876;p66"/>
          <p:cNvGrpSpPr/>
          <p:nvPr/>
        </p:nvGrpSpPr>
        <p:grpSpPr>
          <a:xfrm>
            <a:off x="732438" y="2927557"/>
            <a:ext cx="1452955" cy="621360"/>
            <a:chOff x="732422" y="2990152"/>
            <a:chExt cx="1337773" cy="572102"/>
          </a:xfrm>
        </p:grpSpPr>
        <p:sp>
          <p:nvSpPr>
            <p:cNvPr id="8877" name="Google Shape;8877;p6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8" name="Google Shape;8878;p6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9" name="Google Shape;8879;p6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0" name="Google Shape;8880;p6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1" name="Google Shape;8881;p6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2" name="Google Shape;8882;p6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8886" name="Shape 8886"/>
        <p:cNvGrpSpPr/>
        <p:nvPr/>
      </p:nvGrpSpPr>
      <p:grpSpPr>
        <a:xfrm>
          <a:off x="0" y="0"/>
          <a:ext cx="0" cy="0"/>
          <a:chOff x="0" y="0"/>
          <a:chExt cx="0" cy="0"/>
        </a:xfrm>
      </p:grpSpPr>
      <p:grpSp>
        <p:nvGrpSpPr>
          <p:cNvPr id="8887" name="Google Shape;8887;p67"/>
          <p:cNvGrpSpPr/>
          <p:nvPr/>
        </p:nvGrpSpPr>
        <p:grpSpPr>
          <a:xfrm>
            <a:off x="729238" y="1179665"/>
            <a:ext cx="1636117" cy="1526144"/>
            <a:chOff x="729238" y="1179665"/>
            <a:chExt cx="1636117" cy="1526144"/>
          </a:xfrm>
        </p:grpSpPr>
        <p:grpSp>
          <p:nvGrpSpPr>
            <p:cNvPr id="8888" name="Google Shape;8888;p67"/>
            <p:cNvGrpSpPr/>
            <p:nvPr/>
          </p:nvGrpSpPr>
          <p:grpSpPr>
            <a:xfrm>
              <a:off x="729238" y="1179665"/>
              <a:ext cx="80700" cy="1526144"/>
              <a:chOff x="729238" y="1179665"/>
              <a:chExt cx="80700" cy="1526144"/>
            </a:xfrm>
          </p:grpSpPr>
          <p:sp>
            <p:nvSpPr>
              <p:cNvPr id="8889" name="Google Shape;8889;p6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0" name="Google Shape;8890;p6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1" name="Google Shape;8891;p6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2" name="Google Shape;8892;p6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3" name="Google Shape;8893;p6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4" name="Google Shape;8894;p6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5" name="Google Shape;8895;p6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6" name="Google Shape;8896;p6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7" name="Google Shape;8897;p6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8" name="Google Shape;8898;p6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99" name="Google Shape;8899;p67"/>
            <p:cNvGrpSpPr/>
            <p:nvPr/>
          </p:nvGrpSpPr>
          <p:grpSpPr>
            <a:xfrm>
              <a:off x="903098" y="1179665"/>
              <a:ext cx="80700" cy="1526144"/>
              <a:chOff x="903098" y="1179665"/>
              <a:chExt cx="80700" cy="1526144"/>
            </a:xfrm>
          </p:grpSpPr>
          <p:sp>
            <p:nvSpPr>
              <p:cNvPr id="8900" name="Google Shape;8900;p6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1" name="Google Shape;8901;p6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2" name="Google Shape;8902;p6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3" name="Google Shape;8903;p6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4" name="Google Shape;8904;p6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5" name="Google Shape;8905;p6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6" name="Google Shape;8906;p6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7" name="Google Shape;8907;p6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8" name="Google Shape;8908;p6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9" name="Google Shape;8909;p6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10" name="Google Shape;8910;p67"/>
            <p:cNvGrpSpPr/>
            <p:nvPr/>
          </p:nvGrpSpPr>
          <p:grpSpPr>
            <a:xfrm>
              <a:off x="1076958" y="1179665"/>
              <a:ext cx="80700" cy="1526144"/>
              <a:chOff x="1076958" y="1179665"/>
              <a:chExt cx="80700" cy="1526144"/>
            </a:xfrm>
          </p:grpSpPr>
          <p:sp>
            <p:nvSpPr>
              <p:cNvPr id="8911" name="Google Shape;8911;p6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2" name="Google Shape;8912;p6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3" name="Google Shape;8913;p6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4" name="Google Shape;8914;p6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5" name="Google Shape;8915;p6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6" name="Google Shape;8916;p6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7" name="Google Shape;8917;p6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8" name="Google Shape;8918;p6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9" name="Google Shape;8919;p6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0" name="Google Shape;8920;p6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21" name="Google Shape;8921;p67"/>
            <p:cNvGrpSpPr/>
            <p:nvPr/>
          </p:nvGrpSpPr>
          <p:grpSpPr>
            <a:xfrm>
              <a:off x="1247707" y="1179665"/>
              <a:ext cx="80700" cy="1526144"/>
              <a:chOff x="1247707" y="1179665"/>
              <a:chExt cx="80700" cy="1526144"/>
            </a:xfrm>
          </p:grpSpPr>
          <p:sp>
            <p:nvSpPr>
              <p:cNvPr id="8922" name="Google Shape;8922;p6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3" name="Google Shape;8923;p6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4" name="Google Shape;8924;p6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5" name="Google Shape;8925;p6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6" name="Google Shape;8926;p6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7" name="Google Shape;8927;p6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8" name="Google Shape;8928;p6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9" name="Google Shape;8929;p6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0" name="Google Shape;8930;p6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1" name="Google Shape;8931;p6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2" name="Google Shape;8932;p67"/>
            <p:cNvGrpSpPr/>
            <p:nvPr/>
          </p:nvGrpSpPr>
          <p:grpSpPr>
            <a:xfrm>
              <a:off x="1421567" y="1179665"/>
              <a:ext cx="80700" cy="1526144"/>
              <a:chOff x="1421567" y="1179665"/>
              <a:chExt cx="80700" cy="1526144"/>
            </a:xfrm>
          </p:grpSpPr>
          <p:sp>
            <p:nvSpPr>
              <p:cNvPr id="8933" name="Google Shape;8933;p6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4" name="Google Shape;8934;p6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5" name="Google Shape;8935;p6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6" name="Google Shape;8936;p6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7" name="Google Shape;8937;p6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8" name="Google Shape;8938;p6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9" name="Google Shape;8939;p6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0" name="Google Shape;8940;p6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1" name="Google Shape;8941;p6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2" name="Google Shape;8942;p6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43" name="Google Shape;8943;p67"/>
            <p:cNvGrpSpPr/>
            <p:nvPr/>
          </p:nvGrpSpPr>
          <p:grpSpPr>
            <a:xfrm>
              <a:off x="1592327" y="1179665"/>
              <a:ext cx="80700" cy="1526144"/>
              <a:chOff x="1592327" y="1179665"/>
              <a:chExt cx="80700" cy="1526144"/>
            </a:xfrm>
          </p:grpSpPr>
          <p:sp>
            <p:nvSpPr>
              <p:cNvPr id="8944" name="Google Shape;8944;p6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5" name="Google Shape;8945;p6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6" name="Google Shape;8946;p6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7" name="Google Shape;8947;p6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8" name="Google Shape;8948;p6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9" name="Google Shape;8949;p6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0" name="Google Shape;8950;p6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1" name="Google Shape;8951;p6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2" name="Google Shape;8952;p6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3" name="Google Shape;8953;p6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54" name="Google Shape;8954;p67"/>
            <p:cNvGrpSpPr/>
            <p:nvPr/>
          </p:nvGrpSpPr>
          <p:grpSpPr>
            <a:xfrm>
              <a:off x="1766187" y="1179665"/>
              <a:ext cx="80700" cy="1526144"/>
              <a:chOff x="1766187" y="1179665"/>
              <a:chExt cx="80700" cy="1526144"/>
            </a:xfrm>
          </p:grpSpPr>
          <p:sp>
            <p:nvSpPr>
              <p:cNvPr id="8955" name="Google Shape;8955;p6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6" name="Google Shape;8956;p6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7" name="Google Shape;8957;p6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8" name="Google Shape;8958;p6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9" name="Google Shape;8959;p6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0" name="Google Shape;8960;p6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1" name="Google Shape;8961;p6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2" name="Google Shape;8962;p6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3" name="Google Shape;8963;p6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4" name="Google Shape;8964;p6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65" name="Google Shape;8965;p67"/>
            <p:cNvGrpSpPr/>
            <p:nvPr/>
          </p:nvGrpSpPr>
          <p:grpSpPr>
            <a:xfrm>
              <a:off x="1936935" y="1179665"/>
              <a:ext cx="80700" cy="1526144"/>
              <a:chOff x="1936935" y="1179665"/>
              <a:chExt cx="80700" cy="1526144"/>
            </a:xfrm>
          </p:grpSpPr>
          <p:sp>
            <p:nvSpPr>
              <p:cNvPr id="8966" name="Google Shape;8966;p6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7" name="Google Shape;8967;p6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8" name="Google Shape;8968;p6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9" name="Google Shape;8969;p6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0" name="Google Shape;8970;p6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1" name="Google Shape;8971;p6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2" name="Google Shape;8972;p6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3" name="Google Shape;8973;p6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4" name="Google Shape;8974;p6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5" name="Google Shape;8975;p6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6" name="Google Shape;8976;p67"/>
            <p:cNvGrpSpPr/>
            <p:nvPr/>
          </p:nvGrpSpPr>
          <p:grpSpPr>
            <a:xfrm>
              <a:off x="2110795" y="1179665"/>
              <a:ext cx="80700" cy="1526144"/>
              <a:chOff x="2110795" y="1179665"/>
              <a:chExt cx="80700" cy="1526144"/>
            </a:xfrm>
          </p:grpSpPr>
          <p:sp>
            <p:nvSpPr>
              <p:cNvPr id="8977" name="Google Shape;8977;p6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8" name="Google Shape;8978;p6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9" name="Google Shape;8979;p6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0" name="Google Shape;8980;p6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1" name="Google Shape;8981;p6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2" name="Google Shape;8982;p6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3" name="Google Shape;8983;p6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4" name="Google Shape;8984;p6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5" name="Google Shape;8985;p6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6" name="Google Shape;8986;p6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87" name="Google Shape;8987;p67"/>
            <p:cNvGrpSpPr/>
            <p:nvPr/>
          </p:nvGrpSpPr>
          <p:grpSpPr>
            <a:xfrm>
              <a:off x="2284655" y="1179665"/>
              <a:ext cx="80700" cy="1526144"/>
              <a:chOff x="2284655" y="1179665"/>
              <a:chExt cx="80700" cy="1526144"/>
            </a:xfrm>
          </p:grpSpPr>
          <p:sp>
            <p:nvSpPr>
              <p:cNvPr id="8988" name="Google Shape;8988;p6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9" name="Google Shape;8989;p6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0" name="Google Shape;8990;p6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1" name="Google Shape;8991;p6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2" name="Google Shape;8992;p6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6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4" name="Google Shape;8994;p6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5" name="Google Shape;8995;p6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6" name="Google Shape;8996;p6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7" name="Google Shape;8997;p6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998" name="Google Shape;8998;p67"/>
          <p:cNvGrpSpPr/>
          <p:nvPr/>
        </p:nvGrpSpPr>
        <p:grpSpPr>
          <a:xfrm>
            <a:off x="2623904" y="1198803"/>
            <a:ext cx="1364248" cy="1102133"/>
            <a:chOff x="2623904" y="1198803"/>
            <a:chExt cx="1364248" cy="1102133"/>
          </a:xfrm>
        </p:grpSpPr>
        <p:grpSp>
          <p:nvGrpSpPr>
            <p:cNvPr id="8999" name="Google Shape;8999;p67"/>
            <p:cNvGrpSpPr/>
            <p:nvPr/>
          </p:nvGrpSpPr>
          <p:grpSpPr>
            <a:xfrm>
              <a:off x="2623907" y="1198803"/>
              <a:ext cx="1364245" cy="273000"/>
              <a:chOff x="2623907" y="1198803"/>
              <a:chExt cx="1364245" cy="273000"/>
            </a:xfrm>
          </p:grpSpPr>
          <p:sp>
            <p:nvSpPr>
              <p:cNvPr id="9000" name="Google Shape;9000;p6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1" name="Google Shape;9001;p6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2" name="Google Shape;9002;p6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3" name="Google Shape;9003;p6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4" name="Google Shape;9004;p6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05" name="Google Shape;9005;p67"/>
            <p:cNvGrpSpPr/>
            <p:nvPr/>
          </p:nvGrpSpPr>
          <p:grpSpPr>
            <a:xfrm>
              <a:off x="2623904" y="1476964"/>
              <a:ext cx="1364245" cy="273000"/>
              <a:chOff x="2623904" y="1476964"/>
              <a:chExt cx="1364245" cy="273000"/>
            </a:xfrm>
          </p:grpSpPr>
          <p:sp>
            <p:nvSpPr>
              <p:cNvPr id="9006" name="Google Shape;9006;p6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7" name="Google Shape;9007;p6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8" name="Google Shape;9008;p6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6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6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1" name="Google Shape;9011;p67"/>
            <p:cNvGrpSpPr/>
            <p:nvPr/>
          </p:nvGrpSpPr>
          <p:grpSpPr>
            <a:xfrm>
              <a:off x="2623907" y="1749775"/>
              <a:ext cx="1364245" cy="273000"/>
              <a:chOff x="2623907" y="1749775"/>
              <a:chExt cx="1364245" cy="273000"/>
            </a:xfrm>
          </p:grpSpPr>
          <p:sp>
            <p:nvSpPr>
              <p:cNvPr id="9012" name="Google Shape;9012;p6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3" name="Google Shape;9013;p6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4" name="Google Shape;9014;p6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5" name="Google Shape;9015;p6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6" name="Google Shape;9016;p6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7" name="Google Shape;9017;p67"/>
            <p:cNvGrpSpPr/>
            <p:nvPr/>
          </p:nvGrpSpPr>
          <p:grpSpPr>
            <a:xfrm>
              <a:off x="2623904" y="2027936"/>
              <a:ext cx="1364245" cy="273000"/>
              <a:chOff x="2623904" y="2027936"/>
              <a:chExt cx="1364245" cy="273000"/>
            </a:xfrm>
          </p:grpSpPr>
          <p:sp>
            <p:nvSpPr>
              <p:cNvPr id="9018" name="Google Shape;9018;p6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6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6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1" name="Google Shape;9021;p6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2" name="Google Shape;9022;p6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023" name="Google Shape;9023;p67"/>
          <p:cNvGrpSpPr/>
          <p:nvPr/>
        </p:nvGrpSpPr>
        <p:grpSpPr>
          <a:xfrm>
            <a:off x="2613365" y="2657986"/>
            <a:ext cx="1387541" cy="159124"/>
            <a:chOff x="3200660" y="2180272"/>
            <a:chExt cx="2563824" cy="378237"/>
          </a:xfrm>
        </p:grpSpPr>
        <p:sp>
          <p:nvSpPr>
            <p:cNvPr id="9024" name="Google Shape;9024;p6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5" name="Google Shape;9025;p6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6" name="Google Shape;9026;p6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7" name="Google Shape;9027;p6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8" name="Google Shape;9028;p6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9" name="Google Shape;9029;p6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0" name="Google Shape;9030;p6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1" name="Google Shape;9031;p6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2" name="Google Shape;9032;p6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3" name="Google Shape;9033;p6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4" name="Google Shape;9034;p6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5" name="Google Shape;9035;p6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6" name="Google Shape;9036;p6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6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8" name="Google Shape;9038;p6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9" name="Google Shape;9039;p6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0" name="Google Shape;9040;p6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1" name="Google Shape;9041;p6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42" name="Google Shape;9042;p67"/>
          <p:cNvGrpSpPr/>
          <p:nvPr/>
        </p:nvGrpSpPr>
        <p:grpSpPr>
          <a:xfrm>
            <a:off x="2609890" y="2935811"/>
            <a:ext cx="1390502" cy="159625"/>
            <a:chOff x="3530150" y="2790075"/>
            <a:chExt cx="1962600" cy="225300"/>
          </a:xfrm>
        </p:grpSpPr>
        <p:sp>
          <p:nvSpPr>
            <p:cNvPr id="9043" name="Google Shape;9043;p6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4" name="Google Shape;9044;p6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45" name="Google Shape;9045;p67"/>
          <p:cNvGrpSpPr/>
          <p:nvPr/>
        </p:nvGrpSpPr>
        <p:grpSpPr>
          <a:xfrm>
            <a:off x="2610543" y="3214137"/>
            <a:ext cx="1411629" cy="153761"/>
            <a:chOff x="3558802" y="4011427"/>
            <a:chExt cx="1866000" cy="111300"/>
          </a:xfrm>
        </p:grpSpPr>
        <p:sp>
          <p:nvSpPr>
            <p:cNvPr id="9046" name="Google Shape;9046;p6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7" name="Google Shape;9047;p6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48" name="Google Shape;9048;p67"/>
          <p:cNvGrpSpPr/>
          <p:nvPr/>
        </p:nvGrpSpPr>
        <p:grpSpPr>
          <a:xfrm>
            <a:off x="2610235" y="2419536"/>
            <a:ext cx="1383503" cy="119749"/>
            <a:chOff x="3465975" y="2270276"/>
            <a:chExt cx="1986364" cy="171929"/>
          </a:xfrm>
        </p:grpSpPr>
        <p:sp>
          <p:nvSpPr>
            <p:cNvPr id="9049" name="Google Shape;9049;p6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0" name="Google Shape;9050;p6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1" name="Google Shape;9051;p6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2" name="Google Shape;9052;p6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6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4" name="Google Shape;9054;p6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5" name="Google Shape;9055;p6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6" name="Google Shape;9056;p6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7" name="Google Shape;9057;p67"/>
          <p:cNvGrpSpPr/>
          <p:nvPr/>
        </p:nvGrpSpPr>
        <p:grpSpPr>
          <a:xfrm>
            <a:off x="2621243" y="3783187"/>
            <a:ext cx="1369531" cy="195460"/>
            <a:chOff x="723300" y="4253549"/>
            <a:chExt cx="2276482" cy="324900"/>
          </a:xfrm>
        </p:grpSpPr>
        <p:sp>
          <p:nvSpPr>
            <p:cNvPr id="9058" name="Google Shape;9058;p6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9" name="Google Shape;9059;p6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0" name="Google Shape;9060;p6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1" name="Google Shape;9061;p6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2" name="Google Shape;9062;p6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3" name="Google Shape;9063;p67"/>
          <p:cNvGrpSpPr/>
          <p:nvPr/>
        </p:nvGrpSpPr>
        <p:grpSpPr>
          <a:xfrm>
            <a:off x="2610803" y="3484367"/>
            <a:ext cx="1389066" cy="180119"/>
            <a:chOff x="705948" y="3788465"/>
            <a:chExt cx="2308953" cy="299400"/>
          </a:xfrm>
        </p:grpSpPr>
        <p:sp>
          <p:nvSpPr>
            <p:cNvPr id="9064" name="Google Shape;9064;p6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5" name="Google Shape;9065;p6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6" name="Google Shape;9066;p6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7" name="Google Shape;9067;p6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8" name="Google Shape;9068;p6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9" name="Google Shape;9069;p67"/>
          <p:cNvGrpSpPr/>
          <p:nvPr/>
        </p:nvGrpSpPr>
        <p:grpSpPr>
          <a:xfrm>
            <a:off x="2658741" y="4097347"/>
            <a:ext cx="1304609" cy="294074"/>
            <a:chOff x="2658741" y="4097347"/>
            <a:chExt cx="1304609" cy="294074"/>
          </a:xfrm>
        </p:grpSpPr>
        <p:grpSp>
          <p:nvGrpSpPr>
            <p:cNvPr id="9070" name="Google Shape;9070;p67"/>
            <p:cNvGrpSpPr/>
            <p:nvPr/>
          </p:nvGrpSpPr>
          <p:grpSpPr>
            <a:xfrm>
              <a:off x="2658741" y="4097347"/>
              <a:ext cx="118572" cy="294074"/>
              <a:chOff x="3343310" y="4475555"/>
              <a:chExt cx="127717" cy="316753"/>
            </a:xfrm>
          </p:grpSpPr>
          <p:sp>
            <p:nvSpPr>
              <p:cNvPr id="9071" name="Google Shape;9071;p6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6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73" name="Google Shape;9073;p67"/>
            <p:cNvGrpSpPr/>
            <p:nvPr/>
          </p:nvGrpSpPr>
          <p:grpSpPr>
            <a:xfrm>
              <a:off x="3815519" y="4098388"/>
              <a:ext cx="147831" cy="291991"/>
              <a:chOff x="3527539" y="4476677"/>
              <a:chExt cx="159232" cy="314510"/>
            </a:xfrm>
          </p:grpSpPr>
          <p:sp>
            <p:nvSpPr>
              <p:cNvPr id="9074" name="Google Shape;9074;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5" name="Google Shape;9075;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76" name="Google Shape;9076;p67"/>
            <p:cNvGrpSpPr/>
            <p:nvPr/>
          </p:nvGrpSpPr>
          <p:grpSpPr>
            <a:xfrm>
              <a:off x="3511696" y="4098388"/>
              <a:ext cx="147831" cy="291991"/>
              <a:chOff x="3527539" y="4476677"/>
              <a:chExt cx="159232" cy="314510"/>
            </a:xfrm>
          </p:grpSpPr>
          <p:sp>
            <p:nvSpPr>
              <p:cNvPr id="9077" name="Google Shape;9077;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8" name="Google Shape;9078;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79" name="Google Shape;9079;p67"/>
            <p:cNvGrpSpPr/>
            <p:nvPr/>
          </p:nvGrpSpPr>
          <p:grpSpPr>
            <a:xfrm>
              <a:off x="3207874" y="4098388"/>
              <a:ext cx="147831" cy="291991"/>
              <a:chOff x="3527539" y="4476677"/>
              <a:chExt cx="159232" cy="314510"/>
            </a:xfrm>
          </p:grpSpPr>
          <p:sp>
            <p:nvSpPr>
              <p:cNvPr id="9080" name="Google Shape;9080;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1" name="Google Shape;9081;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82" name="Google Shape;9082;p67"/>
            <p:cNvGrpSpPr/>
            <p:nvPr/>
          </p:nvGrpSpPr>
          <p:grpSpPr>
            <a:xfrm>
              <a:off x="2933305" y="4097347"/>
              <a:ext cx="118572" cy="294074"/>
              <a:chOff x="3343310" y="4475555"/>
              <a:chExt cx="127717" cy="316753"/>
            </a:xfrm>
          </p:grpSpPr>
          <p:sp>
            <p:nvSpPr>
              <p:cNvPr id="9083" name="Google Shape;9083;p6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4" name="Google Shape;9084;p6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085" name="Google Shape;9085;p67"/>
          <p:cNvGrpSpPr/>
          <p:nvPr/>
        </p:nvGrpSpPr>
        <p:grpSpPr>
          <a:xfrm>
            <a:off x="4277571" y="2080469"/>
            <a:ext cx="1433821" cy="191501"/>
            <a:chOff x="4273350" y="2080469"/>
            <a:chExt cx="1433821" cy="191501"/>
          </a:xfrm>
        </p:grpSpPr>
        <p:grpSp>
          <p:nvGrpSpPr>
            <p:cNvPr id="9086" name="Google Shape;9086;p67"/>
            <p:cNvGrpSpPr/>
            <p:nvPr/>
          </p:nvGrpSpPr>
          <p:grpSpPr>
            <a:xfrm>
              <a:off x="4273350" y="2080469"/>
              <a:ext cx="1433821" cy="0"/>
              <a:chOff x="5224975" y="2962250"/>
              <a:chExt cx="1544400" cy="0"/>
            </a:xfrm>
          </p:grpSpPr>
          <p:cxnSp>
            <p:nvCxnSpPr>
              <p:cNvPr id="9087" name="Google Shape;9087;p6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88" name="Google Shape;9088;p6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89" name="Google Shape;9089;p67"/>
            <p:cNvGrpSpPr/>
            <p:nvPr/>
          </p:nvGrpSpPr>
          <p:grpSpPr>
            <a:xfrm>
              <a:off x="4273350" y="2271969"/>
              <a:ext cx="1433821" cy="0"/>
              <a:chOff x="5224975" y="2962250"/>
              <a:chExt cx="1544400" cy="0"/>
            </a:xfrm>
          </p:grpSpPr>
          <p:cxnSp>
            <p:nvCxnSpPr>
              <p:cNvPr id="9090" name="Google Shape;9090;p6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91" name="Google Shape;9091;p6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92" name="Google Shape;9092;p67"/>
          <p:cNvGrpSpPr/>
          <p:nvPr/>
        </p:nvGrpSpPr>
        <p:grpSpPr>
          <a:xfrm>
            <a:off x="4279126" y="1183036"/>
            <a:ext cx="1430711" cy="743389"/>
            <a:chOff x="5159450" y="1919950"/>
            <a:chExt cx="1541050" cy="862500"/>
          </a:xfrm>
        </p:grpSpPr>
        <p:sp>
          <p:nvSpPr>
            <p:cNvPr id="9093" name="Google Shape;9093;p6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094" name="Google Shape;9094;p67"/>
            <p:cNvGrpSpPr/>
            <p:nvPr/>
          </p:nvGrpSpPr>
          <p:grpSpPr>
            <a:xfrm>
              <a:off x="5159450" y="1919950"/>
              <a:ext cx="1541050" cy="862500"/>
              <a:chOff x="5159450" y="1919950"/>
              <a:chExt cx="1541050" cy="862500"/>
            </a:xfrm>
          </p:grpSpPr>
          <p:cxnSp>
            <p:nvCxnSpPr>
              <p:cNvPr id="9095" name="Google Shape;9095;p6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96" name="Google Shape;9096;p6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97" name="Google Shape;9097;p67"/>
          <p:cNvGrpSpPr/>
          <p:nvPr/>
        </p:nvGrpSpPr>
        <p:grpSpPr>
          <a:xfrm>
            <a:off x="4269239" y="2406364"/>
            <a:ext cx="1450484" cy="1052087"/>
            <a:chOff x="5230575" y="1554475"/>
            <a:chExt cx="2137150" cy="1550150"/>
          </a:xfrm>
        </p:grpSpPr>
        <p:sp>
          <p:nvSpPr>
            <p:cNvPr id="9098" name="Google Shape;9098;p6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9" name="Google Shape;9099;p6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0" name="Google Shape;9100;p6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1" name="Google Shape;9101;p6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2" name="Google Shape;9102;p6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3" name="Google Shape;9103;p6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4" name="Google Shape;9104;p6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5" name="Google Shape;9105;p6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6" name="Google Shape;9106;p6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7" name="Google Shape;9107;p6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8" name="Google Shape;9108;p6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9" name="Google Shape;9109;p6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0" name="Google Shape;9110;p6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1" name="Google Shape;9111;p67"/>
          <p:cNvGrpSpPr/>
          <p:nvPr/>
        </p:nvGrpSpPr>
        <p:grpSpPr>
          <a:xfrm rot="10800000">
            <a:off x="4285790" y="3498553"/>
            <a:ext cx="1417383" cy="887946"/>
            <a:chOff x="5645403" y="2920021"/>
            <a:chExt cx="2650800" cy="2180614"/>
          </a:xfrm>
        </p:grpSpPr>
        <p:sp>
          <p:nvSpPr>
            <p:cNvPr id="9112" name="Google Shape;9112;p6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113" name="Google Shape;9113;p67"/>
            <p:cNvCxnSpPr>
              <a:stCxn id="911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114" name="Google Shape;9114;p6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115" name="Google Shape;9115;p67"/>
            <p:cNvCxnSpPr>
              <a:endCxn id="9114"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116" name="Google Shape;9116;p6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117" name="Google Shape;9117;p67"/>
            <p:cNvCxnSpPr>
              <a:stCxn id="9116"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118" name="Google Shape;9118;p6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119" name="Google Shape;9119;p67"/>
            <p:cNvCxnSpPr>
              <a:endCxn id="911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120" name="Google Shape;9120;p67"/>
          <p:cNvGrpSpPr/>
          <p:nvPr/>
        </p:nvGrpSpPr>
        <p:grpSpPr>
          <a:xfrm>
            <a:off x="7386150" y="2401908"/>
            <a:ext cx="1071743" cy="1021579"/>
            <a:chOff x="7189833" y="2022667"/>
            <a:chExt cx="1251159" cy="1192597"/>
          </a:xfrm>
        </p:grpSpPr>
        <p:sp>
          <p:nvSpPr>
            <p:cNvPr id="9121" name="Google Shape;9121;p6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2" name="Google Shape;9122;p6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3" name="Google Shape;9123;p6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4" name="Google Shape;9124;p6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25" name="Google Shape;9125;p67"/>
          <p:cNvGrpSpPr/>
          <p:nvPr/>
        </p:nvGrpSpPr>
        <p:grpSpPr>
          <a:xfrm>
            <a:off x="727421" y="2828315"/>
            <a:ext cx="1695374" cy="1560837"/>
            <a:chOff x="727421" y="2828315"/>
            <a:chExt cx="1695374" cy="1560837"/>
          </a:xfrm>
        </p:grpSpPr>
        <p:grpSp>
          <p:nvGrpSpPr>
            <p:cNvPr id="9126" name="Google Shape;9126;p67"/>
            <p:cNvGrpSpPr/>
            <p:nvPr/>
          </p:nvGrpSpPr>
          <p:grpSpPr>
            <a:xfrm>
              <a:off x="819108" y="2882501"/>
              <a:ext cx="103104" cy="1426186"/>
              <a:chOff x="4674013" y="3100904"/>
              <a:chExt cx="122758" cy="1698043"/>
            </a:xfrm>
          </p:grpSpPr>
          <p:sp>
            <p:nvSpPr>
              <p:cNvPr id="9127" name="Google Shape;9127;p6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8" name="Google Shape;9128;p6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9" name="Google Shape;9129;p6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0" name="Google Shape;9130;p6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1" name="Google Shape;9131;p6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2" name="Google Shape;9132;p6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3" name="Google Shape;9133;p6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34" name="Google Shape;9134;p67"/>
            <p:cNvGrpSpPr/>
            <p:nvPr/>
          </p:nvGrpSpPr>
          <p:grpSpPr>
            <a:xfrm>
              <a:off x="1062475" y="2882501"/>
              <a:ext cx="103104" cy="1426186"/>
              <a:chOff x="4940438" y="3100904"/>
              <a:chExt cx="122758" cy="1698043"/>
            </a:xfrm>
          </p:grpSpPr>
          <p:sp>
            <p:nvSpPr>
              <p:cNvPr id="9135" name="Google Shape;9135;p6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6" name="Google Shape;9136;p6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7" name="Google Shape;9137;p6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8" name="Google Shape;9138;p6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9" name="Google Shape;9139;p6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0" name="Google Shape;9140;p6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1" name="Google Shape;9141;p6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42" name="Google Shape;9142;p67"/>
            <p:cNvGrpSpPr/>
            <p:nvPr/>
          </p:nvGrpSpPr>
          <p:grpSpPr>
            <a:xfrm>
              <a:off x="1299324" y="2882501"/>
              <a:ext cx="103104" cy="1426186"/>
              <a:chOff x="5206863" y="3100904"/>
              <a:chExt cx="122758" cy="1698043"/>
            </a:xfrm>
          </p:grpSpPr>
          <p:sp>
            <p:nvSpPr>
              <p:cNvPr id="9143" name="Google Shape;9143;p6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4" name="Google Shape;9144;p6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5" name="Google Shape;9145;p6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6" name="Google Shape;9146;p6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7" name="Google Shape;9147;p6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8" name="Google Shape;9148;p6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9" name="Google Shape;9149;p6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50" name="Google Shape;9150;p67"/>
            <p:cNvGrpSpPr/>
            <p:nvPr/>
          </p:nvGrpSpPr>
          <p:grpSpPr>
            <a:xfrm>
              <a:off x="1786057" y="2882501"/>
              <a:ext cx="103104" cy="1426186"/>
              <a:chOff x="6006138" y="3143629"/>
              <a:chExt cx="122758" cy="1698043"/>
            </a:xfrm>
          </p:grpSpPr>
          <p:sp>
            <p:nvSpPr>
              <p:cNvPr id="9151" name="Google Shape;9151;p6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2" name="Google Shape;9152;p6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3" name="Google Shape;9153;p6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4" name="Google Shape;9154;p6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5" name="Google Shape;9155;p6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6" name="Google Shape;9156;p6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7" name="Google Shape;9157;p6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58" name="Google Shape;9158;p67"/>
            <p:cNvGrpSpPr/>
            <p:nvPr/>
          </p:nvGrpSpPr>
          <p:grpSpPr>
            <a:xfrm>
              <a:off x="2029422" y="2882501"/>
              <a:ext cx="103104" cy="1426186"/>
              <a:chOff x="6805413" y="3100904"/>
              <a:chExt cx="122758" cy="1698043"/>
            </a:xfrm>
          </p:grpSpPr>
          <p:sp>
            <p:nvSpPr>
              <p:cNvPr id="9159" name="Google Shape;9159;p6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0" name="Google Shape;9160;p6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1" name="Google Shape;9161;p6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2" name="Google Shape;9162;p6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3" name="Google Shape;9163;p6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4" name="Google Shape;9164;p6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5" name="Google Shape;9165;p6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66" name="Google Shape;9166;p67"/>
            <p:cNvGrpSpPr/>
            <p:nvPr/>
          </p:nvGrpSpPr>
          <p:grpSpPr>
            <a:xfrm>
              <a:off x="727421" y="2828315"/>
              <a:ext cx="1695374" cy="1560837"/>
              <a:chOff x="734799" y="2782450"/>
              <a:chExt cx="1571100" cy="1577400"/>
            </a:xfrm>
          </p:grpSpPr>
          <p:cxnSp>
            <p:nvCxnSpPr>
              <p:cNvPr id="9167" name="Google Shape;9167;p6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68" name="Google Shape;9168;p6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69" name="Google Shape;9169;p67"/>
            <p:cNvGrpSpPr/>
            <p:nvPr/>
          </p:nvGrpSpPr>
          <p:grpSpPr>
            <a:xfrm>
              <a:off x="2272795" y="2882501"/>
              <a:ext cx="103104" cy="1426186"/>
              <a:chOff x="5206863" y="3100904"/>
              <a:chExt cx="122758" cy="1698043"/>
            </a:xfrm>
          </p:grpSpPr>
          <p:sp>
            <p:nvSpPr>
              <p:cNvPr id="9170" name="Google Shape;9170;p6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1" name="Google Shape;9171;p6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2" name="Google Shape;9172;p6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3" name="Google Shape;9173;p6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4" name="Google Shape;9174;p6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5" name="Google Shape;9175;p6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6" name="Google Shape;9176;p6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77" name="Google Shape;9177;p67"/>
            <p:cNvGrpSpPr/>
            <p:nvPr/>
          </p:nvGrpSpPr>
          <p:grpSpPr>
            <a:xfrm>
              <a:off x="1542694" y="2882501"/>
              <a:ext cx="103104" cy="1426186"/>
              <a:chOff x="6006138" y="3143629"/>
              <a:chExt cx="122758" cy="1698043"/>
            </a:xfrm>
          </p:grpSpPr>
          <p:sp>
            <p:nvSpPr>
              <p:cNvPr id="9178" name="Google Shape;9178;p6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9" name="Google Shape;9179;p6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0" name="Google Shape;9180;p6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1" name="Google Shape;9181;p6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2" name="Google Shape;9182;p6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3" name="Google Shape;9183;p6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4" name="Google Shape;9184;p6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185" name="Google Shape;9185;p67"/>
          <p:cNvGrpSpPr/>
          <p:nvPr/>
        </p:nvGrpSpPr>
        <p:grpSpPr>
          <a:xfrm>
            <a:off x="5936000" y="2405887"/>
            <a:ext cx="1248543" cy="1025319"/>
            <a:chOff x="5183758" y="1210600"/>
            <a:chExt cx="3605380" cy="2960783"/>
          </a:xfrm>
        </p:grpSpPr>
        <p:sp>
          <p:nvSpPr>
            <p:cNvPr id="9186" name="Google Shape;9186;p6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7" name="Google Shape;9187;p6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8" name="Google Shape;9188;p6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9" name="Google Shape;9189;p6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190" name="Google Shape;9190;p6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91" name="Google Shape;9191;p6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92" name="Google Shape;9192;p6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93" name="Google Shape;9193;p6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94" name="Google Shape;9194;p6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95" name="Google Shape;9195;p67"/>
          <p:cNvGrpSpPr/>
          <p:nvPr/>
        </p:nvGrpSpPr>
        <p:grpSpPr>
          <a:xfrm>
            <a:off x="5793062" y="3544204"/>
            <a:ext cx="2664831" cy="843440"/>
            <a:chOff x="5916567" y="1099697"/>
            <a:chExt cx="2556683" cy="809211"/>
          </a:xfrm>
        </p:grpSpPr>
        <p:sp>
          <p:nvSpPr>
            <p:cNvPr id="9196" name="Google Shape;9196;p6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7" name="Google Shape;9197;p6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8" name="Google Shape;9198;p6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9" name="Google Shape;9199;p6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0" name="Google Shape;9200;p6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1" name="Google Shape;9201;p6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2" name="Google Shape;9202;p6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3" name="Google Shape;9203;p6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04" name="Google Shape;9204;p67"/>
          <p:cNvGrpSpPr/>
          <p:nvPr/>
        </p:nvGrpSpPr>
        <p:grpSpPr>
          <a:xfrm>
            <a:off x="5900602" y="1193063"/>
            <a:ext cx="1299851" cy="1023338"/>
            <a:chOff x="5900602" y="1193063"/>
            <a:chExt cx="1299851" cy="1023338"/>
          </a:xfrm>
        </p:grpSpPr>
        <p:grpSp>
          <p:nvGrpSpPr>
            <p:cNvPr id="9205" name="Google Shape;9205;p67"/>
            <p:cNvGrpSpPr/>
            <p:nvPr/>
          </p:nvGrpSpPr>
          <p:grpSpPr>
            <a:xfrm>
              <a:off x="6743564" y="1193063"/>
              <a:ext cx="456889" cy="700379"/>
              <a:chOff x="6743564" y="1193063"/>
              <a:chExt cx="456889" cy="700379"/>
            </a:xfrm>
          </p:grpSpPr>
          <p:grpSp>
            <p:nvGrpSpPr>
              <p:cNvPr id="9206" name="Google Shape;9206;p67"/>
              <p:cNvGrpSpPr/>
              <p:nvPr/>
            </p:nvGrpSpPr>
            <p:grpSpPr>
              <a:xfrm>
                <a:off x="6743564" y="1690731"/>
                <a:ext cx="214402" cy="202710"/>
                <a:chOff x="6743564" y="1690731"/>
                <a:chExt cx="214402" cy="202710"/>
              </a:xfrm>
            </p:grpSpPr>
            <p:sp>
              <p:nvSpPr>
                <p:cNvPr id="9207" name="Google Shape;9207;p6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8" name="Google Shape;9208;p6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09" name="Google Shape;9209;p67"/>
              <p:cNvGrpSpPr/>
              <p:nvPr/>
            </p:nvGrpSpPr>
            <p:grpSpPr>
              <a:xfrm>
                <a:off x="6915505" y="1193063"/>
                <a:ext cx="284947" cy="589637"/>
                <a:chOff x="6915505" y="1193063"/>
                <a:chExt cx="284947" cy="589637"/>
              </a:xfrm>
            </p:grpSpPr>
            <p:sp>
              <p:nvSpPr>
                <p:cNvPr id="9210" name="Google Shape;9210;p6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211" name="Google Shape;9211;p6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212" name="Google Shape;9212;p67"/>
            <p:cNvGrpSpPr/>
            <p:nvPr/>
          </p:nvGrpSpPr>
          <p:grpSpPr>
            <a:xfrm>
              <a:off x="6520337" y="1193063"/>
              <a:ext cx="341815" cy="801589"/>
              <a:chOff x="6520337" y="1193063"/>
              <a:chExt cx="341815" cy="801589"/>
            </a:xfrm>
          </p:grpSpPr>
          <p:grpSp>
            <p:nvGrpSpPr>
              <p:cNvPr id="9213" name="Google Shape;9213;p67"/>
              <p:cNvGrpSpPr/>
              <p:nvPr/>
            </p:nvGrpSpPr>
            <p:grpSpPr>
              <a:xfrm>
                <a:off x="6520337" y="1589527"/>
                <a:ext cx="213950" cy="405125"/>
                <a:chOff x="6520337" y="1589527"/>
                <a:chExt cx="213950" cy="405125"/>
              </a:xfrm>
            </p:grpSpPr>
            <p:sp>
              <p:nvSpPr>
                <p:cNvPr id="9214" name="Google Shape;9214;p6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5" name="Google Shape;9215;p6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6" name="Google Shape;9216;p67"/>
              <p:cNvGrpSpPr/>
              <p:nvPr/>
            </p:nvGrpSpPr>
            <p:grpSpPr>
              <a:xfrm>
                <a:off x="6577204" y="1193063"/>
                <a:ext cx="284947" cy="453562"/>
                <a:chOff x="6577204" y="1193063"/>
                <a:chExt cx="284947" cy="453562"/>
              </a:xfrm>
            </p:grpSpPr>
            <p:sp>
              <p:nvSpPr>
                <p:cNvPr id="9217" name="Google Shape;9217;p6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218" name="Google Shape;9218;p6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19" name="Google Shape;9219;p67"/>
            <p:cNvGrpSpPr/>
            <p:nvPr/>
          </p:nvGrpSpPr>
          <p:grpSpPr>
            <a:xfrm>
              <a:off x="6238903" y="1193063"/>
              <a:ext cx="300475" cy="901782"/>
              <a:chOff x="6238903" y="1193063"/>
              <a:chExt cx="300475" cy="901782"/>
            </a:xfrm>
          </p:grpSpPr>
          <p:grpSp>
            <p:nvGrpSpPr>
              <p:cNvPr id="9220" name="Google Shape;9220;p67"/>
              <p:cNvGrpSpPr/>
              <p:nvPr/>
            </p:nvGrpSpPr>
            <p:grpSpPr>
              <a:xfrm>
                <a:off x="6290865" y="1489315"/>
                <a:ext cx="248514" cy="605530"/>
                <a:chOff x="6290865" y="1489315"/>
                <a:chExt cx="248514" cy="605530"/>
              </a:xfrm>
            </p:grpSpPr>
            <p:sp>
              <p:nvSpPr>
                <p:cNvPr id="9221" name="Google Shape;9221;p6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2" name="Google Shape;9222;p6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23" name="Google Shape;9223;p67"/>
              <p:cNvGrpSpPr/>
              <p:nvPr/>
            </p:nvGrpSpPr>
            <p:grpSpPr>
              <a:xfrm>
                <a:off x="6238903" y="1193063"/>
                <a:ext cx="284947" cy="327512"/>
                <a:chOff x="6238903" y="1193063"/>
                <a:chExt cx="284947" cy="327512"/>
              </a:xfrm>
            </p:grpSpPr>
            <p:sp>
              <p:nvSpPr>
                <p:cNvPr id="9224" name="Google Shape;9224;p6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225" name="Google Shape;9225;p6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226" name="Google Shape;9226;p67"/>
            <p:cNvGrpSpPr/>
            <p:nvPr/>
          </p:nvGrpSpPr>
          <p:grpSpPr>
            <a:xfrm>
              <a:off x="5900602" y="1193063"/>
              <a:ext cx="444345" cy="1023338"/>
              <a:chOff x="5900602" y="1193063"/>
              <a:chExt cx="444345" cy="1023338"/>
            </a:xfrm>
          </p:grpSpPr>
          <p:grpSp>
            <p:nvGrpSpPr>
              <p:cNvPr id="9227" name="Google Shape;9227;p67"/>
              <p:cNvGrpSpPr/>
              <p:nvPr/>
            </p:nvGrpSpPr>
            <p:grpSpPr>
              <a:xfrm>
                <a:off x="6046501" y="1367785"/>
                <a:ext cx="298446" cy="848616"/>
                <a:chOff x="6046501" y="1367785"/>
                <a:chExt cx="298446" cy="848616"/>
              </a:xfrm>
            </p:grpSpPr>
            <p:sp>
              <p:nvSpPr>
                <p:cNvPr id="9228" name="Google Shape;9228;p6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9" name="Google Shape;9229;p6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30" name="Google Shape;9230;p67"/>
              <p:cNvGrpSpPr/>
              <p:nvPr/>
            </p:nvGrpSpPr>
            <p:grpSpPr>
              <a:xfrm>
                <a:off x="5900602" y="1193063"/>
                <a:ext cx="284947" cy="182312"/>
                <a:chOff x="5900602" y="1193063"/>
                <a:chExt cx="284947" cy="182312"/>
              </a:xfrm>
            </p:grpSpPr>
            <p:sp>
              <p:nvSpPr>
                <p:cNvPr id="9231" name="Google Shape;9231;p6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232" name="Google Shape;9232;p6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233" name="Google Shape;9233;p67"/>
          <p:cNvGrpSpPr/>
          <p:nvPr/>
        </p:nvGrpSpPr>
        <p:grpSpPr>
          <a:xfrm>
            <a:off x="7238484" y="1193208"/>
            <a:ext cx="1219413" cy="1051365"/>
            <a:chOff x="7287122" y="1165658"/>
            <a:chExt cx="1219413" cy="1051365"/>
          </a:xfrm>
        </p:grpSpPr>
        <p:grpSp>
          <p:nvGrpSpPr>
            <p:cNvPr id="9234" name="Google Shape;9234;p67"/>
            <p:cNvGrpSpPr/>
            <p:nvPr/>
          </p:nvGrpSpPr>
          <p:grpSpPr>
            <a:xfrm>
              <a:off x="7287122" y="1969723"/>
              <a:ext cx="1219413" cy="247300"/>
              <a:chOff x="7287122" y="1969723"/>
              <a:chExt cx="1219413" cy="247300"/>
            </a:xfrm>
          </p:grpSpPr>
          <p:sp>
            <p:nvSpPr>
              <p:cNvPr id="9235" name="Google Shape;9235;p6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36" name="Google Shape;9236;p67"/>
              <p:cNvGrpSpPr/>
              <p:nvPr/>
            </p:nvGrpSpPr>
            <p:grpSpPr>
              <a:xfrm>
                <a:off x="7287122" y="2063892"/>
                <a:ext cx="1151753" cy="73428"/>
                <a:chOff x="7287122" y="2063892"/>
                <a:chExt cx="1151753" cy="73428"/>
              </a:xfrm>
            </p:grpSpPr>
            <p:sp>
              <p:nvSpPr>
                <p:cNvPr id="9237" name="Google Shape;9237;p6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238" name="Google Shape;9238;p6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239" name="Google Shape;9239;p67"/>
            <p:cNvGrpSpPr/>
            <p:nvPr/>
          </p:nvGrpSpPr>
          <p:grpSpPr>
            <a:xfrm>
              <a:off x="7287122" y="1712201"/>
              <a:ext cx="1219403" cy="246767"/>
              <a:chOff x="7287122" y="1712201"/>
              <a:chExt cx="1219403" cy="246767"/>
            </a:xfrm>
          </p:grpSpPr>
          <p:sp>
            <p:nvSpPr>
              <p:cNvPr id="9240" name="Google Shape;9240;p6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41" name="Google Shape;9241;p67"/>
              <p:cNvGrpSpPr/>
              <p:nvPr/>
            </p:nvGrpSpPr>
            <p:grpSpPr>
              <a:xfrm>
                <a:off x="7287122" y="1842861"/>
                <a:ext cx="1005303" cy="73419"/>
                <a:chOff x="7287122" y="1842861"/>
                <a:chExt cx="1005303" cy="73419"/>
              </a:xfrm>
            </p:grpSpPr>
            <p:sp>
              <p:nvSpPr>
                <p:cNvPr id="9242" name="Google Shape;9242;p6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243" name="Google Shape;9243;p6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244" name="Google Shape;9244;p67"/>
            <p:cNvGrpSpPr/>
            <p:nvPr/>
          </p:nvGrpSpPr>
          <p:grpSpPr>
            <a:xfrm>
              <a:off x="7287122" y="1447520"/>
              <a:ext cx="1219403" cy="286667"/>
              <a:chOff x="7287122" y="1447520"/>
              <a:chExt cx="1219403" cy="286667"/>
            </a:xfrm>
          </p:grpSpPr>
          <p:sp>
            <p:nvSpPr>
              <p:cNvPr id="9245" name="Google Shape;9245;p6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46" name="Google Shape;9246;p67"/>
              <p:cNvGrpSpPr/>
              <p:nvPr/>
            </p:nvGrpSpPr>
            <p:grpSpPr>
              <a:xfrm>
                <a:off x="7287122" y="1581977"/>
                <a:ext cx="852803" cy="73428"/>
                <a:chOff x="7287122" y="1581977"/>
                <a:chExt cx="852803" cy="73428"/>
              </a:xfrm>
            </p:grpSpPr>
            <p:sp>
              <p:nvSpPr>
                <p:cNvPr id="9247" name="Google Shape;9247;p6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248" name="Google Shape;9248;p6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249" name="Google Shape;9249;p67"/>
            <p:cNvGrpSpPr/>
            <p:nvPr/>
          </p:nvGrpSpPr>
          <p:grpSpPr>
            <a:xfrm>
              <a:off x="7287122" y="1165658"/>
              <a:ext cx="1219403" cy="344253"/>
              <a:chOff x="7287122" y="1165658"/>
              <a:chExt cx="1219403" cy="344253"/>
            </a:xfrm>
          </p:grpSpPr>
          <p:sp>
            <p:nvSpPr>
              <p:cNvPr id="9250" name="Google Shape;9250;p6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51" name="Google Shape;9251;p67"/>
              <p:cNvGrpSpPr/>
              <p:nvPr/>
            </p:nvGrpSpPr>
            <p:grpSpPr>
              <a:xfrm>
                <a:off x="7287122" y="1341025"/>
                <a:ext cx="695703" cy="73419"/>
                <a:chOff x="7287122" y="1341025"/>
                <a:chExt cx="695703" cy="73419"/>
              </a:xfrm>
            </p:grpSpPr>
            <p:sp>
              <p:nvSpPr>
                <p:cNvPr id="9252" name="Google Shape;9252;p6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253" name="Google Shape;9253;p6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9257" name="Shape 9257"/>
        <p:cNvGrpSpPr/>
        <p:nvPr/>
      </p:nvGrpSpPr>
      <p:grpSpPr>
        <a:xfrm>
          <a:off x="0" y="0"/>
          <a:ext cx="0" cy="0"/>
          <a:chOff x="0" y="0"/>
          <a:chExt cx="0" cy="0"/>
        </a:xfrm>
      </p:grpSpPr>
      <p:sp>
        <p:nvSpPr>
          <p:cNvPr id="9258" name="Google Shape;9258;p68"/>
          <p:cNvSpPr txBox="1"/>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...and our </a:t>
            </a:r>
            <a:r>
              <a:rPr lang="en-GB">
                <a:latin typeface="Arial" panose="020B0604020202020204"/>
                <a:ea typeface="Arial" panose="020B0604020202020204"/>
                <a:cs typeface="Arial" panose="020B0604020202020204"/>
                <a:sym typeface="Arial" panose="020B0604020202020204"/>
              </a:rPr>
              <a:t>sets </a:t>
            </a:r>
            <a:r>
              <a:rPr lang="en-GB">
                <a:solidFill>
                  <a:srgbClr val="FFFFFF"/>
                </a:solidFill>
                <a:latin typeface="Arial" panose="020B0604020202020204"/>
                <a:ea typeface="Arial" panose="020B0604020202020204"/>
                <a:cs typeface="Arial" panose="020B0604020202020204"/>
                <a:sym typeface="Arial" panose="020B0604020202020204"/>
              </a:rPr>
              <a:t>of editable icons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9259" name="Google Shape;9259;p68"/>
          <p:cNvSpPr txBox="1"/>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You can</a:t>
            </a:r>
            <a:r>
              <a:rPr lang="en-GB">
                <a:solidFill>
                  <a:srgbClr val="435D74"/>
                </a:solidFill>
                <a:latin typeface="Arial" panose="020B0604020202020204"/>
                <a:ea typeface="Arial" panose="020B0604020202020204"/>
                <a:cs typeface="Arial" panose="020B0604020202020204"/>
                <a:sym typeface="Arial" panose="020B0604020202020204"/>
              </a:rPr>
              <a:t> </a:t>
            </a:r>
            <a:r>
              <a:rPr lang="en-GB">
                <a:solidFill>
                  <a:srgbClr val="869FB2"/>
                </a:solidFill>
                <a:latin typeface="Arial" panose="020B0604020202020204"/>
                <a:ea typeface="Arial" panose="020B0604020202020204"/>
                <a:cs typeface="Arial" panose="020B0604020202020204"/>
                <a:sym typeface="Arial" panose="020B0604020202020204"/>
              </a:rPr>
              <a:t>resize</a:t>
            </a:r>
            <a:r>
              <a:rPr lang="en-GB">
                <a:solidFill>
                  <a:srgbClr val="435D74"/>
                </a:solidFill>
                <a:latin typeface="Arial" panose="020B0604020202020204"/>
                <a:ea typeface="Arial" panose="020B0604020202020204"/>
                <a:cs typeface="Arial" panose="020B0604020202020204"/>
                <a:sym typeface="Arial" panose="020B0604020202020204"/>
              </a:rPr>
              <a:t> </a:t>
            </a:r>
            <a:r>
              <a:rPr lang="en-GB">
                <a:solidFill>
                  <a:srgbClr val="FFFFFF"/>
                </a:solidFill>
                <a:latin typeface="Arial" panose="020B0604020202020204"/>
                <a:ea typeface="Arial" panose="020B0604020202020204"/>
                <a:cs typeface="Arial" panose="020B0604020202020204"/>
                <a:sym typeface="Arial" panose="020B0604020202020204"/>
              </a:rPr>
              <a:t>these icons without losing quality.</a:t>
            </a:r>
            <a:endParaRPr>
              <a:solidFill>
                <a:srgbClr val="FFFFFF"/>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You can </a:t>
            </a:r>
            <a:r>
              <a:rPr lang="en-GB">
                <a:solidFill>
                  <a:srgbClr val="869FB2"/>
                </a:solidFill>
                <a:latin typeface="Arial" panose="020B0604020202020204"/>
                <a:ea typeface="Arial" panose="020B0604020202020204"/>
                <a:cs typeface="Arial" panose="020B0604020202020204"/>
                <a:sym typeface="Arial" panose="020B0604020202020204"/>
              </a:rPr>
              <a:t>change the stroke and fill color</a:t>
            </a:r>
            <a:r>
              <a:rPr lang="en-GB">
                <a:solidFill>
                  <a:srgbClr val="FFFFFF"/>
                </a:solidFill>
                <a:latin typeface="Arial" panose="020B0604020202020204"/>
                <a:ea typeface="Arial" panose="020B0604020202020204"/>
                <a:cs typeface="Arial" panose="020B0604020202020204"/>
                <a:sym typeface="Arial" panose="020B0604020202020204"/>
              </a:rPr>
              <a:t>; just select the icon and click on the</a:t>
            </a:r>
            <a:r>
              <a:rPr lang="en-GB">
                <a:solidFill>
                  <a:srgbClr val="435D74"/>
                </a:solidFill>
                <a:latin typeface="Arial" panose="020B0604020202020204"/>
                <a:ea typeface="Arial" panose="020B0604020202020204"/>
                <a:cs typeface="Arial" panose="020B0604020202020204"/>
                <a:sym typeface="Arial" panose="020B0604020202020204"/>
              </a:rPr>
              <a:t> </a:t>
            </a:r>
            <a:r>
              <a:rPr lang="en-GB">
                <a:solidFill>
                  <a:srgbClr val="869FB2"/>
                </a:solidFill>
                <a:latin typeface="Arial" panose="020B0604020202020204"/>
                <a:ea typeface="Arial" panose="020B0604020202020204"/>
                <a:cs typeface="Arial" panose="020B0604020202020204"/>
                <a:sym typeface="Arial" panose="020B0604020202020204"/>
              </a:rPr>
              <a:t>paint bucket/pen</a:t>
            </a:r>
            <a:r>
              <a:rPr lang="en-GB">
                <a:solidFill>
                  <a:srgbClr val="FFFFFF"/>
                </a:solidFill>
                <a:latin typeface="Arial" panose="020B0604020202020204"/>
                <a:ea typeface="Arial" panose="020B0604020202020204"/>
                <a:cs typeface="Arial" panose="020B0604020202020204"/>
                <a:sym typeface="Arial" panose="020B0604020202020204"/>
              </a:rPr>
              <a:t>.</a:t>
            </a:r>
            <a:endParaRPr>
              <a:solidFill>
                <a:srgbClr val="FFFFFF"/>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In Google Slides, you can also use </a:t>
            </a:r>
            <a:r>
              <a:rPr lang="en-GB">
                <a:solidFill>
                  <a:srgbClr val="869FB2"/>
                </a:solidFill>
                <a:uFill>
                  <a:noFill/>
                </a:uFill>
                <a:latin typeface="Arial" panose="020B0604020202020204"/>
                <a:ea typeface="Arial" panose="020B0604020202020204"/>
                <a:cs typeface="Arial" panose="020B0604020202020204"/>
                <a:sym typeface="Arial" panose="020B0604020202020204"/>
                <a:hlinkClick r:id="rId1"/>
              </a:rPr>
              <a:t>Flaticon’s extension</a:t>
            </a:r>
            <a:r>
              <a:rPr lang="en-GB">
                <a:solidFill>
                  <a:srgbClr val="FFFFFF"/>
                </a:solidFill>
                <a:latin typeface="Arial" panose="020B0604020202020204"/>
                <a:ea typeface="Arial" panose="020B0604020202020204"/>
                <a:cs typeface="Arial" panose="020B0604020202020204"/>
                <a:sym typeface="Arial" panose="020B0604020202020204"/>
              </a:rPr>
              <a:t>, allowing you to customize and add even more icons.</a:t>
            </a:r>
            <a:br>
              <a:rPr lang="en-GB">
                <a:solidFill>
                  <a:srgbClr val="435D74"/>
                </a:solidFill>
                <a:latin typeface="Arial" panose="020B0604020202020204"/>
                <a:ea typeface="Arial" panose="020B0604020202020204"/>
                <a:cs typeface="Arial" panose="020B0604020202020204"/>
                <a:sym typeface="Arial" panose="020B0604020202020204"/>
              </a:rPr>
            </a:br>
            <a:endParaRPr>
              <a:solidFill>
                <a:srgbClr val="435D74"/>
              </a:solidFill>
              <a:latin typeface="Arial" panose="020B0604020202020204"/>
              <a:ea typeface="Arial" panose="020B0604020202020204"/>
              <a:cs typeface="Arial" panose="020B0604020202020204"/>
              <a:sym typeface="Arial" panose="020B0604020202020204"/>
            </a:endParaRPr>
          </a:p>
        </p:txBody>
      </p:sp>
      <p:grpSp>
        <p:nvGrpSpPr>
          <p:cNvPr id="9260" name="Google Shape;9260;p68"/>
          <p:cNvGrpSpPr/>
          <p:nvPr/>
        </p:nvGrpSpPr>
        <p:grpSpPr>
          <a:xfrm>
            <a:off x="866243" y="2291587"/>
            <a:ext cx="415546" cy="355053"/>
            <a:chOff x="866243" y="2291587"/>
            <a:chExt cx="415546" cy="355053"/>
          </a:xfrm>
        </p:grpSpPr>
        <p:sp>
          <p:nvSpPr>
            <p:cNvPr id="9261" name="Google Shape;9261;p6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2" name="Google Shape;9262;p6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3" name="Google Shape;9263;p6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4" name="Google Shape;9264;p6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5" name="Google Shape;9265;p6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66" name="Google Shape;9266;p6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67" name="Google Shape;9267;p68"/>
          <p:cNvGrpSpPr/>
          <p:nvPr/>
        </p:nvGrpSpPr>
        <p:grpSpPr>
          <a:xfrm>
            <a:off x="1958520" y="2302574"/>
            <a:ext cx="359213" cy="327807"/>
            <a:chOff x="1958520" y="2302574"/>
            <a:chExt cx="359213" cy="327807"/>
          </a:xfrm>
        </p:grpSpPr>
        <p:sp>
          <p:nvSpPr>
            <p:cNvPr id="9268" name="Google Shape;9268;p6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9" name="Google Shape;9269;p6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0" name="Google Shape;9270;p6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71" name="Google Shape;9271;p68"/>
          <p:cNvGrpSpPr/>
          <p:nvPr/>
        </p:nvGrpSpPr>
        <p:grpSpPr>
          <a:xfrm>
            <a:off x="2579882" y="2287427"/>
            <a:ext cx="207582" cy="359594"/>
            <a:chOff x="2656082" y="2287427"/>
            <a:chExt cx="207582" cy="359594"/>
          </a:xfrm>
        </p:grpSpPr>
        <p:sp>
          <p:nvSpPr>
            <p:cNvPr id="9272" name="Google Shape;9272;p6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3" name="Google Shape;9273;p6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4" name="Google Shape;9274;p6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5" name="Google Shape;9275;p6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76" name="Google Shape;9276;p68"/>
          <p:cNvGrpSpPr/>
          <p:nvPr/>
        </p:nvGrpSpPr>
        <p:grpSpPr>
          <a:xfrm>
            <a:off x="3049653" y="2321468"/>
            <a:ext cx="362991" cy="290018"/>
            <a:chOff x="3049653" y="2321468"/>
            <a:chExt cx="362991" cy="290018"/>
          </a:xfrm>
        </p:grpSpPr>
        <p:sp>
          <p:nvSpPr>
            <p:cNvPr id="9277" name="Google Shape;9277;p6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8" name="Google Shape;9278;p6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9" name="Google Shape;9279;p6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0" name="Google Shape;9280;p6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81" name="Google Shape;9281;p68"/>
          <p:cNvGrpSpPr/>
          <p:nvPr/>
        </p:nvGrpSpPr>
        <p:grpSpPr>
          <a:xfrm>
            <a:off x="3564243" y="2289904"/>
            <a:ext cx="422342" cy="355243"/>
            <a:chOff x="3564243" y="2289904"/>
            <a:chExt cx="422342" cy="355243"/>
          </a:xfrm>
        </p:grpSpPr>
        <p:sp>
          <p:nvSpPr>
            <p:cNvPr id="9282" name="Google Shape;9282;p6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3" name="Google Shape;9283;p6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4" name="Google Shape;9284;p6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5" name="Google Shape;9285;p6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6" name="Google Shape;9286;p6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87" name="Google Shape;9287;p6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88" name="Google Shape;9288;p68"/>
          <p:cNvGrpSpPr/>
          <p:nvPr/>
        </p:nvGrpSpPr>
        <p:grpSpPr>
          <a:xfrm>
            <a:off x="4687894" y="2289713"/>
            <a:ext cx="359594" cy="353909"/>
            <a:chOff x="4687894" y="2289713"/>
            <a:chExt cx="359594" cy="353909"/>
          </a:xfrm>
        </p:grpSpPr>
        <p:sp>
          <p:nvSpPr>
            <p:cNvPr id="9289" name="Google Shape;9289;p6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0" name="Google Shape;9290;p6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1" name="Google Shape;9291;p6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92" name="Google Shape;9292;p6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93" name="Google Shape;9293;p68"/>
          <p:cNvGrpSpPr/>
          <p:nvPr/>
        </p:nvGrpSpPr>
        <p:grpSpPr>
          <a:xfrm>
            <a:off x="6372624" y="2308227"/>
            <a:ext cx="263567" cy="317614"/>
            <a:chOff x="6421399" y="2308227"/>
            <a:chExt cx="263567" cy="317614"/>
          </a:xfrm>
        </p:grpSpPr>
        <p:sp>
          <p:nvSpPr>
            <p:cNvPr id="9294" name="Google Shape;9294;p6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5" name="Google Shape;9295;p6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6" name="Google Shape;9296;p6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7" name="Google Shape;9297;p6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98" name="Google Shape;9298;p68"/>
          <p:cNvGrpSpPr/>
          <p:nvPr/>
        </p:nvGrpSpPr>
        <p:grpSpPr>
          <a:xfrm>
            <a:off x="6870193" y="2295620"/>
            <a:ext cx="360356" cy="343462"/>
            <a:chOff x="6870193" y="2295620"/>
            <a:chExt cx="360356" cy="343462"/>
          </a:xfrm>
        </p:grpSpPr>
        <p:sp>
          <p:nvSpPr>
            <p:cNvPr id="9299" name="Google Shape;9299;p6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0" name="Google Shape;9300;p6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01" name="Google Shape;9301;p68"/>
          <p:cNvGrpSpPr/>
          <p:nvPr/>
        </p:nvGrpSpPr>
        <p:grpSpPr>
          <a:xfrm>
            <a:off x="7441465" y="2302860"/>
            <a:ext cx="342192" cy="327140"/>
            <a:chOff x="7441465" y="2302860"/>
            <a:chExt cx="342192" cy="327140"/>
          </a:xfrm>
        </p:grpSpPr>
        <p:sp>
          <p:nvSpPr>
            <p:cNvPr id="9302" name="Google Shape;9302;p6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3" name="Google Shape;9303;p6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04" name="Google Shape;9304;p68"/>
          <p:cNvGrpSpPr/>
          <p:nvPr/>
        </p:nvGrpSpPr>
        <p:grpSpPr>
          <a:xfrm>
            <a:off x="7989683" y="2350207"/>
            <a:ext cx="332761" cy="234066"/>
            <a:chOff x="7989683" y="2350207"/>
            <a:chExt cx="332761" cy="234066"/>
          </a:xfrm>
        </p:grpSpPr>
        <p:sp>
          <p:nvSpPr>
            <p:cNvPr id="9305" name="Google Shape;9305;p6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6" name="Google Shape;9306;p6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7" name="Google Shape;9307;p6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8" name="Google Shape;9308;p6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9" name="Google Shape;9309;p6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0" name="Google Shape;9310;p6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11" name="Google Shape;9311;p68"/>
          <p:cNvGrpSpPr/>
          <p:nvPr/>
        </p:nvGrpSpPr>
        <p:grpSpPr>
          <a:xfrm>
            <a:off x="5823294" y="2309751"/>
            <a:ext cx="315327" cy="314978"/>
            <a:chOff x="5823294" y="2309751"/>
            <a:chExt cx="315327" cy="314978"/>
          </a:xfrm>
        </p:grpSpPr>
        <p:sp>
          <p:nvSpPr>
            <p:cNvPr id="9312" name="Google Shape;9312;p6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3" name="Google Shape;9313;p6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4" name="Google Shape;9314;p6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5" name="Google Shape;9315;p6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6" name="Google Shape;9316;p6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7" name="Google Shape;9317;p6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8" name="Google Shape;9318;p6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9" name="Google Shape;9319;p6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0" name="Google Shape;9320;p6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1" name="Google Shape;9321;p6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2" name="Google Shape;9322;p6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3" name="Google Shape;9323;p6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4" name="Google Shape;9324;p6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5" name="Google Shape;9325;p6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6" name="Google Shape;9326;p6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7" name="Google Shape;9327;p6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8" name="Google Shape;9328;p6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29" name="Google Shape;9329;p68"/>
          <p:cNvGrpSpPr/>
          <p:nvPr/>
        </p:nvGrpSpPr>
        <p:grpSpPr>
          <a:xfrm>
            <a:off x="2497275" y="2744159"/>
            <a:ext cx="370930" cy="370549"/>
            <a:chOff x="2497275" y="2744159"/>
            <a:chExt cx="370930" cy="370549"/>
          </a:xfrm>
        </p:grpSpPr>
        <p:sp>
          <p:nvSpPr>
            <p:cNvPr id="9330" name="Google Shape;9330;p6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1" name="Google Shape;9331;p6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2" name="Google Shape;9332;p6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3" name="Google Shape;9333;p6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4" name="Google Shape;9334;p6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5" name="Google Shape;9335;p6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36" name="Google Shape;9336;p68"/>
          <p:cNvGrpSpPr/>
          <p:nvPr/>
        </p:nvGrpSpPr>
        <p:grpSpPr>
          <a:xfrm>
            <a:off x="860940" y="2746477"/>
            <a:ext cx="371883" cy="365691"/>
            <a:chOff x="860940" y="2746477"/>
            <a:chExt cx="371883" cy="365691"/>
          </a:xfrm>
        </p:grpSpPr>
        <p:sp>
          <p:nvSpPr>
            <p:cNvPr id="9337" name="Google Shape;9337;p6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8" name="Google Shape;9338;p6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9" name="Google Shape;9339;p6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0" name="Google Shape;9340;p6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1" name="Google Shape;9341;p6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42" name="Google Shape;9342;p68"/>
          <p:cNvGrpSpPr/>
          <p:nvPr/>
        </p:nvGrpSpPr>
        <p:grpSpPr>
          <a:xfrm>
            <a:off x="1493849" y="2775533"/>
            <a:ext cx="283985" cy="341080"/>
            <a:chOff x="1493849" y="2775533"/>
            <a:chExt cx="283985" cy="341080"/>
          </a:xfrm>
        </p:grpSpPr>
        <p:sp>
          <p:nvSpPr>
            <p:cNvPr id="9343" name="Google Shape;9343;p6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4" name="Google Shape;9344;p6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45" name="Google Shape;9345;p68"/>
          <p:cNvGrpSpPr/>
          <p:nvPr/>
        </p:nvGrpSpPr>
        <p:grpSpPr>
          <a:xfrm>
            <a:off x="1952836" y="2774422"/>
            <a:ext cx="372835" cy="342573"/>
            <a:chOff x="1952836" y="2774422"/>
            <a:chExt cx="372835" cy="342573"/>
          </a:xfrm>
        </p:grpSpPr>
        <p:sp>
          <p:nvSpPr>
            <p:cNvPr id="9346" name="Google Shape;9346;p6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7" name="Google Shape;9347;p6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8" name="Google Shape;9348;p6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49" name="Google Shape;9349;p68"/>
          <p:cNvGrpSpPr/>
          <p:nvPr/>
        </p:nvGrpSpPr>
        <p:grpSpPr>
          <a:xfrm>
            <a:off x="3079916" y="2744477"/>
            <a:ext cx="332729" cy="372518"/>
            <a:chOff x="3079916" y="2744477"/>
            <a:chExt cx="332729" cy="372518"/>
          </a:xfrm>
        </p:grpSpPr>
        <p:sp>
          <p:nvSpPr>
            <p:cNvPr id="9350" name="Google Shape;9350;p6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1" name="Google Shape;9351;p6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2" name="Google Shape;9352;p6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53" name="Google Shape;9353;p68"/>
          <p:cNvGrpSpPr/>
          <p:nvPr/>
        </p:nvGrpSpPr>
        <p:grpSpPr>
          <a:xfrm>
            <a:off x="3620576" y="2745525"/>
            <a:ext cx="336889" cy="355592"/>
            <a:chOff x="3620576" y="2745525"/>
            <a:chExt cx="336889" cy="355592"/>
          </a:xfrm>
        </p:grpSpPr>
        <p:sp>
          <p:nvSpPr>
            <p:cNvPr id="9354" name="Google Shape;9354;p6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5" name="Google Shape;9355;p6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56" name="Google Shape;9356;p68"/>
          <p:cNvGrpSpPr/>
          <p:nvPr/>
        </p:nvGrpSpPr>
        <p:grpSpPr>
          <a:xfrm>
            <a:off x="4126815" y="2760704"/>
            <a:ext cx="380393" cy="363118"/>
            <a:chOff x="4126815" y="2760704"/>
            <a:chExt cx="380393" cy="363118"/>
          </a:xfrm>
        </p:grpSpPr>
        <p:sp>
          <p:nvSpPr>
            <p:cNvPr id="9357" name="Google Shape;9357;p6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8" name="Google Shape;9358;p6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9" name="Google Shape;9359;p6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0" name="Google Shape;9360;p6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61" name="Google Shape;9361;p68"/>
          <p:cNvGrpSpPr/>
          <p:nvPr/>
        </p:nvGrpSpPr>
        <p:grpSpPr>
          <a:xfrm>
            <a:off x="4675986" y="2745684"/>
            <a:ext cx="381346" cy="368644"/>
            <a:chOff x="4675986" y="2745684"/>
            <a:chExt cx="381346" cy="368644"/>
          </a:xfrm>
        </p:grpSpPr>
        <p:sp>
          <p:nvSpPr>
            <p:cNvPr id="9362" name="Google Shape;9362;p6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3" name="Google Shape;9363;p6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64" name="Google Shape;9364;p68"/>
          <p:cNvGrpSpPr/>
          <p:nvPr/>
        </p:nvGrpSpPr>
        <p:grpSpPr>
          <a:xfrm>
            <a:off x="5220616" y="2791061"/>
            <a:ext cx="373185" cy="302466"/>
            <a:chOff x="5220616" y="2791061"/>
            <a:chExt cx="373185" cy="302466"/>
          </a:xfrm>
        </p:grpSpPr>
        <p:sp>
          <p:nvSpPr>
            <p:cNvPr id="9365" name="Google Shape;9365;p6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6" name="Google Shape;9366;p6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7" name="Google Shape;9367;p6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8" name="Google Shape;9368;p6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9" name="Google Shape;9369;p6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0" name="Google Shape;9370;p6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1" name="Google Shape;9371;p6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2" name="Google Shape;9372;p6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3" name="Google Shape;9373;p6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4" name="Google Shape;9374;p6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5" name="Google Shape;9375;p6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6" name="Google Shape;9376;p6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7" name="Google Shape;9377;p6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8" name="Google Shape;9378;p6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9" name="Google Shape;9379;p6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0" name="Google Shape;9380;p6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1" name="Google Shape;9381;p6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2" name="Google Shape;9382;p6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83" name="Google Shape;9383;p68"/>
          <p:cNvGrpSpPr/>
          <p:nvPr/>
        </p:nvGrpSpPr>
        <p:grpSpPr>
          <a:xfrm>
            <a:off x="5788661" y="2772517"/>
            <a:ext cx="284366" cy="344097"/>
            <a:chOff x="5864861" y="2772517"/>
            <a:chExt cx="284366" cy="344097"/>
          </a:xfrm>
        </p:grpSpPr>
        <p:sp>
          <p:nvSpPr>
            <p:cNvPr id="9384" name="Google Shape;9384;p6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5" name="Google Shape;9385;p6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6" name="Google Shape;9386;p6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7" name="Google Shape;9387;p6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8" name="Google Shape;9388;p6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9" name="Google Shape;9389;p6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90" name="Google Shape;9390;p6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91" name="Google Shape;9391;p68"/>
          <p:cNvGrpSpPr/>
          <p:nvPr/>
        </p:nvGrpSpPr>
        <p:grpSpPr>
          <a:xfrm>
            <a:off x="6974158" y="2789537"/>
            <a:ext cx="255247" cy="327458"/>
            <a:chOff x="6974158" y="2789537"/>
            <a:chExt cx="255247" cy="327458"/>
          </a:xfrm>
        </p:grpSpPr>
        <p:sp>
          <p:nvSpPr>
            <p:cNvPr id="9392" name="Google Shape;9392;p6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3" name="Google Shape;9393;p6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4" name="Google Shape;9394;p6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5" name="Google Shape;9395;p6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6" name="Google Shape;9396;p6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7" name="Google Shape;9397;p6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98" name="Google Shape;9398;p68"/>
          <p:cNvGrpSpPr/>
          <p:nvPr/>
        </p:nvGrpSpPr>
        <p:grpSpPr>
          <a:xfrm>
            <a:off x="7530697" y="2790299"/>
            <a:ext cx="244291" cy="326314"/>
            <a:chOff x="7530697" y="2790299"/>
            <a:chExt cx="244291" cy="326314"/>
          </a:xfrm>
        </p:grpSpPr>
        <p:sp>
          <p:nvSpPr>
            <p:cNvPr id="9399" name="Google Shape;9399;p6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0" name="Google Shape;9400;p6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1" name="Google Shape;9401;p6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2" name="Google Shape;9402;p6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3" name="Google Shape;9403;p6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4" name="Google Shape;9404;p6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05" name="Google Shape;9405;p68"/>
          <p:cNvGrpSpPr/>
          <p:nvPr/>
        </p:nvGrpSpPr>
        <p:grpSpPr>
          <a:xfrm>
            <a:off x="7988191" y="2832248"/>
            <a:ext cx="332348" cy="283985"/>
            <a:chOff x="7988191" y="2832248"/>
            <a:chExt cx="332348" cy="283985"/>
          </a:xfrm>
        </p:grpSpPr>
        <p:sp>
          <p:nvSpPr>
            <p:cNvPr id="9406" name="Google Shape;9406;p6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7" name="Google Shape;9407;p6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8" name="Google Shape;9408;p6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09" name="Google Shape;9409;p6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10" name="Google Shape;9410;p68"/>
          <p:cNvGrpSpPr/>
          <p:nvPr/>
        </p:nvGrpSpPr>
        <p:grpSpPr>
          <a:xfrm>
            <a:off x="3588440" y="3258368"/>
            <a:ext cx="364484" cy="262423"/>
            <a:chOff x="3588440" y="3258368"/>
            <a:chExt cx="364484" cy="262423"/>
          </a:xfrm>
        </p:grpSpPr>
        <p:sp>
          <p:nvSpPr>
            <p:cNvPr id="9411" name="Google Shape;9411;p6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2" name="Google Shape;9412;p6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3" name="Google Shape;9413;p6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4" name="Google Shape;9414;p6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5" name="Google Shape;9415;p6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6" name="Google Shape;9416;p6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17" name="Google Shape;9417;p6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18" name="Google Shape;9418;p68"/>
          <p:cNvGrpSpPr/>
          <p:nvPr/>
        </p:nvGrpSpPr>
        <p:grpSpPr>
          <a:xfrm>
            <a:off x="5765817" y="3227724"/>
            <a:ext cx="364865" cy="324822"/>
            <a:chOff x="5765817" y="3227724"/>
            <a:chExt cx="364865" cy="324822"/>
          </a:xfrm>
        </p:grpSpPr>
        <p:sp>
          <p:nvSpPr>
            <p:cNvPr id="9419" name="Google Shape;9419;p6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0" name="Google Shape;9420;p6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1" name="Google Shape;9421;p6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22" name="Google Shape;9422;p68"/>
          <p:cNvGrpSpPr/>
          <p:nvPr/>
        </p:nvGrpSpPr>
        <p:grpSpPr>
          <a:xfrm>
            <a:off x="6228583" y="3237664"/>
            <a:ext cx="446539" cy="303895"/>
            <a:chOff x="6228583" y="3237664"/>
            <a:chExt cx="446539" cy="303895"/>
          </a:xfrm>
        </p:grpSpPr>
        <p:sp>
          <p:nvSpPr>
            <p:cNvPr id="9423" name="Google Shape;9423;p6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4" name="Google Shape;9424;p6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5" name="Google Shape;9425;p6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6" name="Google Shape;9426;p6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7" name="Google Shape;9427;p6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8" name="Google Shape;9428;p6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9" name="Google Shape;9429;p6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0" name="Google Shape;9430;p6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1" name="Google Shape;9431;p6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2" name="Google Shape;9432;p6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3" name="Google Shape;9433;p6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4" name="Google Shape;9434;p6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5" name="Google Shape;9435;p6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6" name="Google Shape;9436;p6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7" name="Google Shape;9437;p6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8" name="Google Shape;9438;p6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9" name="Google Shape;9439;p6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40" name="Google Shape;9440;p68"/>
          <p:cNvGrpSpPr/>
          <p:nvPr/>
        </p:nvGrpSpPr>
        <p:grpSpPr>
          <a:xfrm>
            <a:off x="865862" y="3207306"/>
            <a:ext cx="364484" cy="364897"/>
            <a:chOff x="865862" y="3207306"/>
            <a:chExt cx="364484" cy="364897"/>
          </a:xfrm>
        </p:grpSpPr>
        <p:sp>
          <p:nvSpPr>
            <p:cNvPr id="9441" name="Google Shape;9441;p6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2" name="Google Shape;9442;p6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3" name="Google Shape;9443;p6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4" name="Google Shape;9444;p6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5" name="Google Shape;9445;p6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6" name="Google Shape;9446;p6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7" name="Google Shape;9447;p6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8" name="Google Shape;9448;p6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9" name="Google Shape;9449;p6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0" name="Google Shape;9450;p6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1" name="Google Shape;9451;p6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2" name="Google Shape;9452;p6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3" name="Google Shape;9453;p6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4" name="Google Shape;9454;p6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55" name="Google Shape;9455;p68"/>
          <p:cNvGrpSpPr/>
          <p:nvPr/>
        </p:nvGrpSpPr>
        <p:grpSpPr>
          <a:xfrm>
            <a:off x="1404617" y="3226962"/>
            <a:ext cx="370168" cy="325965"/>
            <a:chOff x="1404617" y="3226962"/>
            <a:chExt cx="370168" cy="325965"/>
          </a:xfrm>
        </p:grpSpPr>
        <p:sp>
          <p:nvSpPr>
            <p:cNvPr id="9456" name="Google Shape;9456;p6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7" name="Google Shape;9457;p6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8" name="Google Shape;9458;p6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9" name="Google Shape;9459;p6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0" name="Google Shape;9460;p6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1" name="Google Shape;9461;p6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2" name="Google Shape;9462;p6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3" name="Google Shape;9463;p6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4" name="Google Shape;9464;p6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65" name="Google Shape;9465;p68"/>
          <p:cNvGrpSpPr/>
          <p:nvPr/>
        </p:nvGrpSpPr>
        <p:grpSpPr>
          <a:xfrm>
            <a:off x="1954741" y="3212419"/>
            <a:ext cx="366389" cy="354481"/>
            <a:chOff x="1954741" y="3212419"/>
            <a:chExt cx="366389" cy="354481"/>
          </a:xfrm>
        </p:grpSpPr>
        <p:sp>
          <p:nvSpPr>
            <p:cNvPr id="9466" name="Google Shape;9466;p6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7" name="Google Shape;9467;p6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8" name="Google Shape;9468;p6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9" name="Google Shape;9469;p6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0" name="Google Shape;9470;p6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1" name="Google Shape;9471;p6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2" name="Google Shape;9472;p6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73" name="Google Shape;9473;p68"/>
          <p:cNvGrpSpPr/>
          <p:nvPr/>
        </p:nvGrpSpPr>
        <p:grpSpPr>
          <a:xfrm>
            <a:off x="3043239" y="3215626"/>
            <a:ext cx="366008" cy="348670"/>
            <a:chOff x="3043239" y="3215626"/>
            <a:chExt cx="366008" cy="348670"/>
          </a:xfrm>
        </p:grpSpPr>
        <p:sp>
          <p:nvSpPr>
            <p:cNvPr id="9474" name="Google Shape;9474;p6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5" name="Google Shape;9475;p6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76" name="Google Shape;9476;p68"/>
          <p:cNvGrpSpPr/>
          <p:nvPr/>
        </p:nvGrpSpPr>
        <p:grpSpPr>
          <a:xfrm>
            <a:off x="4218333" y="3184982"/>
            <a:ext cx="209107" cy="383442"/>
            <a:chOff x="4218333" y="3184982"/>
            <a:chExt cx="209107" cy="383442"/>
          </a:xfrm>
        </p:grpSpPr>
        <p:sp>
          <p:nvSpPr>
            <p:cNvPr id="9477" name="Google Shape;9477;p6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8" name="Google Shape;9478;p6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79" name="Google Shape;9479;p6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80" name="Google Shape;9480;p68"/>
          <p:cNvGrpSpPr/>
          <p:nvPr/>
        </p:nvGrpSpPr>
        <p:grpSpPr>
          <a:xfrm>
            <a:off x="6896644" y="3216007"/>
            <a:ext cx="322917" cy="347876"/>
            <a:chOff x="6896644" y="3216007"/>
            <a:chExt cx="322917" cy="347876"/>
          </a:xfrm>
        </p:grpSpPr>
        <p:sp>
          <p:nvSpPr>
            <p:cNvPr id="9481" name="Google Shape;9481;p6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2" name="Google Shape;9482;p6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3" name="Google Shape;9483;p6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4" name="Google Shape;9484;p6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5" name="Google Shape;9485;p6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6" name="Google Shape;9486;p6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7" name="Google Shape;9487;p6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88" name="Google Shape;9488;p68"/>
          <p:cNvGrpSpPr/>
          <p:nvPr/>
        </p:nvGrpSpPr>
        <p:grpSpPr>
          <a:xfrm>
            <a:off x="7429366" y="3223183"/>
            <a:ext cx="334634" cy="333904"/>
            <a:chOff x="7429366" y="3223183"/>
            <a:chExt cx="334634" cy="333904"/>
          </a:xfrm>
        </p:grpSpPr>
        <p:sp>
          <p:nvSpPr>
            <p:cNvPr id="9489" name="Google Shape;9489;p6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0" name="Google Shape;9490;p6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91" name="Google Shape;9491;p6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92" name="Google Shape;9492;p68"/>
          <p:cNvGrpSpPr/>
          <p:nvPr/>
        </p:nvGrpSpPr>
        <p:grpSpPr>
          <a:xfrm>
            <a:off x="5216456" y="3725484"/>
            <a:ext cx="356196" cy="265631"/>
            <a:chOff x="5216456" y="3725484"/>
            <a:chExt cx="356196" cy="265631"/>
          </a:xfrm>
        </p:grpSpPr>
        <p:sp>
          <p:nvSpPr>
            <p:cNvPr id="9493" name="Google Shape;9493;p6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4" name="Google Shape;9494;p6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95" name="Google Shape;9495;p68"/>
          <p:cNvGrpSpPr/>
          <p:nvPr/>
        </p:nvGrpSpPr>
        <p:grpSpPr>
          <a:xfrm>
            <a:off x="6849393" y="3733994"/>
            <a:ext cx="355053" cy="248038"/>
            <a:chOff x="6849393" y="3733994"/>
            <a:chExt cx="355053" cy="248038"/>
          </a:xfrm>
        </p:grpSpPr>
        <p:sp>
          <p:nvSpPr>
            <p:cNvPr id="9496" name="Google Shape;9496;p6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7" name="Google Shape;9497;p6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8" name="Google Shape;9498;p6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9" name="Google Shape;9499;p6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0" name="Google Shape;9500;p6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01" name="Google Shape;9501;p68"/>
          <p:cNvGrpSpPr/>
          <p:nvPr/>
        </p:nvGrpSpPr>
        <p:grpSpPr>
          <a:xfrm>
            <a:off x="7918997" y="3714687"/>
            <a:ext cx="392111" cy="280206"/>
            <a:chOff x="7918997" y="3714687"/>
            <a:chExt cx="392111" cy="280206"/>
          </a:xfrm>
        </p:grpSpPr>
        <p:sp>
          <p:nvSpPr>
            <p:cNvPr id="9502" name="Google Shape;9502;p6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3" name="Google Shape;9503;p6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4" name="Google Shape;9504;p6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5" name="Google Shape;9505;p6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6" name="Google Shape;9506;p6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07" name="Google Shape;9507;p6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08" name="Google Shape;9508;p68"/>
          <p:cNvGrpSpPr/>
          <p:nvPr/>
        </p:nvGrpSpPr>
        <p:grpSpPr>
          <a:xfrm>
            <a:off x="1408777" y="3680964"/>
            <a:ext cx="357720" cy="355148"/>
            <a:chOff x="1408777" y="3680964"/>
            <a:chExt cx="357720" cy="355148"/>
          </a:xfrm>
        </p:grpSpPr>
        <p:sp>
          <p:nvSpPr>
            <p:cNvPr id="9509" name="Google Shape;9509;p6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0" name="Google Shape;9510;p6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1" name="Google Shape;9511;p6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2" name="Google Shape;9512;p6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3" name="Google Shape;9513;p6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14" name="Google Shape;9514;p68"/>
          <p:cNvGrpSpPr/>
          <p:nvPr/>
        </p:nvGrpSpPr>
        <p:grpSpPr>
          <a:xfrm>
            <a:off x="1952836" y="3680964"/>
            <a:ext cx="357720" cy="355148"/>
            <a:chOff x="1952836" y="3680964"/>
            <a:chExt cx="357720" cy="355148"/>
          </a:xfrm>
        </p:grpSpPr>
        <p:sp>
          <p:nvSpPr>
            <p:cNvPr id="9515" name="Google Shape;9515;p6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6" name="Google Shape;9516;p6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7" name="Google Shape;9517;p6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8" name="Google Shape;9518;p6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9" name="Google Shape;9519;p6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20" name="Google Shape;9520;p68"/>
          <p:cNvGrpSpPr/>
          <p:nvPr/>
        </p:nvGrpSpPr>
        <p:grpSpPr>
          <a:xfrm>
            <a:off x="2496894" y="3680964"/>
            <a:ext cx="357720" cy="355148"/>
            <a:chOff x="2496894" y="3680964"/>
            <a:chExt cx="357720" cy="355148"/>
          </a:xfrm>
        </p:grpSpPr>
        <p:sp>
          <p:nvSpPr>
            <p:cNvPr id="9521" name="Google Shape;9521;p6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2" name="Google Shape;9522;p6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3" name="Google Shape;9523;p6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4" name="Google Shape;9524;p6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5" name="Google Shape;9525;p6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26" name="Google Shape;9526;p68"/>
          <p:cNvGrpSpPr/>
          <p:nvPr/>
        </p:nvGrpSpPr>
        <p:grpSpPr>
          <a:xfrm>
            <a:off x="3040984" y="3681059"/>
            <a:ext cx="356164" cy="355815"/>
            <a:chOff x="3040984" y="3681059"/>
            <a:chExt cx="356164" cy="355815"/>
          </a:xfrm>
        </p:grpSpPr>
        <p:sp>
          <p:nvSpPr>
            <p:cNvPr id="9527" name="Google Shape;9527;p6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8" name="Google Shape;9528;p6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9" name="Google Shape;9529;p6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30" name="Google Shape;9530;p68"/>
          <p:cNvGrpSpPr/>
          <p:nvPr/>
        </p:nvGrpSpPr>
        <p:grpSpPr>
          <a:xfrm>
            <a:off x="3584280" y="3699191"/>
            <a:ext cx="358069" cy="317995"/>
            <a:chOff x="3584280" y="3699191"/>
            <a:chExt cx="358069" cy="317995"/>
          </a:xfrm>
        </p:grpSpPr>
        <p:sp>
          <p:nvSpPr>
            <p:cNvPr id="9531" name="Google Shape;9531;p6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2" name="Google Shape;9532;p6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3" name="Google Shape;9533;p6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4" name="Google Shape;9534;p6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35" name="Google Shape;9535;p68"/>
          <p:cNvGrpSpPr/>
          <p:nvPr/>
        </p:nvGrpSpPr>
        <p:grpSpPr>
          <a:xfrm>
            <a:off x="4129482" y="3681059"/>
            <a:ext cx="355402" cy="354291"/>
            <a:chOff x="4129482" y="3681059"/>
            <a:chExt cx="355402" cy="354291"/>
          </a:xfrm>
        </p:grpSpPr>
        <p:sp>
          <p:nvSpPr>
            <p:cNvPr id="9536" name="Google Shape;9536;p6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7" name="Google Shape;9537;p6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8" name="Google Shape;9538;p6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9" name="Google Shape;9539;p6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40" name="Google Shape;9540;p68"/>
          <p:cNvGrpSpPr/>
          <p:nvPr/>
        </p:nvGrpSpPr>
        <p:grpSpPr>
          <a:xfrm>
            <a:off x="4673540" y="3680297"/>
            <a:ext cx="355434" cy="355815"/>
            <a:chOff x="4673540" y="3680297"/>
            <a:chExt cx="355434" cy="355815"/>
          </a:xfrm>
        </p:grpSpPr>
        <p:sp>
          <p:nvSpPr>
            <p:cNvPr id="9541" name="Google Shape;9541;p6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2" name="Google Shape;9542;p6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3" name="Google Shape;9543;p6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44" name="Google Shape;9544;p68"/>
          <p:cNvGrpSpPr/>
          <p:nvPr/>
        </p:nvGrpSpPr>
        <p:grpSpPr>
          <a:xfrm>
            <a:off x="5779408" y="3699191"/>
            <a:ext cx="317645" cy="318757"/>
            <a:chOff x="5779408" y="3699191"/>
            <a:chExt cx="317645" cy="318757"/>
          </a:xfrm>
        </p:grpSpPr>
        <p:sp>
          <p:nvSpPr>
            <p:cNvPr id="9545" name="Google Shape;9545;p6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6" name="Google Shape;9546;p6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47" name="Google Shape;9547;p6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48" name="Google Shape;9548;p68"/>
          <p:cNvGrpSpPr/>
          <p:nvPr/>
        </p:nvGrpSpPr>
        <p:grpSpPr>
          <a:xfrm>
            <a:off x="7390435" y="3680868"/>
            <a:ext cx="372073" cy="355243"/>
            <a:chOff x="7390435" y="3680868"/>
            <a:chExt cx="372073" cy="355243"/>
          </a:xfrm>
        </p:grpSpPr>
        <p:sp>
          <p:nvSpPr>
            <p:cNvPr id="9549" name="Google Shape;9549;p6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0" name="Google Shape;9550;p6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1" name="Google Shape;9551;p6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2" name="Google Shape;9552;p6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3" name="Google Shape;9553;p6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4" name="Google Shape;9554;p6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55" name="Google Shape;9555;p68"/>
          <p:cNvGrpSpPr/>
          <p:nvPr/>
        </p:nvGrpSpPr>
        <p:grpSpPr>
          <a:xfrm>
            <a:off x="1421638" y="4125629"/>
            <a:ext cx="374709" cy="374010"/>
            <a:chOff x="1421638" y="4125629"/>
            <a:chExt cx="374709" cy="374010"/>
          </a:xfrm>
        </p:grpSpPr>
        <p:sp>
          <p:nvSpPr>
            <p:cNvPr id="9556" name="Google Shape;9556;p6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7" name="Google Shape;9557;p6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58" name="Google Shape;9558;p68"/>
          <p:cNvGrpSpPr/>
          <p:nvPr/>
        </p:nvGrpSpPr>
        <p:grpSpPr>
          <a:xfrm>
            <a:off x="1973254" y="4156304"/>
            <a:ext cx="357720" cy="342192"/>
            <a:chOff x="1973254" y="4156304"/>
            <a:chExt cx="357720" cy="342192"/>
          </a:xfrm>
        </p:grpSpPr>
        <p:sp>
          <p:nvSpPr>
            <p:cNvPr id="9559" name="Google Shape;9559;p6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0" name="Google Shape;9560;p6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1" name="Google Shape;9561;p6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2" name="Google Shape;9562;p6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3" name="Google Shape;9563;p6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4" name="Google Shape;9564;p6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65" name="Google Shape;9565;p68"/>
          <p:cNvGrpSpPr/>
          <p:nvPr/>
        </p:nvGrpSpPr>
        <p:grpSpPr>
          <a:xfrm>
            <a:off x="2523759" y="4135505"/>
            <a:ext cx="341049" cy="340318"/>
            <a:chOff x="2523759" y="4135505"/>
            <a:chExt cx="341049" cy="340318"/>
          </a:xfrm>
        </p:grpSpPr>
        <p:sp>
          <p:nvSpPr>
            <p:cNvPr id="9566" name="Google Shape;9566;p6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7" name="Google Shape;9567;p6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68" name="Google Shape;9568;p68"/>
          <p:cNvGrpSpPr/>
          <p:nvPr/>
        </p:nvGrpSpPr>
        <p:grpSpPr>
          <a:xfrm>
            <a:off x="3040603" y="4130360"/>
            <a:ext cx="392079" cy="350353"/>
            <a:chOff x="3040603" y="4130360"/>
            <a:chExt cx="392079" cy="350353"/>
          </a:xfrm>
        </p:grpSpPr>
        <p:sp>
          <p:nvSpPr>
            <p:cNvPr id="9569" name="Google Shape;9569;p6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0" name="Google Shape;9570;p6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1" name="Google Shape;9571;p6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2" name="Google Shape;9572;p6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3" name="Google Shape;9573;p6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4" name="Google Shape;9574;p6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5" name="Google Shape;9575;p6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6" name="Google Shape;9576;p6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7" name="Google Shape;9577;p6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8" name="Google Shape;9578;p6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79" name="Google Shape;9579;p68"/>
          <p:cNvGrpSpPr/>
          <p:nvPr/>
        </p:nvGrpSpPr>
        <p:grpSpPr>
          <a:xfrm>
            <a:off x="3662144" y="4135505"/>
            <a:ext cx="232955" cy="340318"/>
            <a:chOff x="3662144" y="4135505"/>
            <a:chExt cx="232955" cy="340318"/>
          </a:xfrm>
        </p:grpSpPr>
        <p:sp>
          <p:nvSpPr>
            <p:cNvPr id="9580" name="Google Shape;9580;p6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1" name="Google Shape;9581;p6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2" name="Google Shape;9582;p6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3" name="Google Shape;9583;p6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4" name="Google Shape;9584;p68"/>
          <p:cNvGrpSpPr/>
          <p:nvPr/>
        </p:nvGrpSpPr>
        <p:grpSpPr>
          <a:xfrm>
            <a:off x="4149138" y="4121151"/>
            <a:ext cx="344065" cy="368644"/>
            <a:chOff x="4149138" y="4121151"/>
            <a:chExt cx="344065" cy="368644"/>
          </a:xfrm>
        </p:grpSpPr>
        <p:sp>
          <p:nvSpPr>
            <p:cNvPr id="9585" name="Google Shape;9585;p6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6" name="Google Shape;9586;p6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7" name="Google Shape;9587;p6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8" name="Google Shape;9588;p6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9" name="Google Shape;9589;p6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0" name="Google Shape;9590;p6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1" name="Google Shape;9591;p6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2" name="Google Shape;9592;p6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3" name="Google Shape;9593;p6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4" name="Google Shape;9594;p6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5" name="Google Shape;9595;p6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6" name="Google Shape;9596;p6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97" name="Google Shape;9597;p6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98" name="Google Shape;9598;p68"/>
          <p:cNvGrpSpPr/>
          <p:nvPr/>
        </p:nvGrpSpPr>
        <p:grpSpPr>
          <a:xfrm>
            <a:off x="5206262" y="4174817"/>
            <a:ext cx="397763" cy="262804"/>
            <a:chOff x="5206262" y="4174817"/>
            <a:chExt cx="397763" cy="262804"/>
          </a:xfrm>
        </p:grpSpPr>
        <p:sp>
          <p:nvSpPr>
            <p:cNvPr id="9599" name="Google Shape;9599;p6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0" name="Google Shape;9600;p6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1" name="Google Shape;9601;p6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2" name="Google Shape;9602;p6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3" name="Google Shape;9603;p6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4" name="Google Shape;9604;p6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5" name="Google Shape;9605;p6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06" name="Google Shape;9606;p68"/>
          <p:cNvGrpSpPr/>
          <p:nvPr/>
        </p:nvGrpSpPr>
        <p:grpSpPr>
          <a:xfrm>
            <a:off x="5727616" y="4204699"/>
            <a:ext cx="440505" cy="290018"/>
            <a:chOff x="5727616" y="4204699"/>
            <a:chExt cx="440505" cy="290018"/>
          </a:xfrm>
        </p:grpSpPr>
        <p:sp>
          <p:nvSpPr>
            <p:cNvPr id="9607" name="Google Shape;9607;p6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8" name="Google Shape;9608;p6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9" name="Google Shape;9609;p6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0" name="Google Shape;9610;p6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1" name="Google Shape;9611;p6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2" name="Google Shape;9612;p6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3" name="Google Shape;9613;p6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4" name="Google Shape;9614;p6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15" name="Google Shape;9615;p68"/>
          <p:cNvGrpSpPr/>
          <p:nvPr/>
        </p:nvGrpSpPr>
        <p:grpSpPr>
          <a:xfrm>
            <a:off x="6410063" y="4135124"/>
            <a:ext cx="159950" cy="364516"/>
            <a:chOff x="6410063" y="4135124"/>
            <a:chExt cx="159950" cy="364516"/>
          </a:xfrm>
        </p:grpSpPr>
        <p:sp>
          <p:nvSpPr>
            <p:cNvPr id="9616" name="Google Shape;9616;p6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7" name="Google Shape;9617;p6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8" name="Google Shape;9618;p6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9" name="Google Shape;9619;p6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20" name="Google Shape;9620;p68"/>
          <p:cNvGrpSpPr/>
          <p:nvPr/>
        </p:nvGrpSpPr>
        <p:grpSpPr>
          <a:xfrm>
            <a:off x="6924652" y="4135505"/>
            <a:ext cx="214378" cy="364135"/>
            <a:chOff x="6924652" y="4135505"/>
            <a:chExt cx="214378" cy="364135"/>
          </a:xfrm>
        </p:grpSpPr>
        <p:sp>
          <p:nvSpPr>
            <p:cNvPr id="9621" name="Google Shape;9621;p6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2" name="Google Shape;9622;p6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3" name="Google Shape;9623;p6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4" name="Google Shape;9624;p6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25" name="Google Shape;9625;p68"/>
          <p:cNvGrpSpPr/>
          <p:nvPr/>
        </p:nvGrpSpPr>
        <p:grpSpPr>
          <a:xfrm>
            <a:off x="7384751" y="4147984"/>
            <a:ext cx="380012" cy="351274"/>
            <a:chOff x="7384751" y="4147984"/>
            <a:chExt cx="380012" cy="351274"/>
          </a:xfrm>
        </p:grpSpPr>
        <p:sp>
          <p:nvSpPr>
            <p:cNvPr id="9626" name="Google Shape;9626;p6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7" name="Google Shape;9627;p6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8" name="Google Shape;9628;p6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9" name="Google Shape;9629;p6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0" name="Google Shape;9630;p6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9634" name="Shape 9634"/>
        <p:cNvGrpSpPr/>
        <p:nvPr/>
      </p:nvGrpSpPr>
      <p:grpSpPr>
        <a:xfrm>
          <a:off x="0" y="0"/>
          <a:ext cx="0" cy="0"/>
          <a:chOff x="0" y="0"/>
          <a:chExt cx="0" cy="0"/>
        </a:xfrm>
      </p:grpSpPr>
      <p:sp>
        <p:nvSpPr>
          <p:cNvPr id="9635" name="Google Shape;9635;p69"/>
          <p:cNvSpPr txBox="1"/>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Educational </a:t>
            </a:r>
            <a:r>
              <a:rPr lang="en-GB">
                <a:latin typeface="Arial" panose="020B0604020202020204"/>
                <a:ea typeface="Arial" panose="020B0604020202020204"/>
                <a:cs typeface="Arial" panose="020B0604020202020204"/>
                <a:sym typeface="Arial" panose="020B0604020202020204"/>
              </a:rPr>
              <a:t>I</a:t>
            </a:r>
            <a:r>
              <a:rPr lang="en-GB">
                <a:solidFill>
                  <a:srgbClr val="FFFFFF"/>
                </a:solidFill>
                <a:latin typeface="Arial" panose="020B0604020202020204"/>
                <a:ea typeface="Arial" panose="020B0604020202020204"/>
                <a:cs typeface="Arial" panose="020B0604020202020204"/>
                <a:sym typeface="Arial" panose="020B0604020202020204"/>
              </a:rPr>
              <a:t>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9636" name="Google Shape;9636;p69"/>
          <p:cNvSpPr txBox="1"/>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Medical </a:t>
            </a:r>
            <a:r>
              <a:rPr lang="en-GB">
                <a:latin typeface="Arial" panose="020B0604020202020204"/>
                <a:ea typeface="Arial" panose="020B0604020202020204"/>
                <a:cs typeface="Arial" panose="020B0604020202020204"/>
                <a:sym typeface="Arial" panose="020B0604020202020204"/>
              </a:rPr>
              <a:t>Icons</a:t>
            </a:r>
            <a:endParaRPr>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9637" name="Google Shape;9637;p69"/>
          <p:cNvGrpSpPr/>
          <p:nvPr/>
        </p:nvGrpSpPr>
        <p:grpSpPr>
          <a:xfrm>
            <a:off x="1989449" y="4282269"/>
            <a:ext cx="374774" cy="346073"/>
            <a:chOff x="1989449" y="4282269"/>
            <a:chExt cx="374774" cy="346073"/>
          </a:xfrm>
        </p:grpSpPr>
        <p:sp>
          <p:nvSpPr>
            <p:cNvPr id="9638" name="Google Shape;9638;p6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9" name="Google Shape;9639;p6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0" name="Google Shape;9640;p6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1" name="Google Shape;9641;p6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2" name="Google Shape;9642;p6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3" name="Google Shape;9643;p69"/>
          <p:cNvGrpSpPr/>
          <p:nvPr/>
        </p:nvGrpSpPr>
        <p:grpSpPr>
          <a:xfrm>
            <a:off x="2487439" y="4280740"/>
            <a:ext cx="198775" cy="348972"/>
            <a:chOff x="2487439" y="4280740"/>
            <a:chExt cx="198775" cy="348972"/>
          </a:xfrm>
        </p:grpSpPr>
        <p:sp>
          <p:nvSpPr>
            <p:cNvPr id="9644" name="Google Shape;9644;p6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5" name="Google Shape;9645;p6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6" name="Google Shape;9646;p6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7" name="Google Shape;9647;p6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8" name="Google Shape;9648;p69"/>
          <p:cNvGrpSpPr/>
          <p:nvPr/>
        </p:nvGrpSpPr>
        <p:grpSpPr>
          <a:xfrm>
            <a:off x="2810958" y="4273923"/>
            <a:ext cx="353145" cy="361873"/>
            <a:chOff x="2810958" y="4273923"/>
            <a:chExt cx="353145" cy="361873"/>
          </a:xfrm>
        </p:grpSpPr>
        <p:sp>
          <p:nvSpPr>
            <p:cNvPr id="9649" name="Google Shape;9649;p6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0" name="Google Shape;9650;p6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1" name="Google Shape;9651;p6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2" name="Google Shape;9652;p6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3" name="Google Shape;9653;p6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4" name="Google Shape;9654;p6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5" name="Google Shape;9655;p6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56" name="Google Shape;9656;p69"/>
          <p:cNvGrpSpPr/>
          <p:nvPr/>
        </p:nvGrpSpPr>
        <p:grpSpPr>
          <a:xfrm>
            <a:off x="6275635" y="4282651"/>
            <a:ext cx="209383" cy="366778"/>
            <a:chOff x="6275635" y="4282651"/>
            <a:chExt cx="209383" cy="366778"/>
          </a:xfrm>
        </p:grpSpPr>
        <p:sp>
          <p:nvSpPr>
            <p:cNvPr id="9657" name="Google Shape;9657;p6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8" name="Google Shape;9658;p6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59" name="Google Shape;9659;p69"/>
          <p:cNvGrpSpPr/>
          <p:nvPr/>
        </p:nvGrpSpPr>
        <p:grpSpPr>
          <a:xfrm>
            <a:off x="6701186" y="4283033"/>
            <a:ext cx="280292" cy="366396"/>
            <a:chOff x="6701186" y="4283033"/>
            <a:chExt cx="280292" cy="366396"/>
          </a:xfrm>
        </p:grpSpPr>
        <p:sp>
          <p:nvSpPr>
            <p:cNvPr id="9660" name="Google Shape;9660;p6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1" name="Google Shape;9661;p6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62" name="Google Shape;9662;p69"/>
          <p:cNvGrpSpPr/>
          <p:nvPr/>
        </p:nvGrpSpPr>
        <p:grpSpPr>
          <a:xfrm>
            <a:off x="2609571" y="3824958"/>
            <a:ext cx="373627" cy="347347"/>
            <a:chOff x="2609571" y="3824958"/>
            <a:chExt cx="373627" cy="347347"/>
          </a:xfrm>
        </p:grpSpPr>
        <p:sp>
          <p:nvSpPr>
            <p:cNvPr id="9663" name="Google Shape;9663;p6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4" name="Google Shape;9664;p6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665" name="Google Shape;9665;p6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66" name="Google Shape;9666;p69"/>
          <p:cNvGrpSpPr/>
          <p:nvPr/>
        </p:nvGrpSpPr>
        <p:grpSpPr>
          <a:xfrm>
            <a:off x="916127" y="3807056"/>
            <a:ext cx="221902" cy="380795"/>
            <a:chOff x="916127" y="3807056"/>
            <a:chExt cx="221902" cy="380795"/>
          </a:xfrm>
        </p:grpSpPr>
        <p:sp>
          <p:nvSpPr>
            <p:cNvPr id="9667" name="Google Shape;9667;p6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8" name="Google Shape;9668;p6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9" name="Google Shape;9669;p6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0" name="Google Shape;9670;p6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671" name="Google Shape;9671;p6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2" name="Google Shape;9672;p6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73" name="Google Shape;9673;p69"/>
          <p:cNvGrpSpPr/>
          <p:nvPr/>
        </p:nvGrpSpPr>
        <p:grpSpPr>
          <a:xfrm>
            <a:off x="3513010" y="3816134"/>
            <a:ext cx="362223" cy="361108"/>
            <a:chOff x="3513010" y="3816134"/>
            <a:chExt cx="362223" cy="361108"/>
          </a:xfrm>
        </p:grpSpPr>
        <p:sp>
          <p:nvSpPr>
            <p:cNvPr id="9674" name="Google Shape;9674;p6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5" name="Google Shape;9675;p6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6" name="Google Shape;9676;p6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7" name="Google Shape;9677;p6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78" name="Google Shape;9678;p69"/>
          <p:cNvGrpSpPr/>
          <p:nvPr/>
        </p:nvGrpSpPr>
        <p:grpSpPr>
          <a:xfrm>
            <a:off x="3950316" y="3820307"/>
            <a:ext cx="369805" cy="353782"/>
            <a:chOff x="3950316" y="3820307"/>
            <a:chExt cx="369805" cy="353782"/>
          </a:xfrm>
        </p:grpSpPr>
        <p:sp>
          <p:nvSpPr>
            <p:cNvPr id="9679" name="Google Shape;9679;p6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0" name="Google Shape;9680;p6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1" name="Google Shape;9681;p6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2" name="Google Shape;9682;p6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83" name="Google Shape;9683;p69"/>
          <p:cNvGrpSpPr/>
          <p:nvPr/>
        </p:nvGrpSpPr>
        <p:grpSpPr>
          <a:xfrm>
            <a:off x="1761909" y="3811961"/>
            <a:ext cx="307974" cy="371716"/>
            <a:chOff x="1761909" y="3811961"/>
            <a:chExt cx="307974" cy="371716"/>
          </a:xfrm>
        </p:grpSpPr>
        <p:sp>
          <p:nvSpPr>
            <p:cNvPr id="9684" name="Google Shape;9684;p6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5" name="Google Shape;9685;p6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6" name="Google Shape;9686;p6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7" name="Google Shape;9687;p6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8" name="Google Shape;9688;p6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9" name="Google Shape;9689;p6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0" name="Google Shape;9690;p6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1" name="Google Shape;9691;p6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2" name="Google Shape;9692;p6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3" name="Google Shape;9693;p6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94" name="Google Shape;9694;p69"/>
          <p:cNvGrpSpPr/>
          <p:nvPr/>
        </p:nvGrpSpPr>
        <p:grpSpPr>
          <a:xfrm>
            <a:off x="5373342" y="3808935"/>
            <a:ext cx="231395" cy="353145"/>
            <a:chOff x="5373342" y="3808935"/>
            <a:chExt cx="231395" cy="353145"/>
          </a:xfrm>
        </p:grpSpPr>
        <p:sp>
          <p:nvSpPr>
            <p:cNvPr id="9695" name="Google Shape;9695;p6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6" name="Google Shape;9696;p6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7" name="Google Shape;9697;p6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8" name="Google Shape;9698;p6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9" name="Google Shape;9699;p6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0" name="Google Shape;9700;p6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1" name="Google Shape;9701;p6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2" name="Google Shape;9702;p6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3" name="Google Shape;9703;p6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04" name="Google Shape;9704;p6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05" name="Google Shape;9705;p69"/>
          <p:cNvGrpSpPr/>
          <p:nvPr/>
        </p:nvGrpSpPr>
        <p:grpSpPr>
          <a:xfrm>
            <a:off x="5833775" y="3809445"/>
            <a:ext cx="235185" cy="352253"/>
            <a:chOff x="5833775" y="3809445"/>
            <a:chExt cx="235185" cy="352253"/>
          </a:xfrm>
        </p:grpSpPr>
        <p:sp>
          <p:nvSpPr>
            <p:cNvPr id="9706" name="Google Shape;9706;p6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7" name="Google Shape;9707;p6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8" name="Google Shape;9708;p6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9" name="Google Shape;9709;p69"/>
          <p:cNvGrpSpPr/>
          <p:nvPr/>
        </p:nvGrpSpPr>
        <p:grpSpPr>
          <a:xfrm>
            <a:off x="4942472" y="3809318"/>
            <a:ext cx="238976" cy="352762"/>
            <a:chOff x="4942472" y="3809318"/>
            <a:chExt cx="238976" cy="352762"/>
          </a:xfrm>
        </p:grpSpPr>
        <p:sp>
          <p:nvSpPr>
            <p:cNvPr id="9710" name="Google Shape;9710;p6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1" name="Google Shape;9711;p6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2" name="Google Shape;9712;p6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3" name="Google Shape;9713;p6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4" name="Google Shape;9714;p6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5" name="Google Shape;9715;p6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6" name="Google Shape;9716;p6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17" name="Google Shape;9717;p69"/>
          <p:cNvGrpSpPr/>
          <p:nvPr/>
        </p:nvGrpSpPr>
        <p:grpSpPr>
          <a:xfrm>
            <a:off x="6266525" y="3807788"/>
            <a:ext cx="260223" cy="353527"/>
            <a:chOff x="6266525" y="3807788"/>
            <a:chExt cx="260223" cy="353527"/>
          </a:xfrm>
        </p:grpSpPr>
        <p:sp>
          <p:nvSpPr>
            <p:cNvPr id="9718" name="Google Shape;9718;p6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9" name="Google Shape;9719;p6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0" name="Google Shape;9720;p6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1" name="Google Shape;9721;p6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22" name="Google Shape;9722;p6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23" name="Google Shape;9723;p69"/>
          <p:cNvGrpSpPr/>
          <p:nvPr/>
        </p:nvGrpSpPr>
        <p:grpSpPr>
          <a:xfrm>
            <a:off x="7184363" y="3809604"/>
            <a:ext cx="202184" cy="352762"/>
            <a:chOff x="7184363" y="3809604"/>
            <a:chExt cx="202184" cy="352762"/>
          </a:xfrm>
        </p:grpSpPr>
        <p:sp>
          <p:nvSpPr>
            <p:cNvPr id="9724" name="Google Shape;9724;p6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5" name="Google Shape;9725;p6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26" name="Google Shape;9726;p69"/>
          <p:cNvGrpSpPr/>
          <p:nvPr/>
        </p:nvGrpSpPr>
        <p:grpSpPr>
          <a:xfrm>
            <a:off x="7571624" y="3808935"/>
            <a:ext cx="292047" cy="352762"/>
            <a:chOff x="7571624" y="3808935"/>
            <a:chExt cx="292047" cy="352762"/>
          </a:xfrm>
        </p:grpSpPr>
        <p:sp>
          <p:nvSpPr>
            <p:cNvPr id="9727" name="Google Shape;9727;p6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8" name="Google Shape;9728;p6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9" name="Google Shape;9729;p6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0" name="Google Shape;9730;p6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1" name="Google Shape;9731;p6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2" name="Google Shape;9732;p6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3" name="Google Shape;9733;p69"/>
          <p:cNvGrpSpPr/>
          <p:nvPr/>
        </p:nvGrpSpPr>
        <p:grpSpPr>
          <a:xfrm>
            <a:off x="2174559" y="3356116"/>
            <a:ext cx="364135" cy="359930"/>
            <a:chOff x="2174559" y="3356116"/>
            <a:chExt cx="364135" cy="359930"/>
          </a:xfrm>
        </p:grpSpPr>
        <p:sp>
          <p:nvSpPr>
            <p:cNvPr id="9734" name="Google Shape;9734;p6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5" name="Google Shape;9735;p6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6" name="Google Shape;9736;p69"/>
          <p:cNvGrpSpPr/>
          <p:nvPr/>
        </p:nvGrpSpPr>
        <p:grpSpPr>
          <a:xfrm>
            <a:off x="1731934" y="3355639"/>
            <a:ext cx="368371" cy="361554"/>
            <a:chOff x="1731934" y="3355639"/>
            <a:chExt cx="368371" cy="361554"/>
          </a:xfrm>
        </p:grpSpPr>
        <p:sp>
          <p:nvSpPr>
            <p:cNvPr id="9737" name="Google Shape;9737;p6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8" name="Google Shape;9738;p6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9" name="Google Shape;9739;p69"/>
          <p:cNvGrpSpPr/>
          <p:nvPr/>
        </p:nvGrpSpPr>
        <p:grpSpPr>
          <a:xfrm>
            <a:off x="3990517" y="3354173"/>
            <a:ext cx="279559" cy="363402"/>
            <a:chOff x="3990517" y="3354173"/>
            <a:chExt cx="279559" cy="363402"/>
          </a:xfrm>
        </p:grpSpPr>
        <p:sp>
          <p:nvSpPr>
            <p:cNvPr id="9740" name="Google Shape;9740;p6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1" name="Google Shape;9741;p6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2" name="Google Shape;9742;p6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43" name="Google Shape;9743;p69"/>
          <p:cNvGrpSpPr/>
          <p:nvPr/>
        </p:nvGrpSpPr>
        <p:grpSpPr>
          <a:xfrm>
            <a:off x="3497847" y="3417374"/>
            <a:ext cx="379680" cy="237606"/>
            <a:chOff x="3497847" y="3417374"/>
            <a:chExt cx="379680" cy="237606"/>
          </a:xfrm>
        </p:grpSpPr>
        <p:sp>
          <p:nvSpPr>
            <p:cNvPr id="9744" name="Google Shape;9744;p6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5" name="Google Shape;9745;p6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6" name="Google Shape;9746;p6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7" name="Google Shape;9747;p6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48" name="Google Shape;9748;p69"/>
          <p:cNvGrpSpPr/>
          <p:nvPr/>
        </p:nvGrpSpPr>
        <p:grpSpPr>
          <a:xfrm>
            <a:off x="2612597" y="3367075"/>
            <a:ext cx="376271" cy="337982"/>
            <a:chOff x="2612597" y="3367075"/>
            <a:chExt cx="376271" cy="337982"/>
          </a:xfrm>
        </p:grpSpPr>
        <p:sp>
          <p:nvSpPr>
            <p:cNvPr id="9749" name="Google Shape;9749;p6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0" name="Google Shape;9750;p6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51" name="Google Shape;9751;p69"/>
          <p:cNvGrpSpPr/>
          <p:nvPr/>
        </p:nvGrpSpPr>
        <p:grpSpPr>
          <a:xfrm>
            <a:off x="3071914" y="3364431"/>
            <a:ext cx="343652" cy="342505"/>
            <a:chOff x="3071914" y="3364431"/>
            <a:chExt cx="343652" cy="342505"/>
          </a:xfrm>
        </p:grpSpPr>
        <p:sp>
          <p:nvSpPr>
            <p:cNvPr id="9752" name="Google Shape;9752;p6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3" name="Google Shape;9753;p6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4" name="Google Shape;9754;p6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5" name="Google Shape;9755;p6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6" name="Google Shape;9756;p6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57" name="Google Shape;9757;p69"/>
          <p:cNvGrpSpPr/>
          <p:nvPr/>
        </p:nvGrpSpPr>
        <p:grpSpPr>
          <a:xfrm>
            <a:off x="897141" y="3359875"/>
            <a:ext cx="257962" cy="352762"/>
            <a:chOff x="897141" y="3359875"/>
            <a:chExt cx="257962" cy="352762"/>
          </a:xfrm>
        </p:grpSpPr>
        <p:sp>
          <p:nvSpPr>
            <p:cNvPr id="9758" name="Google Shape;9758;p6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9" name="Google Shape;9759;p6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0" name="Google Shape;9760;p6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1" name="Google Shape;9761;p6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2" name="Google Shape;9762;p6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3" name="Google Shape;9763;p6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4" name="Google Shape;9764;p6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5" name="Google Shape;9765;p6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6" name="Google Shape;9766;p69"/>
          <p:cNvGrpSpPr/>
          <p:nvPr/>
        </p:nvGrpSpPr>
        <p:grpSpPr>
          <a:xfrm>
            <a:off x="1333682" y="3344330"/>
            <a:ext cx="271213" cy="383088"/>
            <a:chOff x="1333682" y="3344330"/>
            <a:chExt cx="271213" cy="383088"/>
          </a:xfrm>
        </p:grpSpPr>
        <p:sp>
          <p:nvSpPr>
            <p:cNvPr id="9767" name="Google Shape;9767;p6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8" name="Google Shape;9768;p6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9" name="Google Shape;9769;p6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0" name="Google Shape;9770;p6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1" name="Google Shape;9771;p6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2" name="Google Shape;9772;p6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3" name="Google Shape;9773;p6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4" name="Google Shape;9774;p6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5" name="Google Shape;9775;p6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6" name="Google Shape;9776;p6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7" name="Google Shape;9777;p6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78" name="Google Shape;9778;p69"/>
          <p:cNvGrpSpPr/>
          <p:nvPr/>
        </p:nvGrpSpPr>
        <p:grpSpPr>
          <a:xfrm>
            <a:off x="6664394" y="3346974"/>
            <a:ext cx="353113" cy="351998"/>
            <a:chOff x="6664394" y="3346974"/>
            <a:chExt cx="353113" cy="351998"/>
          </a:xfrm>
        </p:grpSpPr>
        <p:sp>
          <p:nvSpPr>
            <p:cNvPr id="9779" name="Google Shape;9779;p6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0" name="Google Shape;9780;p6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1" name="Google Shape;9781;p6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2" name="Google Shape;9782;p6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3" name="Google Shape;9783;p6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84" name="Google Shape;9784;p69"/>
          <p:cNvGrpSpPr/>
          <p:nvPr/>
        </p:nvGrpSpPr>
        <p:grpSpPr>
          <a:xfrm>
            <a:off x="849741" y="1959307"/>
            <a:ext cx="399398" cy="375443"/>
            <a:chOff x="849741" y="1959307"/>
            <a:chExt cx="399398" cy="375443"/>
          </a:xfrm>
        </p:grpSpPr>
        <p:sp>
          <p:nvSpPr>
            <p:cNvPr id="9785" name="Google Shape;9785;p6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6" name="Google Shape;9786;p6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87" name="Google Shape;9787;p69"/>
          <p:cNvGrpSpPr/>
          <p:nvPr/>
        </p:nvGrpSpPr>
        <p:grpSpPr>
          <a:xfrm>
            <a:off x="1284212" y="1963766"/>
            <a:ext cx="379489" cy="366046"/>
            <a:chOff x="1284212" y="1963766"/>
            <a:chExt cx="379489" cy="366046"/>
          </a:xfrm>
        </p:grpSpPr>
        <p:sp>
          <p:nvSpPr>
            <p:cNvPr id="9788" name="Google Shape;9788;p6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9" name="Google Shape;9789;p6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0" name="Google Shape;9790;p69"/>
          <p:cNvGrpSpPr/>
          <p:nvPr/>
        </p:nvGrpSpPr>
        <p:grpSpPr>
          <a:xfrm>
            <a:off x="3037766" y="1969564"/>
            <a:ext cx="370219" cy="354928"/>
            <a:chOff x="3037766" y="1969564"/>
            <a:chExt cx="370219" cy="354928"/>
          </a:xfrm>
        </p:grpSpPr>
        <p:sp>
          <p:nvSpPr>
            <p:cNvPr id="9791" name="Google Shape;9791;p6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2" name="Google Shape;9792;p6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3" name="Google Shape;9793;p6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4" name="Google Shape;9794;p6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5" name="Google Shape;9795;p69"/>
          <p:cNvGrpSpPr/>
          <p:nvPr/>
        </p:nvGrpSpPr>
        <p:grpSpPr>
          <a:xfrm>
            <a:off x="3982553" y="1971730"/>
            <a:ext cx="304566" cy="350501"/>
            <a:chOff x="3982553" y="1971730"/>
            <a:chExt cx="304566" cy="350501"/>
          </a:xfrm>
        </p:grpSpPr>
        <p:sp>
          <p:nvSpPr>
            <p:cNvPr id="9796" name="Google Shape;9796;p6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7" name="Google Shape;9797;p6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8" name="Google Shape;9798;p69"/>
          <p:cNvGrpSpPr/>
          <p:nvPr/>
        </p:nvGrpSpPr>
        <p:grpSpPr>
          <a:xfrm>
            <a:off x="2567841" y="1994124"/>
            <a:ext cx="399812" cy="306477"/>
            <a:chOff x="2567841" y="1994124"/>
            <a:chExt cx="399812" cy="306477"/>
          </a:xfrm>
        </p:grpSpPr>
        <p:sp>
          <p:nvSpPr>
            <p:cNvPr id="9799" name="Google Shape;9799;p6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0" name="Google Shape;9800;p6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1" name="Google Shape;9801;p6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02" name="Google Shape;9802;p69"/>
          <p:cNvGrpSpPr/>
          <p:nvPr/>
        </p:nvGrpSpPr>
        <p:grpSpPr>
          <a:xfrm>
            <a:off x="2212084" y="1960358"/>
            <a:ext cx="324698" cy="372863"/>
            <a:chOff x="2212084" y="1960358"/>
            <a:chExt cx="324698" cy="372863"/>
          </a:xfrm>
        </p:grpSpPr>
        <p:sp>
          <p:nvSpPr>
            <p:cNvPr id="9803" name="Google Shape;9803;p6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4" name="Google Shape;9804;p6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5" name="Google Shape;9805;p6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06" name="Google Shape;9806;p69"/>
          <p:cNvGrpSpPr/>
          <p:nvPr/>
        </p:nvGrpSpPr>
        <p:grpSpPr>
          <a:xfrm>
            <a:off x="1805901" y="1960358"/>
            <a:ext cx="284847" cy="373627"/>
            <a:chOff x="1805901" y="1960358"/>
            <a:chExt cx="284847" cy="373627"/>
          </a:xfrm>
        </p:grpSpPr>
        <p:sp>
          <p:nvSpPr>
            <p:cNvPr id="9807" name="Google Shape;9807;p6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8" name="Google Shape;9808;p6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09" name="Google Shape;9809;p6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0" name="Google Shape;9810;p6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1" name="Google Shape;9811;p6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12" name="Google Shape;9812;p69"/>
          <p:cNvGrpSpPr/>
          <p:nvPr/>
        </p:nvGrpSpPr>
        <p:grpSpPr>
          <a:xfrm>
            <a:off x="6656812" y="2029388"/>
            <a:ext cx="368690" cy="245793"/>
            <a:chOff x="6656812" y="2029388"/>
            <a:chExt cx="368690" cy="245793"/>
          </a:xfrm>
        </p:grpSpPr>
        <p:sp>
          <p:nvSpPr>
            <p:cNvPr id="9813" name="Google Shape;9813;p6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4" name="Google Shape;9814;p6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5" name="Google Shape;9815;p6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6" name="Google Shape;9816;p6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7" name="Google Shape;9817;p6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8" name="Google Shape;9818;p6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9" name="Google Shape;9819;p6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0" name="Google Shape;9820;p6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1" name="Google Shape;9821;p6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2" name="Google Shape;9822;p6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23" name="Google Shape;9823;p69"/>
          <p:cNvGrpSpPr/>
          <p:nvPr/>
        </p:nvGrpSpPr>
        <p:grpSpPr>
          <a:xfrm>
            <a:off x="4869651" y="2012218"/>
            <a:ext cx="376654" cy="281566"/>
            <a:chOff x="4869651" y="2012218"/>
            <a:chExt cx="376654" cy="281566"/>
          </a:xfrm>
        </p:grpSpPr>
        <p:sp>
          <p:nvSpPr>
            <p:cNvPr id="9824" name="Google Shape;9824;p6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5" name="Google Shape;9825;p6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6" name="Google Shape;9826;p6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7" name="Google Shape;9827;p6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28" name="Google Shape;9828;p69"/>
          <p:cNvGrpSpPr/>
          <p:nvPr/>
        </p:nvGrpSpPr>
        <p:grpSpPr>
          <a:xfrm>
            <a:off x="5306224" y="2012313"/>
            <a:ext cx="367925" cy="281694"/>
            <a:chOff x="5306224" y="2012313"/>
            <a:chExt cx="367925" cy="281694"/>
          </a:xfrm>
        </p:grpSpPr>
        <p:sp>
          <p:nvSpPr>
            <p:cNvPr id="9829" name="Google Shape;9829;p6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0" name="Google Shape;9830;p6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31" name="Google Shape;9831;p6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32" name="Google Shape;9832;p69"/>
          <p:cNvGrpSpPr/>
          <p:nvPr/>
        </p:nvGrpSpPr>
        <p:grpSpPr>
          <a:xfrm>
            <a:off x="6195998" y="1983102"/>
            <a:ext cx="368308" cy="338746"/>
            <a:chOff x="6195998" y="1983102"/>
            <a:chExt cx="368308" cy="338746"/>
          </a:xfrm>
        </p:grpSpPr>
        <p:sp>
          <p:nvSpPr>
            <p:cNvPr id="9833" name="Google Shape;9833;p6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4" name="Google Shape;9834;p6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5" name="Google Shape;9835;p6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36" name="Google Shape;9836;p69"/>
          <p:cNvGrpSpPr/>
          <p:nvPr/>
        </p:nvGrpSpPr>
        <p:grpSpPr>
          <a:xfrm>
            <a:off x="7542031" y="2011835"/>
            <a:ext cx="369072" cy="280037"/>
            <a:chOff x="7542031" y="2011835"/>
            <a:chExt cx="369072" cy="280037"/>
          </a:xfrm>
        </p:grpSpPr>
        <p:sp>
          <p:nvSpPr>
            <p:cNvPr id="9837" name="Google Shape;9837;p6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8" name="Google Shape;9838;p6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9" name="Google Shape;9839;p6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0" name="Google Shape;9840;p6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1" name="Google Shape;9841;p6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2" name="Google Shape;9842;p6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3" name="Google Shape;9843;p6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4" name="Google Shape;9844;p6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5" name="Google Shape;9845;p6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46" name="Google Shape;9846;p69"/>
          <p:cNvGrpSpPr/>
          <p:nvPr/>
        </p:nvGrpSpPr>
        <p:grpSpPr>
          <a:xfrm>
            <a:off x="8010427" y="3348503"/>
            <a:ext cx="278795" cy="351615"/>
            <a:chOff x="8010427" y="3348503"/>
            <a:chExt cx="278795" cy="351615"/>
          </a:xfrm>
        </p:grpSpPr>
        <p:sp>
          <p:nvSpPr>
            <p:cNvPr id="9847" name="Google Shape;9847;p6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8" name="Google Shape;9848;p6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9" name="Google Shape;9849;p6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0" name="Google Shape;9850;p6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51" name="Google Shape;9851;p6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52" name="Google Shape;9852;p69"/>
          <p:cNvGrpSpPr/>
          <p:nvPr/>
        </p:nvGrpSpPr>
        <p:grpSpPr>
          <a:xfrm>
            <a:off x="7141900" y="3349204"/>
            <a:ext cx="281057" cy="351010"/>
            <a:chOff x="7141900" y="3349204"/>
            <a:chExt cx="281057" cy="351010"/>
          </a:xfrm>
        </p:grpSpPr>
        <p:sp>
          <p:nvSpPr>
            <p:cNvPr id="9853" name="Google Shape;9853;p6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4" name="Google Shape;9854;p6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5" name="Google Shape;9855;p6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6" name="Google Shape;9856;p69"/>
          <p:cNvGrpSpPr/>
          <p:nvPr/>
        </p:nvGrpSpPr>
        <p:grpSpPr>
          <a:xfrm>
            <a:off x="5314188" y="3350032"/>
            <a:ext cx="363752" cy="353113"/>
            <a:chOff x="5314188" y="3350032"/>
            <a:chExt cx="363752" cy="353113"/>
          </a:xfrm>
        </p:grpSpPr>
        <p:sp>
          <p:nvSpPr>
            <p:cNvPr id="9857" name="Google Shape;9857;p6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8" name="Google Shape;9858;p6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9" name="Google Shape;9859;p69"/>
          <p:cNvGrpSpPr/>
          <p:nvPr/>
        </p:nvGrpSpPr>
        <p:grpSpPr>
          <a:xfrm>
            <a:off x="6203579" y="3348981"/>
            <a:ext cx="351615" cy="350373"/>
            <a:chOff x="6203579" y="3348981"/>
            <a:chExt cx="351615" cy="350373"/>
          </a:xfrm>
        </p:grpSpPr>
        <p:sp>
          <p:nvSpPr>
            <p:cNvPr id="9860" name="Google Shape;9860;p6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1" name="Google Shape;9861;p6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2" name="Google Shape;9862;p6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3" name="Google Shape;9863;p6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4" name="Google Shape;9864;p6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65" name="Google Shape;9865;p69"/>
          <p:cNvGrpSpPr/>
          <p:nvPr/>
        </p:nvGrpSpPr>
        <p:grpSpPr>
          <a:xfrm>
            <a:off x="5829984" y="3350032"/>
            <a:ext cx="220755" cy="352348"/>
            <a:chOff x="5829984" y="3350032"/>
            <a:chExt cx="220755" cy="352348"/>
          </a:xfrm>
        </p:grpSpPr>
        <p:sp>
          <p:nvSpPr>
            <p:cNvPr id="9866" name="Google Shape;9866;p6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7" name="Google Shape;9867;p6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8" name="Google Shape;9868;p6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9" name="Google Shape;9869;p6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0" name="Google Shape;9870;p69"/>
          <p:cNvGrpSpPr/>
          <p:nvPr/>
        </p:nvGrpSpPr>
        <p:grpSpPr>
          <a:xfrm>
            <a:off x="4882170" y="3349841"/>
            <a:ext cx="358464" cy="352316"/>
            <a:chOff x="4882170" y="3349841"/>
            <a:chExt cx="358464" cy="352316"/>
          </a:xfrm>
        </p:grpSpPr>
        <p:sp>
          <p:nvSpPr>
            <p:cNvPr id="9871" name="Google Shape;9871;p6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2" name="Google Shape;9872;p6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73" name="Google Shape;9873;p6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4" name="Google Shape;9874;p6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75" name="Google Shape;9875;p69"/>
          <p:cNvGrpSpPr/>
          <p:nvPr/>
        </p:nvGrpSpPr>
        <p:grpSpPr>
          <a:xfrm>
            <a:off x="3044965" y="2435220"/>
            <a:ext cx="400194" cy="324316"/>
            <a:chOff x="3044965" y="2435220"/>
            <a:chExt cx="400194" cy="324316"/>
          </a:xfrm>
        </p:grpSpPr>
        <p:sp>
          <p:nvSpPr>
            <p:cNvPr id="9876" name="Google Shape;9876;p6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7" name="Google Shape;9877;p6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8" name="Google Shape;9878;p6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9" name="Google Shape;9879;p69"/>
          <p:cNvGrpSpPr/>
          <p:nvPr/>
        </p:nvGrpSpPr>
        <p:grpSpPr>
          <a:xfrm>
            <a:off x="4878379" y="2473892"/>
            <a:ext cx="367161" cy="287523"/>
            <a:chOff x="4878379" y="2473892"/>
            <a:chExt cx="367161" cy="287523"/>
          </a:xfrm>
        </p:grpSpPr>
        <p:sp>
          <p:nvSpPr>
            <p:cNvPr id="9880" name="Google Shape;9880;p6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1" name="Google Shape;9881;p6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2" name="Google Shape;9882;p6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3" name="Google Shape;9883;p6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4" name="Google Shape;9884;p6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85" name="Google Shape;9885;p69"/>
          <p:cNvGrpSpPr/>
          <p:nvPr/>
        </p:nvGrpSpPr>
        <p:grpSpPr>
          <a:xfrm>
            <a:off x="1325719" y="2887689"/>
            <a:ext cx="290581" cy="372481"/>
            <a:chOff x="1325719" y="2887689"/>
            <a:chExt cx="290581" cy="372481"/>
          </a:xfrm>
        </p:grpSpPr>
        <p:sp>
          <p:nvSpPr>
            <p:cNvPr id="9886" name="Google Shape;9886;p6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7" name="Google Shape;9887;p6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88" name="Google Shape;9888;p6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89" name="Google Shape;9889;p69"/>
          <p:cNvGrpSpPr/>
          <p:nvPr/>
        </p:nvGrpSpPr>
        <p:grpSpPr>
          <a:xfrm>
            <a:off x="3510335" y="2892499"/>
            <a:ext cx="360726" cy="361204"/>
            <a:chOff x="3510335" y="2892499"/>
            <a:chExt cx="360726" cy="361204"/>
          </a:xfrm>
        </p:grpSpPr>
        <p:sp>
          <p:nvSpPr>
            <p:cNvPr id="9890" name="Google Shape;9890;p6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1" name="Google Shape;9891;p6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2" name="Google Shape;9892;p6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3" name="Google Shape;9893;p6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4" name="Google Shape;9894;p6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95" name="Google Shape;9895;p69"/>
          <p:cNvGrpSpPr/>
          <p:nvPr/>
        </p:nvGrpSpPr>
        <p:grpSpPr>
          <a:xfrm>
            <a:off x="3086313" y="2877049"/>
            <a:ext cx="320143" cy="392581"/>
            <a:chOff x="3086313" y="2877049"/>
            <a:chExt cx="320143" cy="392581"/>
          </a:xfrm>
        </p:grpSpPr>
        <p:sp>
          <p:nvSpPr>
            <p:cNvPr id="9896" name="Google Shape;9896;p6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7" name="Google Shape;9897;p6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8" name="Google Shape;9898;p6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9" name="Google Shape;9899;p6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0" name="Google Shape;9900;p6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1" name="Google Shape;9901;p6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2" name="Google Shape;9902;p6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3" name="Google Shape;9903;p6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4" name="Google Shape;9904;p6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5" name="Google Shape;9905;p6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6" name="Google Shape;9906;p6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7" name="Google Shape;9907;p6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08" name="Google Shape;9908;p6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09" name="Google Shape;9909;p69"/>
          <p:cNvGrpSpPr/>
          <p:nvPr/>
        </p:nvGrpSpPr>
        <p:grpSpPr>
          <a:xfrm>
            <a:off x="861113" y="2885746"/>
            <a:ext cx="333809" cy="373277"/>
            <a:chOff x="861113" y="2885746"/>
            <a:chExt cx="333809" cy="373277"/>
          </a:xfrm>
        </p:grpSpPr>
        <p:sp>
          <p:nvSpPr>
            <p:cNvPr id="9910" name="Google Shape;9910;p6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1" name="Google Shape;9911;p6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2" name="Google Shape;9912;p6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13" name="Google Shape;9913;p6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4" name="Google Shape;9914;p6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15" name="Google Shape;9915;p69"/>
          <p:cNvGrpSpPr/>
          <p:nvPr/>
        </p:nvGrpSpPr>
        <p:grpSpPr>
          <a:xfrm>
            <a:off x="1297654" y="1504481"/>
            <a:ext cx="349354" cy="362223"/>
            <a:chOff x="1297654" y="1504481"/>
            <a:chExt cx="349354" cy="362223"/>
          </a:xfrm>
        </p:grpSpPr>
        <p:sp>
          <p:nvSpPr>
            <p:cNvPr id="9916" name="Google Shape;9916;p6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7" name="Google Shape;9917;p6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8" name="Google Shape;9918;p6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19" name="Google Shape;9919;p6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20" name="Google Shape;9920;p69"/>
          <p:cNvGrpSpPr/>
          <p:nvPr/>
        </p:nvGrpSpPr>
        <p:grpSpPr>
          <a:xfrm>
            <a:off x="852385" y="1510916"/>
            <a:ext cx="353145" cy="351998"/>
            <a:chOff x="852385" y="1510916"/>
            <a:chExt cx="353145" cy="351998"/>
          </a:xfrm>
        </p:grpSpPr>
        <p:sp>
          <p:nvSpPr>
            <p:cNvPr id="9921" name="Google Shape;9921;p6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2" name="Google Shape;9922;p6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3" name="Google Shape;9923;p6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24" name="Google Shape;9924;p69"/>
          <p:cNvGrpSpPr/>
          <p:nvPr/>
        </p:nvGrpSpPr>
        <p:grpSpPr>
          <a:xfrm>
            <a:off x="1745217" y="1515471"/>
            <a:ext cx="343269" cy="342505"/>
            <a:chOff x="1745217" y="1515471"/>
            <a:chExt cx="343269" cy="342505"/>
          </a:xfrm>
        </p:grpSpPr>
        <p:sp>
          <p:nvSpPr>
            <p:cNvPr id="9925" name="Google Shape;9925;p6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6" name="Google Shape;9926;p6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7" name="Google Shape;9927;p6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8" name="Google Shape;9928;p6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29" name="Google Shape;9929;p6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30" name="Google Shape;9930;p69"/>
          <p:cNvGrpSpPr/>
          <p:nvPr/>
        </p:nvGrpSpPr>
        <p:grpSpPr>
          <a:xfrm>
            <a:off x="3042703" y="1529137"/>
            <a:ext cx="411535" cy="315587"/>
            <a:chOff x="3042703" y="1529137"/>
            <a:chExt cx="411535" cy="315587"/>
          </a:xfrm>
        </p:grpSpPr>
        <p:sp>
          <p:nvSpPr>
            <p:cNvPr id="9931" name="Google Shape;9931;p6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2" name="Google Shape;9932;p6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3" name="Google Shape;9933;p6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4" name="Google Shape;9934;p6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5" name="Google Shape;9935;p6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6" name="Google Shape;9936;p6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7" name="Google Shape;9937;p6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8" name="Google Shape;9938;p6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9" name="Google Shape;9939;p6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0" name="Google Shape;9940;p6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41" name="Google Shape;9941;p69"/>
          <p:cNvGrpSpPr/>
          <p:nvPr/>
        </p:nvGrpSpPr>
        <p:grpSpPr>
          <a:xfrm>
            <a:off x="2629289" y="1544682"/>
            <a:ext cx="350501" cy="284497"/>
            <a:chOff x="2629289" y="1544682"/>
            <a:chExt cx="350501" cy="284497"/>
          </a:xfrm>
        </p:grpSpPr>
        <p:sp>
          <p:nvSpPr>
            <p:cNvPr id="9942" name="Google Shape;9942;p6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3" name="Google Shape;9943;p6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4" name="Google Shape;9944;p6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5" name="Google Shape;9945;p6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6" name="Google Shape;9946;p6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47" name="Google Shape;9947;p69"/>
          <p:cNvGrpSpPr/>
          <p:nvPr/>
        </p:nvGrpSpPr>
        <p:grpSpPr>
          <a:xfrm>
            <a:off x="5305077" y="1502633"/>
            <a:ext cx="367893" cy="365218"/>
            <a:chOff x="5305077" y="1502633"/>
            <a:chExt cx="367893" cy="365218"/>
          </a:xfrm>
        </p:grpSpPr>
        <p:sp>
          <p:nvSpPr>
            <p:cNvPr id="9948" name="Google Shape;9948;p6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9" name="Google Shape;9949;p6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50" name="Google Shape;9950;p69"/>
          <p:cNvGrpSpPr/>
          <p:nvPr/>
        </p:nvGrpSpPr>
        <p:grpSpPr>
          <a:xfrm>
            <a:off x="7100170" y="1500117"/>
            <a:ext cx="368308" cy="367033"/>
            <a:chOff x="7100170" y="1500117"/>
            <a:chExt cx="368308" cy="367033"/>
          </a:xfrm>
        </p:grpSpPr>
        <p:sp>
          <p:nvSpPr>
            <p:cNvPr id="9951" name="Google Shape;9951;p6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2" name="Google Shape;9952;p6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3" name="Google Shape;9953;p6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4" name="Google Shape;9954;p6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5" name="Google Shape;9955;p6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6" name="Google Shape;9956;p6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7" name="Google Shape;9957;p6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8" name="Google Shape;9958;p6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9" name="Google Shape;9959;p6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0" name="Google Shape;9960;p6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1" name="Google Shape;9961;p6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2" name="Google Shape;9962;p6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3" name="Google Shape;9963;p6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64" name="Google Shape;9964;p6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65" name="Google Shape;9965;p69"/>
          <p:cNvGrpSpPr/>
          <p:nvPr/>
        </p:nvGrpSpPr>
        <p:grpSpPr>
          <a:xfrm>
            <a:off x="6649231" y="1500021"/>
            <a:ext cx="390287" cy="367065"/>
            <a:chOff x="6649231" y="1500021"/>
            <a:chExt cx="390287" cy="367065"/>
          </a:xfrm>
        </p:grpSpPr>
        <p:sp>
          <p:nvSpPr>
            <p:cNvPr id="9966" name="Google Shape;9966;p6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7" name="Google Shape;9967;p6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8" name="Google Shape;9968;p6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9" name="Google Shape;9969;p6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0" name="Google Shape;9970;p6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1" name="Google Shape;9971;p6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2" name="Google Shape;9972;p6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3" name="Google Shape;9973;p6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4" name="Google Shape;9974;p6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5" name="Google Shape;9975;p6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6" name="Google Shape;9976;p6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7" name="Google Shape;9977;p6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78" name="Google Shape;9978;p69"/>
          <p:cNvGrpSpPr/>
          <p:nvPr/>
        </p:nvGrpSpPr>
        <p:grpSpPr>
          <a:xfrm>
            <a:off x="5746938" y="1543503"/>
            <a:ext cx="387261" cy="280356"/>
            <a:chOff x="5746938" y="1543503"/>
            <a:chExt cx="387261" cy="280356"/>
          </a:xfrm>
        </p:grpSpPr>
        <p:sp>
          <p:nvSpPr>
            <p:cNvPr id="9979" name="Google Shape;9979;p6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0" name="Google Shape;9980;p6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81" name="Google Shape;9981;p69"/>
          <p:cNvGrpSpPr/>
          <p:nvPr/>
        </p:nvGrpSpPr>
        <p:grpSpPr>
          <a:xfrm>
            <a:off x="6196730" y="1525346"/>
            <a:ext cx="369072" cy="317467"/>
            <a:chOff x="6196730" y="1525346"/>
            <a:chExt cx="369072" cy="317467"/>
          </a:xfrm>
        </p:grpSpPr>
        <p:sp>
          <p:nvSpPr>
            <p:cNvPr id="9982" name="Google Shape;9982;p6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3" name="Google Shape;9983;p6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4" name="Google Shape;9984;p6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85" name="Google Shape;9985;p69"/>
          <p:cNvGrpSpPr/>
          <p:nvPr/>
        </p:nvGrpSpPr>
        <p:grpSpPr>
          <a:xfrm>
            <a:off x="4940592" y="1500690"/>
            <a:ext cx="246558" cy="367161"/>
            <a:chOff x="4940592" y="1500690"/>
            <a:chExt cx="246558" cy="367161"/>
          </a:xfrm>
        </p:grpSpPr>
        <p:sp>
          <p:nvSpPr>
            <p:cNvPr id="9986" name="Google Shape;9986;p6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7" name="Google Shape;9987;p6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8" name="Google Shape;9988;p6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9" name="Google Shape;9989;p6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0" name="Google Shape;9990;p69"/>
          <p:cNvGrpSpPr/>
          <p:nvPr/>
        </p:nvGrpSpPr>
        <p:grpSpPr>
          <a:xfrm>
            <a:off x="7964906" y="1499894"/>
            <a:ext cx="380858" cy="367575"/>
            <a:chOff x="7964906" y="1499894"/>
            <a:chExt cx="380858" cy="367575"/>
          </a:xfrm>
        </p:grpSpPr>
        <p:sp>
          <p:nvSpPr>
            <p:cNvPr id="9991" name="Google Shape;9991;p6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2" name="Google Shape;9992;p6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3" name="Google Shape;9993;p6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94" name="Google Shape;9994;p6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95" name="Google Shape;9995;p69"/>
          <p:cNvGrpSpPr/>
          <p:nvPr/>
        </p:nvGrpSpPr>
        <p:grpSpPr>
          <a:xfrm>
            <a:off x="8007400" y="2902278"/>
            <a:ext cx="285230" cy="355597"/>
            <a:chOff x="8007400" y="2902278"/>
            <a:chExt cx="285230" cy="355597"/>
          </a:xfrm>
        </p:grpSpPr>
        <p:sp>
          <p:nvSpPr>
            <p:cNvPr id="9996" name="Google Shape;9996;p6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7" name="Google Shape;9997;p6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8" name="Google Shape;9998;p69"/>
          <p:cNvGrpSpPr/>
          <p:nvPr/>
        </p:nvGrpSpPr>
        <p:grpSpPr>
          <a:xfrm>
            <a:off x="6219124" y="2902788"/>
            <a:ext cx="318231" cy="355470"/>
            <a:chOff x="6219124" y="2902788"/>
            <a:chExt cx="318231" cy="355470"/>
          </a:xfrm>
        </p:grpSpPr>
        <p:sp>
          <p:nvSpPr>
            <p:cNvPr id="9999" name="Google Shape;9999;p6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0" name="Google Shape;10000;p6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1" name="Google Shape;10001;p6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02" name="Google Shape;10002;p69"/>
          <p:cNvGrpSpPr/>
          <p:nvPr/>
        </p:nvGrpSpPr>
        <p:grpSpPr>
          <a:xfrm>
            <a:off x="4969421" y="2902852"/>
            <a:ext cx="185109" cy="355406"/>
            <a:chOff x="4969421" y="2902852"/>
            <a:chExt cx="185109" cy="355406"/>
          </a:xfrm>
        </p:grpSpPr>
        <p:sp>
          <p:nvSpPr>
            <p:cNvPr id="10003" name="Google Shape;10003;p6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4" name="Google Shape;10004;p6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5" name="Google Shape;10005;p6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6" name="Google Shape;10006;p6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7" name="Google Shape;10007;p6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8" name="Google Shape;10008;p6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09" name="Google Shape;10009;p6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0" name="Google Shape;10010;p6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11" name="Google Shape;10011;p69"/>
          <p:cNvGrpSpPr/>
          <p:nvPr/>
        </p:nvGrpSpPr>
        <p:grpSpPr>
          <a:xfrm>
            <a:off x="6685259" y="2902852"/>
            <a:ext cx="311414" cy="355406"/>
            <a:chOff x="6685259" y="2902852"/>
            <a:chExt cx="311414" cy="355406"/>
          </a:xfrm>
        </p:grpSpPr>
        <p:sp>
          <p:nvSpPr>
            <p:cNvPr id="10012" name="Google Shape;10012;p6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3" name="Google Shape;10013;p6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4" name="Google Shape;10014;p6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15" name="Google Shape;10015;p69"/>
          <p:cNvGrpSpPr/>
          <p:nvPr/>
        </p:nvGrpSpPr>
        <p:grpSpPr>
          <a:xfrm>
            <a:off x="5309250" y="2903170"/>
            <a:ext cx="359579" cy="355852"/>
            <a:chOff x="5309250" y="2903170"/>
            <a:chExt cx="359579" cy="355852"/>
          </a:xfrm>
        </p:grpSpPr>
        <p:sp>
          <p:nvSpPr>
            <p:cNvPr id="10016" name="Google Shape;10016;p6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7" name="Google Shape;10017;p6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8" name="Google Shape;10018;p6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19" name="Google Shape;10019;p69"/>
          <p:cNvGrpSpPr/>
          <p:nvPr/>
        </p:nvGrpSpPr>
        <p:grpSpPr>
          <a:xfrm>
            <a:off x="2199565" y="2421172"/>
            <a:ext cx="312179" cy="353431"/>
            <a:chOff x="2199565" y="2421172"/>
            <a:chExt cx="312179" cy="353431"/>
          </a:xfrm>
        </p:grpSpPr>
        <p:sp>
          <p:nvSpPr>
            <p:cNvPr id="10020" name="Google Shape;10020;p6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1" name="Google Shape;10021;p6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22" name="Google Shape;10022;p69"/>
          <p:cNvGrpSpPr/>
          <p:nvPr/>
        </p:nvGrpSpPr>
        <p:grpSpPr>
          <a:xfrm>
            <a:off x="1750887" y="2425727"/>
            <a:ext cx="320143" cy="343269"/>
            <a:chOff x="1750887" y="2425727"/>
            <a:chExt cx="320143" cy="343269"/>
          </a:xfrm>
        </p:grpSpPr>
        <p:sp>
          <p:nvSpPr>
            <p:cNvPr id="10023" name="Google Shape;10023;p6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4" name="Google Shape;10024;p6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25" name="Google Shape;10025;p69"/>
          <p:cNvGrpSpPr/>
          <p:nvPr/>
        </p:nvGrpSpPr>
        <p:grpSpPr>
          <a:xfrm>
            <a:off x="1298037" y="2425727"/>
            <a:ext cx="338364" cy="342887"/>
            <a:chOff x="1298037" y="2425727"/>
            <a:chExt cx="338364" cy="342887"/>
          </a:xfrm>
        </p:grpSpPr>
        <p:sp>
          <p:nvSpPr>
            <p:cNvPr id="10026" name="Google Shape;10026;p6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7" name="Google Shape;10027;p6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8" name="Google Shape;10028;p6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9" name="Google Shape;10029;p6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30" name="Google Shape;10030;p6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31" name="Google Shape;10031;p69"/>
          <p:cNvGrpSpPr/>
          <p:nvPr/>
        </p:nvGrpSpPr>
        <p:grpSpPr>
          <a:xfrm>
            <a:off x="3974207" y="2429009"/>
            <a:ext cx="320143" cy="338491"/>
            <a:chOff x="3974207" y="2429009"/>
            <a:chExt cx="320143" cy="338491"/>
          </a:xfrm>
        </p:grpSpPr>
        <p:sp>
          <p:nvSpPr>
            <p:cNvPr id="10032" name="Google Shape;10032;p6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3" name="Google Shape;10033;p6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34" name="Google Shape;10034;p69"/>
          <p:cNvGrpSpPr/>
          <p:nvPr/>
        </p:nvGrpSpPr>
        <p:grpSpPr>
          <a:xfrm>
            <a:off x="2623237" y="2431047"/>
            <a:ext cx="355024" cy="332630"/>
            <a:chOff x="2623237" y="2431047"/>
            <a:chExt cx="355024" cy="332630"/>
          </a:xfrm>
        </p:grpSpPr>
        <p:sp>
          <p:nvSpPr>
            <p:cNvPr id="10035" name="Google Shape;10035;p6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6" name="Google Shape;10036;p6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7" name="Google Shape;10037;p6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8" name="Google Shape;10038;p6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39" name="Google Shape;10039;p69"/>
          <p:cNvGrpSpPr/>
          <p:nvPr/>
        </p:nvGrpSpPr>
        <p:grpSpPr>
          <a:xfrm>
            <a:off x="6657194" y="2434073"/>
            <a:ext cx="375507" cy="367925"/>
            <a:chOff x="6657194" y="2434073"/>
            <a:chExt cx="375507" cy="367925"/>
          </a:xfrm>
        </p:grpSpPr>
        <p:sp>
          <p:nvSpPr>
            <p:cNvPr id="10040" name="Google Shape;10040;p6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1" name="Google Shape;10041;p6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2" name="Google Shape;10042;p6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3" name="Google Shape;10043;p69"/>
          <p:cNvGrpSpPr/>
          <p:nvPr/>
        </p:nvGrpSpPr>
        <p:grpSpPr>
          <a:xfrm>
            <a:off x="7101317" y="2441655"/>
            <a:ext cx="367925" cy="352380"/>
            <a:chOff x="7101317" y="2441655"/>
            <a:chExt cx="367925" cy="352380"/>
          </a:xfrm>
        </p:grpSpPr>
        <p:sp>
          <p:nvSpPr>
            <p:cNvPr id="10044" name="Google Shape;10044;p6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5" name="Google Shape;10045;p6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6" name="Google Shape;10046;p69"/>
          <p:cNvGrpSpPr/>
          <p:nvPr/>
        </p:nvGrpSpPr>
        <p:grpSpPr>
          <a:xfrm>
            <a:off x="5756399" y="2434456"/>
            <a:ext cx="367925" cy="367161"/>
            <a:chOff x="5756399" y="2434456"/>
            <a:chExt cx="367925" cy="367161"/>
          </a:xfrm>
        </p:grpSpPr>
        <p:sp>
          <p:nvSpPr>
            <p:cNvPr id="10047" name="Google Shape;10047;p6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8" name="Google Shape;10048;p6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9" name="Google Shape;10049;p6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0" name="Google Shape;10050;p6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1" name="Google Shape;10051;p6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2" name="Google Shape;10052;p6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3" name="Google Shape;10053;p6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54" name="Google Shape;10054;p6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5" name="Google Shape;10055;p6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56" name="Google Shape;10056;p69"/>
          <p:cNvGrpSpPr/>
          <p:nvPr/>
        </p:nvGrpSpPr>
        <p:grpSpPr>
          <a:xfrm>
            <a:off x="7964906" y="2434073"/>
            <a:ext cx="373627" cy="367925"/>
            <a:chOff x="7964906" y="2434073"/>
            <a:chExt cx="373627" cy="367925"/>
          </a:xfrm>
        </p:grpSpPr>
        <p:sp>
          <p:nvSpPr>
            <p:cNvPr id="10057" name="Google Shape;10057;p6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8" name="Google Shape;10058;p6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59" name="Google Shape;10059;p69"/>
          <p:cNvGrpSpPr/>
          <p:nvPr/>
        </p:nvGrpSpPr>
        <p:grpSpPr>
          <a:xfrm>
            <a:off x="6194086" y="2437737"/>
            <a:ext cx="369837" cy="360471"/>
            <a:chOff x="6194086" y="2437737"/>
            <a:chExt cx="369837" cy="360471"/>
          </a:xfrm>
        </p:grpSpPr>
        <p:sp>
          <p:nvSpPr>
            <p:cNvPr id="10060" name="Google Shape;10060;p6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1" name="Google Shape;10061;p6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065" name="Shape 10065"/>
        <p:cNvGrpSpPr/>
        <p:nvPr/>
      </p:nvGrpSpPr>
      <p:grpSpPr>
        <a:xfrm>
          <a:off x="0" y="0"/>
          <a:ext cx="0" cy="0"/>
          <a:chOff x="0" y="0"/>
          <a:chExt cx="0" cy="0"/>
        </a:xfrm>
      </p:grpSpPr>
      <p:sp>
        <p:nvSpPr>
          <p:cNvPr id="10066" name="Google Shape;10066;p70"/>
          <p:cNvSpPr txBox="1"/>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Business </a:t>
            </a:r>
            <a:r>
              <a:rPr lang="en-GB">
                <a:latin typeface="Arial" panose="020B0604020202020204"/>
                <a:ea typeface="Arial" panose="020B0604020202020204"/>
                <a:cs typeface="Arial" panose="020B0604020202020204"/>
                <a:sym typeface="Arial" panose="020B0604020202020204"/>
              </a:rPr>
              <a:t>I</a:t>
            </a:r>
            <a:r>
              <a:rPr lang="en-GB">
                <a:solidFill>
                  <a:srgbClr val="FFFFFF"/>
                </a:solidFill>
                <a:latin typeface="Arial" panose="020B0604020202020204"/>
                <a:ea typeface="Arial" panose="020B0604020202020204"/>
                <a:cs typeface="Arial" panose="020B0604020202020204"/>
                <a:sym typeface="Arial" panose="020B0604020202020204"/>
              </a:rPr>
              <a:t>con</a:t>
            </a:r>
            <a:r>
              <a:rPr lang="en-GB">
                <a:solidFill>
                  <a:srgbClr val="FFFFFF"/>
                </a:solidFill>
                <a:latin typeface="Arial" panose="020B0604020202020204"/>
                <a:ea typeface="Arial" panose="020B0604020202020204"/>
                <a:cs typeface="Arial" panose="020B0604020202020204"/>
                <a:sym typeface="Arial" panose="020B0604020202020204"/>
              </a:rPr>
              <a:t>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10067" name="Google Shape;10067;p70"/>
          <p:cNvSpPr txBox="1"/>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Teamwork Icons</a:t>
            </a:r>
            <a:endParaRPr>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10068" name="Google Shape;10068;p70"/>
          <p:cNvGrpSpPr/>
          <p:nvPr/>
        </p:nvGrpSpPr>
        <p:grpSpPr>
          <a:xfrm>
            <a:off x="3541011" y="1508594"/>
            <a:ext cx="350166" cy="349434"/>
            <a:chOff x="3541011" y="1508594"/>
            <a:chExt cx="350166" cy="349434"/>
          </a:xfrm>
        </p:grpSpPr>
        <p:sp>
          <p:nvSpPr>
            <p:cNvPr id="10069" name="Google Shape;10069;p7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0" name="Google Shape;10070;p7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1" name="Google Shape;10071;p7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2" name="Google Shape;10072;p7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3" name="Google Shape;10073;p7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4" name="Google Shape;10074;p7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5" name="Google Shape;10075;p7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6" name="Google Shape;10076;p7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7" name="Google Shape;10077;p7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8" name="Google Shape;10078;p7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9" name="Google Shape;10079;p7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0" name="Google Shape;10080;p7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1" name="Google Shape;10081;p7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2" name="Google Shape;10082;p70"/>
          <p:cNvGrpSpPr/>
          <p:nvPr/>
        </p:nvGrpSpPr>
        <p:grpSpPr>
          <a:xfrm>
            <a:off x="3122257" y="1508594"/>
            <a:ext cx="294850" cy="349434"/>
            <a:chOff x="3122257" y="1508594"/>
            <a:chExt cx="294850" cy="349434"/>
          </a:xfrm>
        </p:grpSpPr>
        <p:sp>
          <p:nvSpPr>
            <p:cNvPr id="10083" name="Google Shape;10083;p7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4" name="Google Shape;10084;p7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5" name="Google Shape;10085;p7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6" name="Google Shape;10086;p7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7" name="Google Shape;10087;p7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8" name="Google Shape;10088;p70"/>
          <p:cNvGrpSpPr/>
          <p:nvPr/>
        </p:nvGrpSpPr>
        <p:grpSpPr>
          <a:xfrm>
            <a:off x="910723" y="1508212"/>
            <a:ext cx="251660" cy="350166"/>
            <a:chOff x="910723" y="1508212"/>
            <a:chExt cx="251660" cy="350166"/>
          </a:xfrm>
        </p:grpSpPr>
        <p:sp>
          <p:nvSpPr>
            <p:cNvPr id="10089" name="Google Shape;10089;p7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0" name="Google Shape;10090;p7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1" name="Google Shape;10091;p7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2" name="Google Shape;10092;p7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3" name="Google Shape;10093;p7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4" name="Google Shape;10094;p7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5" name="Google Shape;10095;p7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6" name="Google Shape;10096;p7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7" name="Google Shape;10097;p7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8" name="Google Shape;10098;p7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9" name="Google Shape;10099;p7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0" name="Google Shape;10100;p7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1" name="Google Shape;10101;p7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2" name="Google Shape;10102;p7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3" name="Google Shape;10103;p7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4" name="Google Shape;10104;p7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5" name="Google Shape;10105;p7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06" name="Google Shape;10106;p70"/>
          <p:cNvGrpSpPr/>
          <p:nvPr/>
        </p:nvGrpSpPr>
        <p:grpSpPr>
          <a:xfrm>
            <a:off x="1308631" y="1507830"/>
            <a:ext cx="350166" cy="350198"/>
            <a:chOff x="1308631" y="1507830"/>
            <a:chExt cx="350166" cy="350198"/>
          </a:xfrm>
        </p:grpSpPr>
        <p:sp>
          <p:nvSpPr>
            <p:cNvPr id="10107" name="Google Shape;10107;p7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8" name="Google Shape;10108;p7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9" name="Google Shape;10109;p7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0" name="Google Shape;10110;p7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11" name="Google Shape;10111;p70"/>
          <p:cNvGrpSpPr/>
          <p:nvPr/>
        </p:nvGrpSpPr>
        <p:grpSpPr>
          <a:xfrm>
            <a:off x="1756921" y="1509739"/>
            <a:ext cx="345997" cy="345997"/>
            <a:chOff x="1756921" y="1509739"/>
            <a:chExt cx="345997" cy="345997"/>
          </a:xfrm>
        </p:grpSpPr>
        <p:sp>
          <p:nvSpPr>
            <p:cNvPr id="10112" name="Google Shape;10112;p7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3" name="Google Shape;10113;p7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4" name="Google Shape;10114;p7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5" name="Google Shape;10115;p7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6" name="Google Shape;10116;p7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7" name="Google Shape;10117;p7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8" name="Google Shape;10118;p7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9" name="Google Shape;10119;p7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0" name="Google Shape;10120;p7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1" name="Google Shape;10121;p7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2" name="Google Shape;10122;p7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3" name="Google Shape;10123;p7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4" name="Google Shape;10124;p7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5" name="Google Shape;10125;p7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6" name="Google Shape;10126;p7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7" name="Google Shape;10127;p7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8" name="Google Shape;10128;p7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29" name="Google Shape;10129;p70"/>
          <p:cNvGrpSpPr/>
          <p:nvPr/>
        </p:nvGrpSpPr>
        <p:grpSpPr>
          <a:xfrm>
            <a:off x="2216956" y="1510503"/>
            <a:ext cx="318721" cy="345615"/>
            <a:chOff x="2216956" y="1510503"/>
            <a:chExt cx="318721" cy="345615"/>
          </a:xfrm>
        </p:grpSpPr>
        <p:sp>
          <p:nvSpPr>
            <p:cNvPr id="10130" name="Google Shape;10130;p7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1" name="Google Shape;10131;p7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2" name="Google Shape;10132;p7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3" name="Google Shape;10133;p7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4" name="Google Shape;10134;p7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35" name="Google Shape;10135;p70"/>
          <p:cNvGrpSpPr/>
          <p:nvPr/>
        </p:nvGrpSpPr>
        <p:grpSpPr>
          <a:xfrm>
            <a:off x="3988156" y="1568461"/>
            <a:ext cx="349052" cy="230049"/>
            <a:chOff x="3988156" y="1568461"/>
            <a:chExt cx="349052" cy="230049"/>
          </a:xfrm>
        </p:grpSpPr>
        <p:sp>
          <p:nvSpPr>
            <p:cNvPr id="10136" name="Google Shape;10136;p7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7" name="Google Shape;10137;p7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8" name="Google Shape;10138;p7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9" name="Google Shape;10139;p7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0" name="Google Shape;10140;p7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1" name="Google Shape;10141;p7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2" name="Google Shape;10142;p7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43" name="Google Shape;10143;p70"/>
          <p:cNvGrpSpPr/>
          <p:nvPr/>
        </p:nvGrpSpPr>
        <p:grpSpPr>
          <a:xfrm>
            <a:off x="2633037" y="1499873"/>
            <a:ext cx="379002" cy="366112"/>
            <a:chOff x="2633037" y="1499873"/>
            <a:chExt cx="379002" cy="366112"/>
          </a:xfrm>
        </p:grpSpPr>
        <p:sp>
          <p:nvSpPr>
            <p:cNvPr id="10144" name="Google Shape;10144;p7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5" name="Google Shape;10145;p7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6" name="Google Shape;10146;p7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7" name="Google Shape;10147;p7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8" name="Google Shape;10148;p7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9" name="Google Shape;10149;p7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50" name="Google Shape;10150;p70"/>
          <p:cNvGrpSpPr/>
          <p:nvPr/>
        </p:nvGrpSpPr>
        <p:grpSpPr>
          <a:xfrm>
            <a:off x="6675256" y="1516169"/>
            <a:ext cx="327823" cy="357009"/>
            <a:chOff x="6675256" y="1516169"/>
            <a:chExt cx="327823" cy="357009"/>
          </a:xfrm>
        </p:grpSpPr>
        <p:sp>
          <p:nvSpPr>
            <p:cNvPr id="10151" name="Google Shape;10151;p7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2" name="Google Shape;10152;p7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3" name="Google Shape;10153;p7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4" name="Google Shape;10154;p7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5" name="Google Shape;10155;p7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6" name="Google Shape;10156;p7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7" name="Google Shape;10157;p7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8" name="Google Shape;10158;p7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9" name="Google Shape;10159;p7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60" name="Google Shape;10160;p70"/>
          <p:cNvGrpSpPr/>
          <p:nvPr/>
        </p:nvGrpSpPr>
        <p:grpSpPr>
          <a:xfrm>
            <a:off x="8020159" y="1516551"/>
            <a:ext cx="300897" cy="356627"/>
            <a:chOff x="8020159" y="1516551"/>
            <a:chExt cx="300897" cy="356627"/>
          </a:xfrm>
        </p:grpSpPr>
        <p:sp>
          <p:nvSpPr>
            <p:cNvPr id="10161" name="Google Shape;10161;p7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2" name="Google Shape;10162;p7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3" name="Google Shape;10163;p7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4" name="Google Shape;10164;p7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5" name="Google Shape;10165;p7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66" name="Google Shape;10166;p70"/>
          <p:cNvGrpSpPr/>
          <p:nvPr/>
        </p:nvGrpSpPr>
        <p:grpSpPr>
          <a:xfrm>
            <a:off x="5377363" y="1516169"/>
            <a:ext cx="257357" cy="356627"/>
            <a:chOff x="5377363" y="1516169"/>
            <a:chExt cx="257357" cy="356627"/>
          </a:xfrm>
        </p:grpSpPr>
        <p:sp>
          <p:nvSpPr>
            <p:cNvPr id="10167" name="Google Shape;10167;p7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8" name="Google Shape;10168;p7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9" name="Google Shape;10169;p7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0" name="Google Shape;10170;p7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1" name="Google Shape;10171;p7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2" name="Google Shape;10172;p7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3" name="Google Shape;10173;p7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4" name="Google Shape;10174;p7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5" name="Google Shape;10175;p7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6" name="Google Shape;10176;p7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7" name="Google Shape;10177;p7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8" name="Google Shape;10178;p7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9" name="Google Shape;10179;p7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0" name="Google Shape;10180;p7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1" name="Google Shape;10181;p7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2" name="Google Shape;10182;p7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3" name="Google Shape;10183;p7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84" name="Google Shape;10184;p70"/>
          <p:cNvGrpSpPr/>
          <p:nvPr/>
        </p:nvGrpSpPr>
        <p:grpSpPr>
          <a:xfrm>
            <a:off x="4880567" y="1535870"/>
            <a:ext cx="356245" cy="317607"/>
            <a:chOff x="4880567" y="1535870"/>
            <a:chExt cx="356245" cy="317607"/>
          </a:xfrm>
        </p:grpSpPr>
        <p:sp>
          <p:nvSpPr>
            <p:cNvPr id="10185" name="Google Shape;10185;p7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6" name="Google Shape;10186;p7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7" name="Google Shape;10187;p7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8" name="Google Shape;10188;p7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9" name="Google Shape;10189;p7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0" name="Google Shape;10190;p70"/>
          <p:cNvGrpSpPr/>
          <p:nvPr/>
        </p:nvGrpSpPr>
        <p:grpSpPr>
          <a:xfrm>
            <a:off x="5771483" y="1515787"/>
            <a:ext cx="357359" cy="357391"/>
            <a:chOff x="5771483" y="1515787"/>
            <a:chExt cx="357359" cy="357391"/>
          </a:xfrm>
        </p:grpSpPr>
        <p:sp>
          <p:nvSpPr>
            <p:cNvPr id="10191" name="Google Shape;10191;p7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2" name="Google Shape;10192;p7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3" name="Google Shape;10193;p7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4" name="Google Shape;10194;p7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5" name="Google Shape;10195;p70"/>
          <p:cNvGrpSpPr/>
          <p:nvPr/>
        </p:nvGrpSpPr>
        <p:grpSpPr>
          <a:xfrm>
            <a:off x="7121669" y="1533610"/>
            <a:ext cx="321362" cy="321362"/>
            <a:chOff x="7121669" y="1533610"/>
            <a:chExt cx="321362" cy="321362"/>
          </a:xfrm>
        </p:grpSpPr>
        <p:sp>
          <p:nvSpPr>
            <p:cNvPr id="10196" name="Google Shape;10196;p7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7" name="Google Shape;10197;p7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8" name="Google Shape;10198;p7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9" name="Google Shape;10199;p7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0" name="Google Shape;10200;p70"/>
          <p:cNvGrpSpPr/>
          <p:nvPr/>
        </p:nvGrpSpPr>
        <p:grpSpPr>
          <a:xfrm>
            <a:off x="7562766" y="1514864"/>
            <a:ext cx="327059" cy="360192"/>
            <a:chOff x="7562766" y="1514864"/>
            <a:chExt cx="327059" cy="360192"/>
          </a:xfrm>
        </p:grpSpPr>
        <p:sp>
          <p:nvSpPr>
            <p:cNvPr id="10201" name="Google Shape;10201;p7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2" name="Google Shape;10202;p7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3" name="Google Shape;10203;p7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4" name="Google Shape;10204;p7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5" name="Google Shape;10205;p70"/>
          <p:cNvGrpSpPr/>
          <p:nvPr/>
        </p:nvGrpSpPr>
        <p:grpSpPr>
          <a:xfrm>
            <a:off x="6221229" y="1498673"/>
            <a:ext cx="361636" cy="362183"/>
            <a:chOff x="6259175" y="1559008"/>
            <a:chExt cx="271743" cy="272093"/>
          </a:xfrm>
        </p:grpSpPr>
        <p:sp>
          <p:nvSpPr>
            <p:cNvPr id="10206" name="Google Shape;10206;p7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7" name="Google Shape;10207;p7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8" name="Google Shape;10208;p7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9" name="Google Shape;10209;p7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0" name="Google Shape;10210;p7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1" name="Google Shape;10211;p7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2" name="Google Shape;10212;p7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3" name="Google Shape;10213;p7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4" name="Google Shape;10214;p7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5" name="Google Shape;10215;p7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6" name="Google Shape;10216;p7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7" name="Google Shape;10217;p7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8" name="Google Shape;10218;p7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9" name="Google Shape;10219;p7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0" name="Google Shape;10220;p7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1" name="Google Shape;10221;p7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2" name="Google Shape;10222;p7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23" name="Google Shape;10223;p70"/>
          <p:cNvGrpSpPr/>
          <p:nvPr/>
        </p:nvGrpSpPr>
        <p:grpSpPr>
          <a:xfrm>
            <a:off x="2661459" y="2015001"/>
            <a:ext cx="322508" cy="273494"/>
            <a:chOff x="2661459" y="2015001"/>
            <a:chExt cx="322508" cy="273494"/>
          </a:xfrm>
        </p:grpSpPr>
        <p:sp>
          <p:nvSpPr>
            <p:cNvPr id="10224" name="Google Shape;10224;p7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5" name="Google Shape;10225;p7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26" name="Google Shape;10226;p70"/>
          <p:cNvGrpSpPr/>
          <p:nvPr/>
        </p:nvGrpSpPr>
        <p:grpSpPr>
          <a:xfrm>
            <a:off x="6671087" y="2009304"/>
            <a:ext cx="332757" cy="281833"/>
            <a:chOff x="6671087" y="2009304"/>
            <a:chExt cx="332757" cy="281833"/>
          </a:xfrm>
        </p:grpSpPr>
        <p:sp>
          <p:nvSpPr>
            <p:cNvPr id="10227" name="Google Shape;10227;p7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8" name="Google Shape;10228;p7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29" name="Google Shape;10229;p7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30" name="Google Shape;10230;p70"/>
          <p:cNvGrpSpPr/>
          <p:nvPr/>
        </p:nvGrpSpPr>
        <p:grpSpPr>
          <a:xfrm>
            <a:off x="2201806" y="1976585"/>
            <a:ext cx="349784" cy="349434"/>
            <a:chOff x="2201806" y="1976585"/>
            <a:chExt cx="349784" cy="349434"/>
          </a:xfrm>
        </p:grpSpPr>
        <p:sp>
          <p:nvSpPr>
            <p:cNvPr id="10231" name="Google Shape;10231;p7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2" name="Google Shape;10232;p7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3" name="Google Shape;10233;p7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4" name="Google Shape;10234;p7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35" name="Google Shape;10235;p70"/>
          <p:cNvGrpSpPr/>
          <p:nvPr/>
        </p:nvGrpSpPr>
        <p:grpSpPr>
          <a:xfrm>
            <a:off x="3094217" y="1976585"/>
            <a:ext cx="350198" cy="350548"/>
            <a:chOff x="3094217" y="1976585"/>
            <a:chExt cx="350198" cy="350548"/>
          </a:xfrm>
        </p:grpSpPr>
        <p:sp>
          <p:nvSpPr>
            <p:cNvPr id="10236" name="Google Shape;10236;p7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7" name="Google Shape;10237;p7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8" name="Google Shape;10238;p7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9" name="Google Shape;10239;p7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0" name="Google Shape;10240;p7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1" name="Google Shape;10241;p7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2" name="Google Shape;10242;p7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3" name="Google Shape;10243;p7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4" name="Google Shape;10244;p7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5" name="Google Shape;10245;p7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6" name="Google Shape;10246;p7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7" name="Google Shape;10247;p7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8" name="Google Shape;10248;p7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49" name="Google Shape;10249;p70"/>
          <p:cNvGrpSpPr/>
          <p:nvPr/>
        </p:nvGrpSpPr>
        <p:grpSpPr>
          <a:xfrm>
            <a:off x="870939" y="1975821"/>
            <a:ext cx="332375" cy="350071"/>
            <a:chOff x="870939" y="1975821"/>
            <a:chExt cx="332375" cy="350071"/>
          </a:xfrm>
        </p:grpSpPr>
        <p:sp>
          <p:nvSpPr>
            <p:cNvPr id="10250" name="Google Shape;10250;p7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1" name="Google Shape;10251;p7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2" name="Google Shape;10252;p7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3" name="Google Shape;10253;p7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54" name="Google Shape;10254;p7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55" name="Google Shape;10255;p70"/>
          <p:cNvGrpSpPr/>
          <p:nvPr/>
        </p:nvGrpSpPr>
        <p:grpSpPr>
          <a:xfrm>
            <a:off x="3979435" y="1976585"/>
            <a:ext cx="345265" cy="349848"/>
            <a:chOff x="3979435" y="1976585"/>
            <a:chExt cx="345265" cy="349848"/>
          </a:xfrm>
        </p:grpSpPr>
        <p:sp>
          <p:nvSpPr>
            <p:cNvPr id="10256" name="Google Shape;10256;p7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7" name="Google Shape;10257;p7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8" name="Google Shape;10258;p7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9" name="Google Shape;10259;p7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0" name="Google Shape;10260;p7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1" name="Google Shape;10261;p7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2" name="Google Shape;10262;p7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3" name="Google Shape;10263;p7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4" name="Google Shape;10264;p7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5" name="Google Shape;10265;p7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6" name="Google Shape;10266;p7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7" name="Google Shape;10267;p7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8" name="Google Shape;10268;p7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9" name="Google Shape;10269;p7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0" name="Google Shape;10270;p7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1" name="Google Shape;10271;p7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2" name="Google Shape;10272;p7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73" name="Google Shape;10273;p70"/>
          <p:cNvGrpSpPr/>
          <p:nvPr/>
        </p:nvGrpSpPr>
        <p:grpSpPr>
          <a:xfrm>
            <a:off x="3576626" y="1975821"/>
            <a:ext cx="284251" cy="351694"/>
            <a:chOff x="3576626" y="1975821"/>
            <a:chExt cx="284251" cy="351694"/>
          </a:xfrm>
        </p:grpSpPr>
        <p:sp>
          <p:nvSpPr>
            <p:cNvPr id="10274" name="Google Shape;10274;p7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5" name="Google Shape;10275;p7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6" name="Google Shape;10276;p7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77" name="Google Shape;10277;p70"/>
          <p:cNvGrpSpPr/>
          <p:nvPr/>
        </p:nvGrpSpPr>
        <p:grpSpPr>
          <a:xfrm>
            <a:off x="2722090" y="2890162"/>
            <a:ext cx="238770" cy="371841"/>
            <a:chOff x="2722090" y="2890162"/>
            <a:chExt cx="238770" cy="371841"/>
          </a:xfrm>
        </p:grpSpPr>
        <p:sp>
          <p:nvSpPr>
            <p:cNvPr id="10278" name="Google Shape;10278;p7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9" name="Google Shape;10279;p7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0" name="Google Shape;10280;p7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81" name="Google Shape;10281;p7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82" name="Google Shape;10282;p70"/>
          <p:cNvGrpSpPr/>
          <p:nvPr/>
        </p:nvGrpSpPr>
        <p:grpSpPr>
          <a:xfrm>
            <a:off x="6216367" y="1970156"/>
            <a:ext cx="361147" cy="361147"/>
            <a:chOff x="6216367" y="1970156"/>
            <a:chExt cx="361147" cy="361147"/>
          </a:xfrm>
        </p:grpSpPr>
        <p:sp>
          <p:nvSpPr>
            <p:cNvPr id="10283" name="Google Shape;10283;p7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4" name="Google Shape;10284;p7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5" name="Google Shape;10285;p7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6" name="Google Shape;10286;p7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7" name="Google Shape;10287;p70"/>
          <p:cNvGrpSpPr/>
          <p:nvPr/>
        </p:nvGrpSpPr>
        <p:grpSpPr>
          <a:xfrm>
            <a:off x="1289311" y="2926222"/>
            <a:ext cx="408156" cy="299783"/>
            <a:chOff x="1289311" y="2926222"/>
            <a:chExt cx="408156" cy="299783"/>
          </a:xfrm>
        </p:grpSpPr>
        <p:sp>
          <p:nvSpPr>
            <p:cNvPr id="10288" name="Google Shape;10288;p7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9" name="Google Shape;10289;p7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90" name="Google Shape;10290;p70"/>
          <p:cNvGrpSpPr/>
          <p:nvPr/>
        </p:nvGrpSpPr>
        <p:grpSpPr>
          <a:xfrm>
            <a:off x="7978465" y="1969392"/>
            <a:ext cx="361147" cy="360797"/>
            <a:chOff x="7978465" y="1969392"/>
            <a:chExt cx="361147" cy="360797"/>
          </a:xfrm>
        </p:grpSpPr>
        <p:sp>
          <p:nvSpPr>
            <p:cNvPr id="10291" name="Google Shape;10291;p7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2" name="Google Shape;10292;p7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3" name="Google Shape;10293;p7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4" name="Google Shape;10294;p7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5" name="Google Shape;10295;p7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6" name="Google Shape;10296;p7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7" name="Google Shape;10297;p7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8" name="Google Shape;10298;p7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9" name="Google Shape;10299;p7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00" name="Google Shape;10300;p7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01" name="Google Shape;10301;p70"/>
          <p:cNvGrpSpPr/>
          <p:nvPr/>
        </p:nvGrpSpPr>
        <p:grpSpPr>
          <a:xfrm>
            <a:off x="854261" y="2908813"/>
            <a:ext cx="377474" cy="335748"/>
            <a:chOff x="854261" y="2908813"/>
            <a:chExt cx="377474" cy="335748"/>
          </a:xfrm>
        </p:grpSpPr>
        <p:sp>
          <p:nvSpPr>
            <p:cNvPr id="10302" name="Google Shape;10302;p7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3" name="Google Shape;10303;p7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4" name="Google Shape;10304;p7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5" name="Google Shape;10305;p7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6" name="Google Shape;10306;p7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07" name="Google Shape;10307;p70"/>
          <p:cNvGrpSpPr/>
          <p:nvPr/>
        </p:nvGrpSpPr>
        <p:grpSpPr>
          <a:xfrm>
            <a:off x="1749728" y="2894777"/>
            <a:ext cx="386927" cy="363438"/>
            <a:chOff x="1749728" y="2894777"/>
            <a:chExt cx="386927" cy="363438"/>
          </a:xfrm>
        </p:grpSpPr>
        <p:sp>
          <p:nvSpPr>
            <p:cNvPr id="10308" name="Google Shape;10308;p7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9" name="Google Shape;10309;p7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0" name="Google Shape;10310;p7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1" name="Google Shape;10311;p7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2" name="Google Shape;10312;p7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3" name="Google Shape;10313;p7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4" name="Google Shape;10314;p7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5" name="Google Shape;10315;p70"/>
          <p:cNvGrpSpPr/>
          <p:nvPr/>
        </p:nvGrpSpPr>
        <p:grpSpPr>
          <a:xfrm>
            <a:off x="7098912" y="1969392"/>
            <a:ext cx="359651" cy="361560"/>
            <a:chOff x="7098912" y="1969392"/>
            <a:chExt cx="359651" cy="361560"/>
          </a:xfrm>
        </p:grpSpPr>
        <p:sp>
          <p:nvSpPr>
            <p:cNvPr id="10316" name="Google Shape;10316;p7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7" name="Google Shape;10317;p7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8" name="Google Shape;10318;p7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9" name="Google Shape;10319;p7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0" name="Google Shape;10320;p7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1" name="Google Shape;10321;p7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2" name="Google Shape;10322;p7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3" name="Google Shape;10323;p7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4" name="Google Shape;10324;p7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5" name="Google Shape;10325;p7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6" name="Google Shape;10326;p7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7" name="Google Shape;10327;p7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8" name="Google Shape;10328;p7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29" name="Google Shape;10329;p7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30" name="Google Shape;10330;p70"/>
          <p:cNvGrpSpPr/>
          <p:nvPr/>
        </p:nvGrpSpPr>
        <p:grpSpPr>
          <a:xfrm>
            <a:off x="5352728" y="1990239"/>
            <a:ext cx="327091" cy="322508"/>
            <a:chOff x="5352728" y="1990239"/>
            <a:chExt cx="327091" cy="322508"/>
          </a:xfrm>
        </p:grpSpPr>
        <p:sp>
          <p:nvSpPr>
            <p:cNvPr id="10331" name="Google Shape;10331;p7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2" name="Google Shape;10332;p7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3" name="Google Shape;10333;p7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34" name="Google Shape;10334;p70"/>
          <p:cNvGrpSpPr/>
          <p:nvPr/>
        </p:nvGrpSpPr>
        <p:grpSpPr>
          <a:xfrm>
            <a:off x="7538896" y="1970156"/>
            <a:ext cx="361147" cy="361529"/>
            <a:chOff x="7538896" y="1970156"/>
            <a:chExt cx="361147" cy="361529"/>
          </a:xfrm>
        </p:grpSpPr>
        <p:sp>
          <p:nvSpPr>
            <p:cNvPr id="10335" name="Google Shape;10335;p7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6" name="Google Shape;10336;p7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7" name="Google Shape;10337;p7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8" name="Google Shape;10338;p7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9" name="Google Shape;10339;p7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0" name="Google Shape;10340;p7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41" name="Google Shape;10341;p70"/>
          <p:cNvGrpSpPr/>
          <p:nvPr/>
        </p:nvGrpSpPr>
        <p:grpSpPr>
          <a:xfrm>
            <a:off x="4896099" y="1970920"/>
            <a:ext cx="358155" cy="358123"/>
            <a:chOff x="4896099" y="1970920"/>
            <a:chExt cx="358155" cy="358123"/>
          </a:xfrm>
        </p:grpSpPr>
        <p:sp>
          <p:nvSpPr>
            <p:cNvPr id="10342" name="Google Shape;10342;p7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3" name="Google Shape;10343;p7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4" name="Google Shape;10344;p7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45" name="Google Shape;10345;p70"/>
          <p:cNvGrpSpPr/>
          <p:nvPr/>
        </p:nvGrpSpPr>
        <p:grpSpPr>
          <a:xfrm>
            <a:off x="4048787" y="2977019"/>
            <a:ext cx="283488" cy="198604"/>
            <a:chOff x="4048787" y="2977019"/>
            <a:chExt cx="283488" cy="198604"/>
          </a:xfrm>
        </p:grpSpPr>
        <p:sp>
          <p:nvSpPr>
            <p:cNvPr id="10346" name="Google Shape;10346;p7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7" name="Google Shape;10347;p7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8" name="Google Shape;10348;p7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9" name="Google Shape;10349;p7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0" name="Google Shape;10350;p7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1" name="Google Shape;10351;p7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52" name="Google Shape;10352;p70"/>
          <p:cNvGrpSpPr/>
          <p:nvPr/>
        </p:nvGrpSpPr>
        <p:grpSpPr>
          <a:xfrm>
            <a:off x="4054103" y="2430191"/>
            <a:ext cx="218687" cy="349052"/>
            <a:chOff x="4054103" y="2430191"/>
            <a:chExt cx="218687" cy="349052"/>
          </a:xfrm>
        </p:grpSpPr>
        <p:sp>
          <p:nvSpPr>
            <p:cNvPr id="10353" name="Google Shape;10353;p7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4" name="Google Shape;10354;p7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55" name="Google Shape;10355;p70"/>
          <p:cNvGrpSpPr/>
          <p:nvPr/>
        </p:nvGrpSpPr>
        <p:grpSpPr>
          <a:xfrm>
            <a:off x="2185128" y="2427549"/>
            <a:ext cx="382758" cy="356595"/>
            <a:chOff x="2185128" y="2427549"/>
            <a:chExt cx="382758" cy="356595"/>
          </a:xfrm>
        </p:grpSpPr>
        <p:sp>
          <p:nvSpPr>
            <p:cNvPr id="10356" name="Google Shape;10356;p7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7" name="Google Shape;10357;p7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8" name="Google Shape;10358;p7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9" name="Google Shape;10359;p7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60" name="Google Shape;10360;p70"/>
          <p:cNvGrpSpPr/>
          <p:nvPr/>
        </p:nvGrpSpPr>
        <p:grpSpPr>
          <a:xfrm>
            <a:off x="3539102" y="2427549"/>
            <a:ext cx="355099" cy="355481"/>
            <a:chOff x="3539102" y="2427549"/>
            <a:chExt cx="355099" cy="355481"/>
          </a:xfrm>
        </p:grpSpPr>
        <p:sp>
          <p:nvSpPr>
            <p:cNvPr id="10361" name="Google Shape;10361;p7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2" name="Google Shape;10362;p7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63" name="Google Shape;10363;p70"/>
          <p:cNvGrpSpPr/>
          <p:nvPr/>
        </p:nvGrpSpPr>
        <p:grpSpPr>
          <a:xfrm>
            <a:off x="2656907" y="2439293"/>
            <a:ext cx="332757" cy="332343"/>
            <a:chOff x="2656907" y="2439293"/>
            <a:chExt cx="332757" cy="332343"/>
          </a:xfrm>
        </p:grpSpPr>
        <p:sp>
          <p:nvSpPr>
            <p:cNvPr id="10364" name="Google Shape;10364;p7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5" name="Google Shape;10365;p7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6" name="Google Shape;10366;p7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7" name="Google Shape;10367;p7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8" name="Google Shape;10368;p7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9" name="Google Shape;10369;p7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0" name="Google Shape;10370;p7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71" name="Google Shape;10371;p70"/>
          <p:cNvGrpSpPr/>
          <p:nvPr/>
        </p:nvGrpSpPr>
        <p:grpSpPr>
          <a:xfrm>
            <a:off x="1731523" y="2422616"/>
            <a:ext cx="399435" cy="365698"/>
            <a:chOff x="1731523" y="2422616"/>
            <a:chExt cx="399435" cy="365698"/>
          </a:xfrm>
        </p:grpSpPr>
        <p:sp>
          <p:nvSpPr>
            <p:cNvPr id="10372" name="Google Shape;10372;p7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3" name="Google Shape;10373;p7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4" name="Google Shape;10374;p7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75" name="Google Shape;10375;p70"/>
          <p:cNvGrpSpPr/>
          <p:nvPr/>
        </p:nvGrpSpPr>
        <p:grpSpPr>
          <a:xfrm>
            <a:off x="3097241" y="2433564"/>
            <a:ext cx="344883" cy="343387"/>
            <a:chOff x="3097241" y="2433564"/>
            <a:chExt cx="344883" cy="343387"/>
          </a:xfrm>
        </p:grpSpPr>
        <p:sp>
          <p:nvSpPr>
            <p:cNvPr id="10376" name="Google Shape;10376;p7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7" name="Google Shape;10377;p7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8" name="Google Shape;10378;p7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9" name="Google Shape;10379;p7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0" name="Google Shape;10380;p7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1" name="Google Shape;10381;p7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2" name="Google Shape;10382;p7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3" name="Google Shape;10383;p7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4" name="Google Shape;10384;p7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85" name="Google Shape;10385;p70"/>
          <p:cNvGrpSpPr/>
          <p:nvPr/>
        </p:nvGrpSpPr>
        <p:grpSpPr>
          <a:xfrm>
            <a:off x="1278299" y="2439293"/>
            <a:ext cx="410829" cy="332343"/>
            <a:chOff x="1278299" y="2439293"/>
            <a:chExt cx="410829" cy="332343"/>
          </a:xfrm>
        </p:grpSpPr>
        <p:sp>
          <p:nvSpPr>
            <p:cNvPr id="10386" name="Google Shape;10386;p7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7" name="Google Shape;10387;p7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8" name="Google Shape;10388;p7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9" name="Google Shape;10389;p7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0" name="Google Shape;10390;p7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1" name="Google Shape;10391;p7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2" name="Google Shape;10392;p7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3" name="Google Shape;10393;p7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94" name="Google Shape;10394;p70"/>
          <p:cNvGrpSpPr/>
          <p:nvPr/>
        </p:nvGrpSpPr>
        <p:grpSpPr>
          <a:xfrm>
            <a:off x="870939" y="2439293"/>
            <a:ext cx="331993" cy="331993"/>
            <a:chOff x="870939" y="2439293"/>
            <a:chExt cx="331993" cy="331993"/>
          </a:xfrm>
        </p:grpSpPr>
        <p:sp>
          <p:nvSpPr>
            <p:cNvPr id="10395" name="Google Shape;10395;p7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6" name="Google Shape;10396;p7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7" name="Google Shape;10397;p7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8" name="Google Shape;10398;p7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9" name="Google Shape;10399;p7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0" name="Google Shape;10400;p7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1" name="Google Shape;10401;p7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2" name="Google Shape;10402;p7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3" name="Google Shape;10403;p7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4" name="Google Shape;10404;p7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5" name="Google Shape;10405;p7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6" name="Google Shape;10406;p7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7" name="Google Shape;10407;p7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8" name="Google Shape;10408;p7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9" name="Google Shape;10409;p7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0" name="Google Shape;10410;p7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11" name="Google Shape;10411;p70"/>
          <p:cNvGrpSpPr/>
          <p:nvPr/>
        </p:nvGrpSpPr>
        <p:grpSpPr>
          <a:xfrm>
            <a:off x="6644957" y="2456353"/>
            <a:ext cx="371395" cy="278904"/>
            <a:chOff x="6644957" y="2456353"/>
            <a:chExt cx="371395" cy="278904"/>
          </a:xfrm>
        </p:grpSpPr>
        <p:sp>
          <p:nvSpPr>
            <p:cNvPr id="10412" name="Google Shape;10412;p7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3" name="Google Shape;10413;p7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4" name="Google Shape;10414;p7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5" name="Google Shape;10415;p7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6" name="Google Shape;10416;p7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17" name="Google Shape;10417;p70"/>
          <p:cNvGrpSpPr/>
          <p:nvPr/>
        </p:nvGrpSpPr>
        <p:grpSpPr>
          <a:xfrm>
            <a:off x="5388757" y="2414659"/>
            <a:ext cx="260349" cy="362292"/>
            <a:chOff x="5388757" y="2414659"/>
            <a:chExt cx="260349" cy="362292"/>
          </a:xfrm>
        </p:grpSpPr>
        <p:sp>
          <p:nvSpPr>
            <p:cNvPr id="10418" name="Google Shape;10418;p7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9" name="Google Shape;10419;p7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0" name="Google Shape;10420;p7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1" name="Google Shape;10421;p7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2" name="Google Shape;10422;p7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3" name="Google Shape;10423;p7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4" name="Google Shape;10424;p7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5" name="Google Shape;10425;p7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6" name="Google Shape;10426;p7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7" name="Google Shape;10427;p7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8" name="Google Shape;10428;p7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9" name="Google Shape;10429;p7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0" name="Google Shape;10430;p7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1" name="Google Shape;10431;p7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2" name="Google Shape;10432;p7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3" name="Google Shape;10433;p7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4" name="Google Shape;10434;p7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5" name="Google Shape;10435;p7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6" name="Google Shape;10436;p7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7" name="Google Shape;10437;p7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8" name="Google Shape;10438;p70"/>
          <p:cNvGrpSpPr/>
          <p:nvPr/>
        </p:nvGrpSpPr>
        <p:grpSpPr>
          <a:xfrm>
            <a:off x="3567142" y="2905757"/>
            <a:ext cx="348288" cy="340331"/>
            <a:chOff x="3567142" y="2905757"/>
            <a:chExt cx="348288" cy="340331"/>
          </a:xfrm>
        </p:grpSpPr>
        <p:sp>
          <p:nvSpPr>
            <p:cNvPr id="10439" name="Google Shape;10439;p7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0" name="Google Shape;10440;p7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1" name="Google Shape;10441;p7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2" name="Google Shape;10442;p7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3" name="Google Shape;10443;p7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44" name="Google Shape;10444;p70"/>
          <p:cNvGrpSpPr/>
          <p:nvPr/>
        </p:nvGrpSpPr>
        <p:grpSpPr>
          <a:xfrm>
            <a:off x="7967103" y="2415041"/>
            <a:ext cx="355863" cy="361911"/>
            <a:chOff x="7967103" y="2415041"/>
            <a:chExt cx="355863" cy="361911"/>
          </a:xfrm>
        </p:grpSpPr>
        <p:sp>
          <p:nvSpPr>
            <p:cNvPr id="10445" name="Google Shape;10445;p7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6" name="Google Shape;10446;p7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7" name="Google Shape;10447;p7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8" name="Google Shape;10448;p7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9" name="Google Shape;10449;p7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0" name="Google Shape;10450;p7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1" name="Google Shape;10451;p7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2" name="Google Shape;10452;p7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3" name="Google Shape;10453;p7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4" name="Google Shape;10454;p7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5" name="Google Shape;10455;p7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56" name="Google Shape;10456;p70"/>
          <p:cNvGrpSpPr/>
          <p:nvPr/>
        </p:nvGrpSpPr>
        <p:grpSpPr>
          <a:xfrm>
            <a:off x="7529411" y="2414659"/>
            <a:ext cx="355863" cy="362292"/>
            <a:chOff x="7529411" y="2414659"/>
            <a:chExt cx="355863" cy="362292"/>
          </a:xfrm>
        </p:grpSpPr>
        <p:sp>
          <p:nvSpPr>
            <p:cNvPr id="10457" name="Google Shape;10457;p7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8" name="Google Shape;10458;p7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9" name="Google Shape;10459;p7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0" name="Google Shape;10460;p7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1" name="Google Shape;10461;p7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2" name="Google Shape;10462;p7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3" name="Google Shape;10463;p7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4" name="Google Shape;10464;p7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5" name="Google Shape;10465;p7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6" name="Google Shape;10466;p7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7" name="Google Shape;10467;p7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8" name="Google Shape;10468;p7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9" name="Google Shape;10469;p70"/>
          <p:cNvGrpSpPr/>
          <p:nvPr/>
        </p:nvGrpSpPr>
        <p:grpSpPr>
          <a:xfrm>
            <a:off x="5733194" y="2431718"/>
            <a:ext cx="446826" cy="327059"/>
            <a:chOff x="5733194" y="2431718"/>
            <a:chExt cx="446826" cy="327059"/>
          </a:xfrm>
        </p:grpSpPr>
        <p:sp>
          <p:nvSpPr>
            <p:cNvPr id="10470" name="Google Shape;10470;p7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1" name="Google Shape;10471;p7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2" name="Google Shape;10472;p7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73" name="Google Shape;10473;p70"/>
          <p:cNvGrpSpPr/>
          <p:nvPr/>
        </p:nvGrpSpPr>
        <p:grpSpPr>
          <a:xfrm>
            <a:off x="4876780" y="2418064"/>
            <a:ext cx="407774" cy="356627"/>
            <a:chOff x="4876780" y="2418064"/>
            <a:chExt cx="407774" cy="356627"/>
          </a:xfrm>
        </p:grpSpPr>
        <p:sp>
          <p:nvSpPr>
            <p:cNvPr id="10474" name="Google Shape;10474;p7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5" name="Google Shape;10475;p7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6" name="Google Shape;10476;p7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7" name="Google Shape;10477;p7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8" name="Google Shape;10478;p7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9" name="Google Shape;10479;p7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0" name="Google Shape;10480;p7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1" name="Google Shape;10481;p7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2" name="Google Shape;10482;p70"/>
          <p:cNvGrpSpPr/>
          <p:nvPr/>
        </p:nvGrpSpPr>
        <p:grpSpPr>
          <a:xfrm>
            <a:off x="7070872" y="2410871"/>
            <a:ext cx="398321" cy="371013"/>
            <a:chOff x="7070872" y="2410871"/>
            <a:chExt cx="398321" cy="371013"/>
          </a:xfrm>
        </p:grpSpPr>
        <p:sp>
          <p:nvSpPr>
            <p:cNvPr id="10483" name="Google Shape;10483;p7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4" name="Google Shape;10484;p7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5" name="Google Shape;10485;p7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6" name="Google Shape;10486;p7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87" name="Google Shape;10487;p7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88" name="Google Shape;10488;p70"/>
          <p:cNvGrpSpPr/>
          <p:nvPr/>
        </p:nvGrpSpPr>
        <p:grpSpPr>
          <a:xfrm>
            <a:off x="5318259" y="2982111"/>
            <a:ext cx="371013" cy="220787"/>
            <a:chOff x="5318259" y="2982111"/>
            <a:chExt cx="371013" cy="220787"/>
          </a:xfrm>
        </p:grpSpPr>
        <p:sp>
          <p:nvSpPr>
            <p:cNvPr id="10489" name="Google Shape;10489;p7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0" name="Google Shape;10490;p7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1" name="Google Shape;10491;p7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2" name="Google Shape;10492;p7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3" name="Google Shape;10493;p7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4" name="Google Shape;10494;p7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5" name="Google Shape;10495;p7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6" name="Google Shape;10496;p7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7" name="Google Shape;10497;p70"/>
          <p:cNvGrpSpPr/>
          <p:nvPr/>
        </p:nvGrpSpPr>
        <p:grpSpPr>
          <a:xfrm>
            <a:off x="7073928" y="2905757"/>
            <a:ext cx="371395" cy="371809"/>
            <a:chOff x="7073928" y="2905757"/>
            <a:chExt cx="371395" cy="371809"/>
          </a:xfrm>
        </p:grpSpPr>
        <p:sp>
          <p:nvSpPr>
            <p:cNvPr id="10498" name="Google Shape;10498;p7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9" name="Google Shape;10499;p7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0" name="Google Shape;10500;p7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01" name="Google Shape;10501;p70"/>
          <p:cNvGrpSpPr/>
          <p:nvPr/>
        </p:nvGrpSpPr>
        <p:grpSpPr>
          <a:xfrm>
            <a:off x="6188327" y="2955408"/>
            <a:ext cx="371395" cy="272857"/>
            <a:chOff x="6188327" y="2955408"/>
            <a:chExt cx="371395" cy="272857"/>
          </a:xfrm>
        </p:grpSpPr>
        <p:sp>
          <p:nvSpPr>
            <p:cNvPr id="10502" name="Google Shape;10502;p7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3" name="Google Shape;10503;p7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04" name="Google Shape;10504;p70"/>
          <p:cNvGrpSpPr/>
          <p:nvPr/>
        </p:nvGrpSpPr>
        <p:grpSpPr>
          <a:xfrm>
            <a:off x="7521454" y="2906139"/>
            <a:ext cx="359651" cy="371013"/>
            <a:chOff x="7521454" y="2906139"/>
            <a:chExt cx="359651" cy="371013"/>
          </a:xfrm>
        </p:grpSpPr>
        <p:sp>
          <p:nvSpPr>
            <p:cNvPr id="10505" name="Google Shape;10505;p7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6" name="Google Shape;10506;p7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7" name="Google Shape;10507;p7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8" name="Google Shape;10508;p7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9" name="Google Shape;10509;p7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10" name="Google Shape;10510;p70"/>
          <p:cNvGrpSpPr/>
          <p:nvPr/>
        </p:nvGrpSpPr>
        <p:grpSpPr>
          <a:xfrm>
            <a:off x="5782845" y="2906521"/>
            <a:ext cx="301661" cy="371013"/>
            <a:chOff x="5782845" y="2906521"/>
            <a:chExt cx="301661" cy="371013"/>
          </a:xfrm>
        </p:grpSpPr>
        <p:sp>
          <p:nvSpPr>
            <p:cNvPr id="10511" name="Google Shape;10511;p7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2" name="Google Shape;10512;p7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3" name="Google Shape;10513;p7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14" name="Google Shape;10514;p70"/>
          <p:cNvGrpSpPr/>
          <p:nvPr/>
        </p:nvGrpSpPr>
        <p:grpSpPr>
          <a:xfrm>
            <a:off x="6630539" y="2917502"/>
            <a:ext cx="371777" cy="349434"/>
            <a:chOff x="6630539" y="2917502"/>
            <a:chExt cx="371777" cy="349434"/>
          </a:xfrm>
        </p:grpSpPr>
        <p:sp>
          <p:nvSpPr>
            <p:cNvPr id="10515" name="Google Shape;10515;p7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6" name="Google Shape;10516;p7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7" name="Google Shape;10517;p7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8" name="Google Shape;10518;p7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9" name="Google Shape;10519;p7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0" name="Google Shape;10520;p7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1" name="Google Shape;10521;p7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2" name="Google Shape;10522;p70"/>
          <p:cNvGrpSpPr/>
          <p:nvPr/>
        </p:nvGrpSpPr>
        <p:grpSpPr>
          <a:xfrm>
            <a:off x="2171474" y="3369229"/>
            <a:ext cx="408156" cy="343737"/>
            <a:chOff x="2171474" y="3369229"/>
            <a:chExt cx="408156" cy="343737"/>
          </a:xfrm>
        </p:grpSpPr>
        <p:sp>
          <p:nvSpPr>
            <p:cNvPr id="10523" name="Google Shape;10523;p7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4" name="Google Shape;10524;p7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5" name="Google Shape;10525;p7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6" name="Google Shape;10526;p7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7" name="Google Shape;10527;p70"/>
          <p:cNvGrpSpPr/>
          <p:nvPr/>
        </p:nvGrpSpPr>
        <p:grpSpPr>
          <a:xfrm>
            <a:off x="4891198" y="2925108"/>
            <a:ext cx="334634" cy="334634"/>
            <a:chOff x="4891198" y="2925108"/>
            <a:chExt cx="334634" cy="334634"/>
          </a:xfrm>
        </p:grpSpPr>
        <p:sp>
          <p:nvSpPr>
            <p:cNvPr id="10528" name="Google Shape;10528;p7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9" name="Google Shape;10529;p7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0" name="Google Shape;10530;p7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1" name="Google Shape;10531;p7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2" name="Google Shape;10532;p7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3" name="Google Shape;10533;p7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4" name="Google Shape;10534;p7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5" name="Google Shape;10535;p7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36" name="Google Shape;10536;p70"/>
          <p:cNvGrpSpPr/>
          <p:nvPr/>
        </p:nvGrpSpPr>
        <p:grpSpPr>
          <a:xfrm>
            <a:off x="7976174" y="2925108"/>
            <a:ext cx="334666" cy="334634"/>
            <a:chOff x="7976174" y="2925108"/>
            <a:chExt cx="334666" cy="334634"/>
          </a:xfrm>
        </p:grpSpPr>
        <p:sp>
          <p:nvSpPr>
            <p:cNvPr id="10537" name="Google Shape;10537;p7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8" name="Google Shape;10538;p7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9" name="Google Shape;10539;p7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0" name="Google Shape;10540;p7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1" name="Google Shape;10541;p7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2" name="Google Shape;10542;p7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3" name="Google Shape;10543;p7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4" name="Google Shape;10544;p7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5" name="Google Shape;10545;p7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46" name="Google Shape;10546;p70"/>
          <p:cNvGrpSpPr/>
          <p:nvPr/>
        </p:nvGrpSpPr>
        <p:grpSpPr>
          <a:xfrm>
            <a:off x="3091957" y="3374131"/>
            <a:ext cx="354717" cy="332757"/>
            <a:chOff x="3091957" y="3374131"/>
            <a:chExt cx="354717" cy="332757"/>
          </a:xfrm>
        </p:grpSpPr>
        <p:sp>
          <p:nvSpPr>
            <p:cNvPr id="10547" name="Google Shape;10547;p7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8" name="Google Shape;10548;p7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9" name="Google Shape;10549;p7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0" name="Google Shape;10550;p7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1" name="Google Shape;10551;p7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2" name="Google Shape;10552;p7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53" name="Google Shape;10553;p70"/>
          <p:cNvGrpSpPr/>
          <p:nvPr/>
        </p:nvGrpSpPr>
        <p:grpSpPr>
          <a:xfrm>
            <a:off x="3988156" y="3380210"/>
            <a:ext cx="353954" cy="318880"/>
            <a:chOff x="3988156" y="3380210"/>
            <a:chExt cx="353954" cy="318880"/>
          </a:xfrm>
        </p:grpSpPr>
        <p:sp>
          <p:nvSpPr>
            <p:cNvPr id="10554" name="Google Shape;10554;p7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5" name="Google Shape;10555;p7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6" name="Google Shape;10556;p7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7" name="Google Shape;10557;p7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8" name="Google Shape;10558;p7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59" name="Google Shape;10559;p70"/>
          <p:cNvGrpSpPr/>
          <p:nvPr/>
        </p:nvGrpSpPr>
        <p:grpSpPr>
          <a:xfrm>
            <a:off x="3541011" y="3367320"/>
            <a:ext cx="348257" cy="346188"/>
            <a:chOff x="3541011" y="3367320"/>
            <a:chExt cx="348257" cy="346188"/>
          </a:xfrm>
        </p:grpSpPr>
        <p:sp>
          <p:nvSpPr>
            <p:cNvPr id="10560" name="Google Shape;10560;p7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1" name="Google Shape;10561;p7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2" name="Google Shape;10562;p7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3" name="Google Shape;10563;p7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4" name="Google Shape;10564;p70"/>
          <p:cNvGrpSpPr/>
          <p:nvPr/>
        </p:nvGrpSpPr>
        <p:grpSpPr>
          <a:xfrm>
            <a:off x="850092" y="3352934"/>
            <a:ext cx="369517" cy="375660"/>
            <a:chOff x="850092" y="3352934"/>
            <a:chExt cx="369517" cy="375660"/>
          </a:xfrm>
        </p:grpSpPr>
        <p:sp>
          <p:nvSpPr>
            <p:cNvPr id="10565" name="Google Shape;10565;p7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6" name="Google Shape;10566;p7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7" name="Google Shape;10567;p7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8" name="Google Shape;10568;p7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9" name="Google Shape;10569;p7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0" name="Google Shape;10570;p70"/>
          <p:cNvGrpSpPr/>
          <p:nvPr/>
        </p:nvGrpSpPr>
        <p:grpSpPr>
          <a:xfrm>
            <a:off x="1314678" y="3358217"/>
            <a:ext cx="334666" cy="365348"/>
            <a:chOff x="1314678" y="3358217"/>
            <a:chExt cx="334666" cy="365348"/>
          </a:xfrm>
        </p:grpSpPr>
        <p:sp>
          <p:nvSpPr>
            <p:cNvPr id="10571" name="Google Shape;10571;p7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2" name="Google Shape;10572;p7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3" name="Google Shape;10573;p7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4" name="Google Shape;10574;p7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5" name="Google Shape;10575;p7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6" name="Google Shape;10576;p70"/>
          <p:cNvGrpSpPr/>
          <p:nvPr/>
        </p:nvGrpSpPr>
        <p:grpSpPr>
          <a:xfrm>
            <a:off x="1748582" y="3372635"/>
            <a:ext cx="359269" cy="335780"/>
            <a:chOff x="1748582" y="3372635"/>
            <a:chExt cx="359269" cy="335780"/>
          </a:xfrm>
        </p:grpSpPr>
        <p:sp>
          <p:nvSpPr>
            <p:cNvPr id="10577" name="Google Shape;10577;p7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78" name="Google Shape;10578;p70"/>
            <p:cNvGrpSpPr/>
            <p:nvPr/>
          </p:nvGrpSpPr>
          <p:grpSpPr>
            <a:xfrm>
              <a:off x="1748582" y="3372635"/>
              <a:ext cx="333520" cy="335780"/>
              <a:chOff x="1748582" y="3372635"/>
              <a:chExt cx="333520" cy="335780"/>
            </a:xfrm>
          </p:grpSpPr>
          <p:sp>
            <p:nvSpPr>
              <p:cNvPr id="10579" name="Google Shape;10579;p7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0" name="Google Shape;10580;p7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1" name="Google Shape;10581;p7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582" name="Google Shape;10582;p70"/>
          <p:cNvGrpSpPr/>
          <p:nvPr/>
        </p:nvGrpSpPr>
        <p:grpSpPr>
          <a:xfrm>
            <a:off x="2640993" y="3357835"/>
            <a:ext cx="365348" cy="364966"/>
            <a:chOff x="2640993" y="3357835"/>
            <a:chExt cx="365348" cy="364966"/>
          </a:xfrm>
        </p:grpSpPr>
        <p:sp>
          <p:nvSpPr>
            <p:cNvPr id="10583" name="Google Shape;10583;p7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4" name="Google Shape;10584;p7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5" name="Google Shape;10585;p7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6" name="Google Shape;10586;p7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7" name="Google Shape;10587;p7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8" name="Google Shape;10588;p7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9" name="Google Shape;10589;p7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0" name="Google Shape;10590;p7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1" name="Google Shape;10591;p7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2" name="Google Shape;10592;p7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3" name="Google Shape;10593;p70"/>
          <p:cNvGrpSpPr/>
          <p:nvPr/>
        </p:nvGrpSpPr>
        <p:grpSpPr>
          <a:xfrm>
            <a:off x="4886264" y="3366174"/>
            <a:ext cx="350548" cy="350198"/>
            <a:chOff x="4886264" y="3366174"/>
            <a:chExt cx="350548" cy="350198"/>
          </a:xfrm>
        </p:grpSpPr>
        <p:sp>
          <p:nvSpPr>
            <p:cNvPr id="10594" name="Google Shape;10594;p7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5" name="Google Shape;10595;p7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6" name="Google Shape;10596;p7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7" name="Google Shape;10597;p7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8" name="Google Shape;10598;p7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9" name="Google Shape;10599;p7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0" name="Google Shape;10600;p7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1" name="Google Shape;10601;p7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2" name="Google Shape;10602;p7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3" name="Google Shape;10603;p7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4" name="Google Shape;10604;p7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5" name="Google Shape;10605;p7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6" name="Google Shape;10606;p7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07" name="Google Shape;10607;p70"/>
          <p:cNvGrpSpPr/>
          <p:nvPr/>
        </p:nvGrpSpPr>
        <p:grpSpPr>
          <a:xfrm>
            <a:off x="5331913" y="3413947"/>
            <a:ext cx="347143" cy="254684"/>
            <a:chOff x="5331913" y="3413947"/>
            <a:chExt cx="347143" cy="254684"/>
          </a:xfrm>
        </p:grpSpPr>
        <p:sp>
          <p:nvSpPr>
            <p:cNvPr id="10608" name="Google Shape;10608;p7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9" name="Google Shape;10609;p7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0" name="Google Shape;10610;p7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1" name="Google Shape;10611;p7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2" name="Google Shape;10612;p7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3" name="Google Shape;10613;p7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4" name="Google Shape;10614;p70"/>
          <p:cNvGrpSpPr/>
          <p:nvPr/>
        </p:nvGrpSpPr>
        <p:grpSpPr>
          <a:xfrm>
            <a:off x="5776798" y="3409778"/>
            <a:ext cx="346379" cy="264518"/>
            <a:chOff x="5776798" y="3409778"/>
            <a:chExt cx="346379" cy="264518"/>
          </a:xfrm>
        </p:grpSpPr>
        <p:sp>
          <p:nvSpPr>
            <p:cNvPr id="10615" name="Google Shape;10615;p7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6" name="Google Shape;10616;p7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7" name="Google Shape;10617;p7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8" name="Google Shape;10618;p7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9" name="Google Shape;10619;p7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0" name="Google Shape;10620;p7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1" name="Google Shape;10621;p70"/>
          <p:cNvGrpSpPr/>
          <p:nvPr/>
        </p:nvGrpSpPr>
        <p:grpSpPr>
          <a:xfrm>
            <a:off x="7108015" y="3396505"/>
            <a:ext cx="344883" cy="290299"/>
            <a:chOff x="7108015" y="3396505"/>
            <a:chExt cx="344883" cy="290299"/>
          </a:xfrm>
        </p:grpSpPr>
        <p:sp>
          <p:nvSpPr>
            <p:cNvPr id="10622" name="Google Shape;10622;p7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3" name="Google Shape;10623;p7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4" name="Google Shape;10624;p7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5" name="Google Shape;10625;p7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6" name="Google Shape;10626;p70"/>
          <p:cNvGrpSpPr/>
          <p:nvPr/>
        </p:nvGrpSpPr>
        <p:grpSpPr>
          <a:xfrm>
            <a:off x="7551754" y="3390808"/>
            <a:ext cx="344883" cy="301311"/>
            <a:chOff x="7551754" y="3390808"/>
            <a:chExt cx="344883" cy="301311"/>
          </a:xfrm>
        </p:grpSpPr>
        <p:sp>
          <p:nvSpPr>
            <p:cNvPr id="10627" name="Google Shape;10627;p7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8" name="Google Shape;10628;p7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9" name="Google Shape;10629;p7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0" name="Google Shape;10630;p7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1" name="Google Shape;10631;p7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2" name="Google Shape;10632;p7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3" name="Google Shape;10633;p7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4" name="Google Shape;10634;p7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5" name="Google Shape;10635;p7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6" name="Google Shape;10636;p7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7" name="Google Shape;10637;p7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38" name="Google Shape;10638;p70"/>
          <p:cNvGrpSpPr/>
          <p:nvPr/>
        </p:nvGrpSpPr>
        <p:grpSpPr>
          <a:xfrm>
            <a:off x="6707084" y="3387403"/>
            <a:ext cx="261145" cy="308504"/>
            <a:chOff x="6707084" y="3387403"/>
            <a:chExt cx="261145" cy="308504"/>
          </a:xfrm>
        </p:grpSpPr>
        <p:sp>
          <p:nvSpPr>
            <p:cNvPr id="10639" name="Google Shape;10639;p7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0" name="Google Shape;10640;p7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1" name="Google Shape;10641;p7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2" name="Google Shape;10642;p7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3" name="Google Shape;10643;p70"/>
          <p:cNvGrpSpPr/>
          <p:nvPr/>
        </p:nvGrpSpPr>
        <p:grpSpPr>
          <a:xfrm>
            <a:off x="848978" y="4297637"/>
            <a:ext cx="377824" cy="324418"/>
            <a:chOff x="848978" y="4297637"/>
            <a:chExt cx="377824" cy="324418"/>
          </a:xfrm>
        </p:grpSpPr>
        <p:sp>
          <p:nvSpPr>
            <p:cNvPr id="10644" name="Google Shape;10644;p7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5" name="Google Shape;10645;p7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6" name="Google Shape;10646;p70"/>
          <p:cNvGrpSpPr/>
          <p:nvPr/>
        </p:nvGrpSpPr>
        <p:grpSpPr>
          <a:xfrm>
            <a:off x="1754279" y="4286593"/>
            <a:ext cx="351439" cy="345965"/>
            <a:chOff x="1754279" y="4286593"/>
            <a:chExt cx="351439" cy="345965"/>
          </a:xfrm>
        </p:grpSpPr>
        <p:sp>
          <p:nvSpPr>
            <p:cNvPr id="10647" name="Google Shape;10647;p7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8" name="Google Shape;10648;p7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9" name="Google Shape;10649;p7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0" name="Google Shape;10650;p7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1" name="Google Shape;10651;p7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2" name="Google Shape;10652;p70"/>
          <p:cNvGrpSpPr/>
          <p:nvPr/>
        </p:nvGrpSpPr>
        <p:grpSpPr>
          <a:xfrm>
            <a:off x="3996113" y="4291176"/>
            <a:ext cx="336512" cy="335048"/>
            <a:chOff x="3996113" y="4291176"/>
            <a:chExt cx="336512" cy="335048"/>
          </a:xfrm>
        </p:grpSpPr>
        <p:sp>
          <p:nvSpPr>
            <p:cNvPr id="10653" name="Google Shape;10653;p7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4" name="Google Shape;10654;p7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5" name="Google Shape;10655;p7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56" name="Google Shape;10656;p7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57" name="Google Shape;10657;p70"/>
          <p:cNvGrpSpPr/>
          <p:nvPr/>
        </p:nvGrpSpPr>
        <p:grpSpPr>
          <a:xfrm>
            <a:off x="2179081" y="4285511"/>
            <a:ext cx="397525" cy="348670"/>
            <a:chOff x="2179081" y="4285511"/>
            <a:chExt cx="397525" cy="348670"/>
          </a:xfrm>
        </p:grpSpPr>
        <p:sp>
          <p:nvSpPr>
            <p:cNvPr id="10658" name="Google Shape;10658;p7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9" name="Google Shape;10659;p7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60" name="Google Shape;10660;p70"/>
          <p:cNvGrpSpPr/>
          <p:nvPr/>
        </p:nvGrpSpPr>
        <p:grpSpPr>
          <a:xfrm>
            <a:off x="3584201" y="4294996"/>
            <a:ext cx="267574" cy="329415"/>
            <a:chOff x="3584201" y="4294996"/>
            <a:chExt cx="267574" cy="329415"/>
          </a:xfrm>
        </p:grpSpPr>
        <p:sp>
          <p:nvSpPr>
            <p:cNvPr id="10661" name="Google Shape;10661;p7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2" name="Google Shape;10662;p7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3" name="Google Shape;10663;p7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4" name="Google Shape;10664;p7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65" name="Google Shape;10665;p70"/>
          <p:cNvGrpSpPr/>
          <p:nvPr/>
        </p:nvGrpSpPr>
        <p:grpSpPr>
          <a:xfrm>
            <a:off x="3082855" y="4295728"/>
            <a:ext cx="375946" cy="327823"/>
            <a:chOff x="3082855" y="4295728"/>
            <a:chExt cx="375946" cy="327823"/>
          </a:xfrm>
        </p:grpSpPr>
        <p:sp>
          <p:nvSpPr>
            <p:cNvPr id="10666" name="Google Shape;10666;p7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7" name="Google Shape;10667;p7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8" name="Google Shape;10668;p7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9" name="Google Shape;10669;p7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0" name="Google Shape;10670;p7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1" name="Google Shape;10671;p7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2" name="Google Shape;10672;p7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3" name="Google Shape;10673;p7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4" name="Google Shape;10674;p7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5" name="Google Shape;10675;p7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6" name="Google Shape;10676;p7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77" name="Google Shape;10677;p70"/>
          <p:cNvGrpSpPr/>
          <p:nvPr/>
        </p:nvGrpSpPr>
        <p:grpSpPr>
          <a:xfrm>
            <a:off x="2749016" y="4291176"/>
            <a:ext cx="150831" cy="336926"/>
            <a:chOff x="2749016" y="4291176"/>
            <a:chExt cx="150831" cy="336926"/>
          </a:xfrm>
        </p:grpSpPr>
        <p:sp>
          <p:nvSpPr>
            <p:cNvPr id="10678" name="Google Shape;10678;p7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9" name="Google Shape;10679;p7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0" name="Google Shape;10680;p7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1" name="Google Shape;10681;p7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82" name="Google Shape;10682;p70"/>
          <p:cNvGrpSpPr/>
          <p:nvPr/>
        </p:nvGrpSpPr>
        <p:grpSpPr>
          <a:xfrm>
            <a:off x="7127716" y="4279432"/>
            <a:ext cx="248254" cy="361942"/>
            <a:chOff x="7127716" y="4279432"/>
            <a:chExt cx="248254" cy="361942"/>
          </a:xfrm>
        </p:grpSpPr>
        <p:sp>
          <p:nvSpPr>
            <p:cNvPr id="10683" name="Google Shape;10683;p7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4" name="Google Shape;10684;p7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5" name="Google Shape;10685;p7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6" name="Google Shape;10686;p7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7" name="Google Shape;10687;p7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8" name="Google Shape;10688;p7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9" name="Google Shape;10689;p7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0" name="Google Shape;10690;p7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1" name="Google Shape;10691;p7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92" name="Google Shape;10692;p70"/>
          <p:cNvGrpSpPr/>
          <p:nvPr/>
        </p:nvGrpSpPr>
        <p:grpSpPr>
          <a:xfrm>
            <a:off x="7565408" y="4279432"/>
            <a:ext cx="248255" cy="361942"/>
            <a:chOff x="7565408" y="4279432"/>
            <a:chExt cx="248255" cy="361942"/>
          </a:xfrm>
        </p:grpSpPr>
        <p:sp>
          <p:nvSpPr>
            <p:cNvPr id="10693" name="Google Shape;10693;p7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4" name="Google Shape;10694;p7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5" name="Google Shape;10695;p7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6" name="Google Shape;10696;p7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7" name="Google Shape;10697;p7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8" name="Google Shape;10698;p7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9" name="Google Shape;10699;p7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0" name="Google Shape;10700;p7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1" name="Google Shape;10701;p70"/>
          <p:cNvGrpSpPr/>
          <p:nvPr/>
        </p:nvGrpSpPr>
        <p:grpSpPr>
          <a:xfrm>
            <a:off x="6264109" y="4279432"/>
            <a:ext cx="225498" cy="361560"/>
            <a:chOff x="6264109" y="4279432"/>
            <a:chExt cx="225498" cy="361560"/>
          </a:xfrm>
        </p:grpSpPr>
        <p:sp>
          <p:nvSpPr>
            <p:cNvPr id="10702" name="Google Shape;10702;p7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3" name="Google Shape;10703;p7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4" name="Google Shape;10704;p70"/>
          <p:cNvGrpSpPr/>
          <p:nvPr/>
        </p:nvGrpSpPr>
        <p:grpSpPr>
          <a:xfrm>
            <a:off x="7929578" y="4284365"/>
            <a:ext cx="395266" cy="351312"/>
            <a:chOff x="7929578" y="4284365"/>
            <a:chExt cx="395266" cy="351312"/>
          </a:xfrm>
        </p:grpSpPr>
        <p:sp>
          <p:nvSpPr>
            <p:cNvPr id="10705" name="Google Shape;10705;p7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6" name="Google Shape;10706;p7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7" name="Google Shape;10707;p7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8" name="Google Shape;10708;p7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9" name="Google Shape;10709;p70"/>
          <p:cNvGrpSpPr/>
          <p:nvPr/>
        </p:nvGrpSpPr>
        <p:grpSpPr>
          <a:xfrm>
            <a:off x="6595502" y="4323777"/>
            <a:ext cx="426315" cy="332826"/>
            <a:chOff x="6639652" y="4323777"/>
            <a:chExt cx="426315" cy="332826"/>
          </a:xfrm>
        </p:grpSpPr>
        <p:sp>
          <p:nvSpPr>
            <p:cNvPr id="10710" name="Google Shape;10710;p7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1" name="Google Shape;10711;p7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2" name="Google Shape;10712;p7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3" name="Google Shape;10713;p7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4" name="Google Shape;10714;p7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5" name="Google Shape;10715;p7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6" name="Google Shape;10716;p7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7" name="Google Shape;10717;p7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8" name="Google Shape;10718;p7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9" name="Google Shape;10719;p7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20" name="Google Shape;10720;p70"/>
          <p:cNvGrpSpPr/>
          <p:nvPr/>
        </p:nvGrpSpPr>
        <p:grpSpPr>
          <a:xfrm>
            <a:off x="5357662" y="4297637"/>
            <a:ext cx="287275" cy="326296"/>
            <a:chOff x="5357662" y="4297637"/>
            <a:chExt cx="287275" cy="326296"/>
          </a:xfrm>
        </p:grpSpPr>
        <p:sp>
          <p:nvSpPr>
            <p:cNvPr id="10721" name="Google Shape;10721;p7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2" name="Google Shape;10722;p7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3" name="Google Shape;10723;p7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4" name="Google Shape;10724;p7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5" name="Google Shape;10725;p7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26" name="Google Shape;10726;p70"/>
          <p:cNvGrpSpPr/>
          <p:nvPr/>
        </p:nvGrpSpPr>
        <p:grpSpPr>
          <a:xfrm>
            <a:off x="5774124" y="4294550"/>
            <a:ext cx="331611" cy="331674"/>
            <a:chOff x="5774124" y="4294550"/>
            <a:chExt cx="331611" cy="331674"/>
          </a:xfrm>
        </p:grpSpPr>
        <p:sp>
          <p:nvSpPr>
            <p:cNvPr id="10727" name="Google Shape;10727;p7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8" name="Google Shape;10728;p7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29" name="Google Shape;10729;p70"/>
          <p:cNvGrpSpPr/>
          <p:nvPr/>
        </p:nvGrpSpPr>
        <p:grpSpPr>
          <a:xfrm>
            <a:off x="4890434" y="4287389"/>
            <a:ext cx="345997" cy="346029"/>
            <a:chOff x="4890434" y="4287389"/>
            <a:chExt cx="345997" cy="346029"/>
          </a:xfrm>
        </p:grpSpPr>
        <p:sp>
          <p:nvSpPr>
            <p:cNvPr id="10730" name="Google Shape;10730;p7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1" name="Google Shape;10731;p7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2" name="Google Shape;10732;p7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3" name="Google Shape;10733;p7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4" name="Google Shape;10734;p7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5" name="Google Shape;10735;p7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6" name="Google Shape;10736;p7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37" name="Google Shape;10737;p70"/>
          <p:cNvGrpSpPr/>
          <p:nvPr/>
        </p:nvGrpSpPr>
        <p:grpSpPr>
          <a:xfrm>
            <a:off x="2165809" y="3811059"/>
            <a:ext cx="422542" cy="342973"/>
            <a:chOff x="2165809" y="3811059"/>
            <a:chExt cx="422542" cy="342973"/>
          </a:xfrm>
        </p:grpSpPr>
        <p:sp>
          <p:nvSpPr>
            <p:cNvPr id="10738" name="Google Shape;10738;p7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9" name="Google Shape;10739;p7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0" name="Google Shape;10740;p7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1" name="Google Shape;10741;p7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2" name="Google Shape;10742;p7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3" name="Google Shape;10743;p7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4" name="Google Shape;10744;p7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5" name="Google Shape;10745;p7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6" name="Google Shape;10746;p7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7" name="Google Shape;10747;p7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8" name="Google Shape;10748;p7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9" name="Google Shape;10749;p7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0" name="Google Shape;10750;p7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1" name="Google Shape;10751;p7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2" name="Google Shape;10752;p7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3" name="Google Shape;10753;p7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4" name="Google Shape;10754;p7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5" name="Google Shape;10755;p7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56" name="Google Shape;10756;p7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57" name="Google Shape;10757;p70"/>
          <p:cNvGrpSpPr/>
          <p:nvPr/>
        </p:nvGrpSpPr>
        <p:grpSpPr>
          <a:xfrm>
            <a:off x="903530" y="3806125"/>
            <a:ext cx="264550" cy="353222"/>
            <a:chOff x="903530" y="3806125"/>
            <a:chExt cx="264550" cy="353222"/>
          </a:xfrm>
        </p:grpSpPr>
        <p:sp>
          <p:nvSpPr>
            <p:cNvPr id="10758" name="Google Shape;10758;p7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9" name="Google Shape;10759;p7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0" name="Google Shape;10760;p7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1" name="Google Shape;10761;p7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62" name="Google Shape;10762;p70"/>
          <p:cNvGrpSpPr/>
          <p:nvPr/>
        </p:nvGrpSpPr>
        <p:grpSpPr>
          <a:xfrm>
            <a:off x="2611458" y="3816374"/>
            <a:ext cx="426329" cy="332375"/>
            <a:chOff x="2611458" y="3816374"/>
            <a:chExt cx="426329" cy="332375"/>
          </a:xfrm>
        </p:grpSpPr>
        <p:sp>
          <p:nvSpPr>
            <p:cNvPr id="10763" name="Google Shape;10763;p7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4" name="Google Shape;10764;p7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5" name="Google Shape;10765;p7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6" name="Google Shape;10766;p7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7" name="Google Shape;10767;p7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8" name="Google Shape;10768;p7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9" name="Google Shape;10769;p7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0" name="Google Shape;10770;p7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1" name="Google Shape;10771;p7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2" name="Google Shape;10772;p7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73" name="Google Shape;10773;p7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74" name="Google Shape;10774;p70"/>
          <p:cNvGrpSpPr/>
          <p:nvPr/>
        </p:nvGrpSpPr>
        <p:grpSpPr>
          <a:xfrm>
            <a:off x="4019984" y="3805393"/>
            <a:ext cx="293704" cy="353954"/>
            <a:chOff x="4019984" y="3805393"/>
            <a:chExt cx="293704" cy="353954"/>
          </a:xfrm>
        </p:grpSpPr>
        <p:sp>
          <p:nvSpPr>
            <p:cNvPr id="10775" name="Google Shape;10775;p7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6" name="Google Shape;10776;p7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77" name="Google Shape;10777;p70"/>
          <p:cNvGrpSpPr/>
          <p:nvPr/>
        </p:nvGrpSpPr>
        <p:grpSpPr>
          <a:xfrm>
            <a:off x="8006505" y="3390044"/>
            <a:ext cx="323654" cy="303189"/>
            <a:chOff x="8006505" y="3390044"/>
            <a:chExt cx="323654" cy="303189"/>
          </a:xfrm>
        </p:grpSpPr>
        <p:sp>
          <p:nvSpPr>
            <p:cNvPr id="10778" name="Google Shape;10778;p7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9" name="Google Shape;10779;p7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0" name="Google Shape;10780;p7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1" name="Google Shape;10781;p7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2" name="Google Shape;10782;p7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3" name="Google Shape;10783;p7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4" name="Google Shape;10784;p70"/>
          <p:cNvGrpSpPr/>
          <p:nvPr/>
        </p:nvGrpSpPr>
        <p:grpSpPr>
          <a:xfrm>
            <a:off x="1299146" y="3806507"/>
            <a:ext cx="367990" cy="351312"/>
            <a:chOff x="1299146" y="3806507"/>
            <a:chExt cx="367990" cy="351312"/>
          </a:xfrm>
        </p:grpSpPr>
        <p:sp>
          <p:nvSpPr>
            <p:cNvPr id="10785" name="Google Shape;10785;p7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6" name="Google Shape;10786;p7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87" name="Google Shape;10787;p7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88" name="Google Shape;10788;p70"/>
          <p:cNvGrpSpPr/>
          <p:nvPr/>
        </p:nvGrpSpPr>
        <p:grpSpPr>
          <a:xfrm>
            <a:off x="3095745" y="3805393"/>
            <a:ext cx="352840" cy="354717"/>
            <a:chOff x="3095745" y="3805393"/>
            <a:chExt cx="352840" cy="354717"/>
          </a:xfrm>
        </p:grpSpPr>
        <p:sp>
          <p:nvSpPr>
            <p:cNvPr id="10789" name="Google Shape;10789;p7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0" name="Google Shape;10790;p7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1" name="Google Shape;10791;p7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2" name="Google Shape;10792;p7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3" name="Google Shape;10793;p7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4" name="Google Shape;10794;p7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95" name="Google Shape;10795;p70"/>
          <p:cNvGrpSpPr/>
          <p:nvPr/>
        </p:nvGrpSpPr>
        <p:grpSpPr>
          <a:xfrm>
            <a:off x="7550258" y="3832670"/>
            <a:ext cx="371395" cy="301279"/>
            <a:chOff x="7550258" y="3832670"/>
            <a:chExt cx="371395" cy="301279"/>
          </a:xfrm>
        </p:grpSpPr>
        <p:sp>
          <p:nvSpPr>
            <p:cNvPr id="10796" name="Google Shape;10796;p7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7" name="Google Shape;10797;p7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8" name="Google Shape;10798;p7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9" name="Google Shape;10799;p7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0" name="Google Shape;10800;p7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1" name="Google Shape;10801;p7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2" name="Google Shape;10802;p7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3" name="Google Shape;10803;p7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4" name="Google Shape;10804;p7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5" name="Google Shape;10805;p7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6" name="Google Shape;10806;p7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7" name="Google Shape;10807;p7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8" name="Google Shape;10808;p7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9" name="Google Shape;10809;p7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0" name="Google Shape;10810;p7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1" name="Google Shape;10811;p7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2" name="Google Shape;10812;p7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3" name="Google Shape;10813;p7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14" name="Google Shape;10814;p7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815" name="Google Shape;10815;p70"/>
          <p:cNvGrpSpPr/>
          <p:nvPr/>
        </p:nvGrpSpPr>
        <p:grpSpPr>
          <a:xfrm>
            <a:off x="6659725" y="3808035"/>
            <a:ext cx="367608" cy="350548"/>
            <a:chOff x="6659725" y="3808035"/>
            <a:chExt cx="367608" cy="350548"/>
          </a:xfrm>
        </p:grpSpPr>
        <p:sp>
          <p:nvSpPr>
            <p:cNvPr id="10816" name="Google Shape;10816;p7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7" name="Google Shape;10817;p7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8" name="Google Shape;10818;p70"/>
          <p:cNvGrpSpPr/>
          <p:nvPr/>
        </p:nvGrpSpPr>
        <p:grpSpPr>
          <a:xfrm>
            <a:off x="6219391" y="3816756"/>
            <a:ext cx="356627" cy="334252"/>
            <a:chOff x="6219391" y="3816756"/>
            <a:chExt cx="356627" cy="334252"/>
          </a:xfrm>
        </p:grpSpPr>
        <p:sp>
          <p:nvSpPr>
            <p:cNvPr id="10819" name="Google Shape;10819;p7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0" name="Google Shape;10820;p7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1" name="Google Shape;10821;p7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2" name="Google Shape;10822;p7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3" name="Google Shape;10823;p70"/>
          <p:cNvGrpSpPr/>
          <p:nvPr/>
        </p:nvGrpSpPr>
        <p:grpSpPr>
          <a:xfrm>
            <a:off x="5778676" y="3826972"/>
            <a:ext cx="349052" cy="313055"/>
            <a:chOff x="5778676" y="3826972"/>
            <a:chExt cx="349052" cy="313055"/>
          </a:xfrm>
        </p:grpSpPr>
        <p:sp>
          <p:nvSpPr>
            <p:cNvPr id="10824" name="Google Shape;10824;p7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5" name="Google Shape;10825;p7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6" name="Google Shape;10826;p7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7" name="Google Shape;10827;p7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8" name="Google Shape;10828;p7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9" name="Google Shape;10829;p70"/>
          <p:cNvGrpSpPr/>
          <p:nvPr/>
        </p:nvGrpSpPr>
        <p:grpSpPr>
          <a:xfrm>
            <a:off x="5355784" y="3834547"/>
            <a:ext cx="299019" cy="297905"/>
            <a:chOff x="5355784" y="3834547"/>
            <a:chExt cx="299019" cy="297905"/>
          </a:xfrm>
        </p:grpSpPr>
        <p:sp>
          <p:nvSpPr>
            <p:cNvPr id="10830" name="Google Shape;10830;p7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1" name="Google Shape;10831;p7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2" name="Google Shape;10832;p7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3" name="Google Shape;10833;p7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34" name="Google Shape;10834;p70"/>
          <p:cNvGrpSpPr/>
          <p:nvPr/>
        </p:nvGrpSpPr>
        <p:grpSpPr>
          <a:xfrm>
            <a:off x="8036455" y="3807271"/>
            <a:ext cx="292176" cy="353985"/>
            <a:chOff x="8036455" y="3807271"/>
            <a:chExt cx="292176" cy="353985"/>
          </a:xfrm>
        </p:grpSpPr>
        <p:sp>
          <p:nvSpPr>
            <p:cNvPr id="10835" name="Google Shape;10835;p7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6" name="Google Shape;10836;p7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37" name="Google Shape;10837;p70"/>
          <p:cNvGrpSpPr/>
          <p:nvPr/>
        </p:nvGrpSpPr>
        <p:grpSpPr>
          <a:xfrm>
            <a:off x="4874902" y="3808799"/>
            <a:ext cx="345615" cy="350835"/>
            <a:chOff x="4874902" y="3808799"/>
            <a:chExt cx="345615" cy="350835"/>
          </a:xfrm>
        </p:grpSpPr>
        <p:sp>
          <p:nvSpPr>
            <p:cNvPr id="10838" name="Google Shape;10838;p7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9" name="Google Shape;10839;p7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0" name="Google Shape;10840;p7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1" name="Google Shape;10841;p7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2" name="Google Shape;10842;p7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3" name="Google Shape;10843;p7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4" name="Google Shape;10844;p7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5" name="Google Shape;10845;p7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6" name="Google Shape;10846;p7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7" name="Google Shape;10847;p7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8" name="Google Shape;10848;p7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9" name="Google Shape;10849;p7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0" name="Google Shape;10850;p7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1" name="Google Shape;10851;p7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2" name="Google Shape;10852;p7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3" name="Google Shape;10853;p7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4" name="Google Shape;10854;p7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858" name="Shape 10858"/>
        <p:cNvGrpSpPr/>
        <p:nvPr/>
      </p:nvGrpSpPr>
      <p:grpSpPr>
        <a:xfrm>
          <a:off x="0" y="0"/>
          <a:ext cx="0" cy="0"/>
          <a:chOff x="0" y="0"/>
          <a:chExt cx="0" cy="0"/>
        </a:xfrm>
      </p:grpSpPr>
      <p:sp>
        <p:nvSpPr>
          <p:cNvPr id="10859" name="Google Shape;10859;p71"/>
          <p:cNvSpPr txBox="1"/>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Help &amp; Support </a:t>
            </a:r>
            <a:r>
              <a:rPr lang="en-GB">
                <a:latin typeface="Arial" panose="020B0604020202020204"/>
                <a:ea typeface="Arial" panose="020B0604020202020204"/>
                <a:cs typeface="Arial" panose="020B0604020202020204"/>
                <a:sym typeface="Arial" panose="020B0604020202020204"/>
              </a:rPr>
              <a:t>I</a:t>
            </a:r>
            <a:r>
              <a:rPr lang="en-GB">
                <a:solidFill>
                  <a:srgbClr val="FFFFFF"/>
                </a:solidFill>
                <a:latin typeface="Arial" panose="020B0604020202020204"/>
                <a:ea typeface="Arial" panose="020B0604020202020204"/>
                <a:cs typeface="Arial" panose="020B0604020202020204"/>
                <a:sym typeface="Arial" panose="020B0604020202020204"/>
              </a:rPr>
              <a:t>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10860" name="Google Shape;10860;p71"/>
          <p:cNvSpPr txBox="1"/>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Avatar</a:t>
            </a:r>
            <a:r>
              <a:rPr lang="en-GB">
                <a:latin typeface="Arial" panose="020B0604020202020204"/>
                <a:ea typeface="Arial" panose="020B0604020202020204"/>
                <a:cs typeface="Arial" panose="020B0604020202020204"/>
                <a:sym typeface="Arial" panose="020B0604020202020204"/>
              </a:rPr>
              <a:t> Icons</a:t>
            </a:r>
            <a:endParaRPr>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10861" name="Google Shape;10861;p71"/>
          <p:cNvGrpSpPr/>
          <p:nvPr/>
        </p:nvGrpSpPr>
        <p:grpSpPr>
          <a:xfrm>
            <a:off x="2704005" y="4258781"/>
            <a:ext cx="342144" cy="362704"/>
            <a:chOff x="2704005" y="4258781"/>
            <a:chExt cx="342144" cy="362704"/>
          </a:xfrm>
        </p:grpSpPr>
        <p:sp>
          <p:nvSpPr>
            <p:cNvPr id="10862" name="Google Shape;10862;p7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3" name="Google Shape;10863;p7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4" name="Google Shape;10864;p7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5" name="Google Shape;10865;p7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6" name="Google Shape;10866;p7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7" name="Google Shape;10867;p7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8" name="Google Shape;10868;p7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69" name="Google Shape;10869;p71"/>
          <p:cNvGrpSpPr/>
          <p:nvPr/>
        </p:nvGrpSpPr>
        <p:grpSpPr>
          <a:xfrm>
            <a:off x="2157462" y="4258496"/>
            <a:ext cx="347435" cy="363370"/>
            <a:chOff x="2157462" y="4258496"/>
            <a:chExt cx="347435" cy="363370"/>
          </a:xfrm>
        </p:grpSpPr>
        <p:sp>
          <p:nvSpPr>
            <p:cNvPr id="10870" name="Google Shape;10870;p7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1" name="Google Shape;10871;p7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2" name="Google Shape;10872;p7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3" name="Google Shape;10873;p71"/>
          <p:cNvGrpSpPr/>
          <p:nvPr/>
        </p:nvGrpSpPr>
        <p:grpSpPr>
          <a:xfrm>
            <a:off x="4010963" y="3763781"/>
            <a:ext cx="343665" cy="363211"/>
            <a:chOff x="4010963" y="3763781"/>
            <a:chExt cx="343665" cy="363211"/>
          </a:xfrm>
        </p:grpSpPr>
        <p:sp>
          <p:nvSpPr>
            <p:cNvPr id="10874" name="Google Shape;10874;p7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5" name="Google Shape;10875;p7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6" name="Google Shape;10876;p7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7" name="Google Shape;10877;p7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8" name="Google Shape;10878;p7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9" name="Google Shape;10879;p71"/>
          <p:cNvGrpSpPr/>
          <p:nvPr/>
        </p:nvGrpSpPr>
        <p:grpSpPr>
          <a:xfrm>
            <a:off x="2214042" y="3810509"/>
            <a:ext cx="368153" cy="311193"/>
            <a:chOff x="2214042" y="3810509"/>
            <a:chExt cx="368153" cy="311193"/>
          </a:xfrm>
        </p:grpSpPr>
        <p:sp>
          <p:nvSpPr>
            <p:cNvPr id="10880" name="Google Shape;10880;p7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1" name="Google Shape;10881;p7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82" name="Google Shape;10882;p71"/>
          <p:cNvGrpSpPr/>
          <p:nvPr/>
        </p:nvGrpSpPr>
        <p:grpSpPr>
          <a:xfrm>
            <a:off x="1768938" y="3782219"/>
            <a:ext cx="367805" cy="367773"/>
            <a:chOff x="1768938" y="3782219"/>
            <a:chExt cx="367805" cy="367773"/>
          </a:xfrm>
        </p:grpSpPr>
        <p:sp>
          <p:nvSpPr>
            <p:cNvPr id="10883" name="Google Shape;10883;p7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4" name="Google Shape;10884;p7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5" name="Google Shape;10885;p7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6" name="Google Shape;10886;p7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7" name="Google Shape;10887;p7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88" name="Google Shape;10888;p71"/>
          <p:cNvGrpSpPr/>
          <p:nvPr/>
        </p:nvGrpSpPr>
        <p:grpSpPr>
          <a:xfrm>
            <a:off x="2681385" y="3798439"/>
            <a:ext cx="325544" cy="327413"/>
            <a:chOff x="2681385" y="3798439"/>
            <a:chExt cx="325544" cy="327413"/>
          </a:xfrm>
        </p:grpSpPr>
        <p:sp>
          <p:nvSpPr>
            <p:cNvPr id="10889" name="Google Shape;10889;p7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0" name="Google Shape;10890;p7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1" name="Google Shape;10891;p7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2" name="Google Shape;10892;p7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3" name="Google Shape;10893;p7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4" name="Google Shape;10894;p7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5" name="Google Shape;10895;p7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96" name="Google Shape;10896;p71"/>
          <p:cNvGrpSpPr/>
          <p:nvPr/>
        </p:nvGrpSpPr>
        <p:grpSpPr>
          <a:xfrm>
            <a:off x="6243928" y="4263502"/>
            <a:ext cx="274254" cy="350824"/>
            <a:chOff x="6243928" y="4263502"/>
            <a:chExt cx="274254" cy="350824"/>
          </a:xfrm>
        </p:grpSpPr>
        <p:sp>
          <p:nvSpPr>
            <p:cNvPr id="10897" name="Google Shape;10897;p7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8" name="Google Shape;10898;p7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9" name="Google Shape;10899;p7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0" name="Google Shape;10900;p7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1" name="Google Shape;10901;p7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2" name="Google Shape;10902;p7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3" name="Google Shape;10903;p7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4" name="Google Shape;10904;p7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5" name="Google Shape;10905;p71"/>
          <p:cNvGrpSpPr/>
          <p:nvPr/>
        </p:nvGrpSpPr>
        <p:grpSpPr>
          <a:xfrm>
            <a:off x="3560600" y="3763338"/>
            <a:ext cx="352345" cy="363655"/>
            <a:chOff x="3560600" y="3763338"/>
            <a:chExt cx="352345" cy="363655"/>
          </a:xfrm>
        </p:grpSpPr>
        <p:sp>
          <p:nvSpPr>
            <p:cNvPr id="10906" name="Google Shape;10906;p7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7" name="Google Shape;10907;p7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8" name="Google Shape;10908;p7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9" name="Google Shape;10909;p71"/>
          <p:cNvGrpSpPr/>
          <p:nvPr/>
        </p:nvGrpSpPr>
        <p:grpSpPr>
          <a:xfrm>
            <a:off x="5790556" y="4261252"/>
            <a:ext cx="279513" cy="356083"/>
            <a:chOff x="5790556" y="4261252"/>
            <a:chExt cx="279513" cy="356083"/>
          </a:xfrm>
        </p:grpSpPr>
        <p:sp>
          <p:nvSpPr>
            <p:cNvPr id="10910" name="Google Shape;10910;p7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1" name="Google Shape;10911;p7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2" name="Google Shape;10912;p7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3" name="Google Shape;10913;p7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4" name="Google Shape;10914;p7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5" name="Google Shape;10915;p7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6" name="Google Shape;10916;p7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17" name="Google Shape;10917;p71"/>
          <p:cNvGrpSpPr/>
          <p:nvPr/>
        </p:nvGrpSpPr>
        <p:grpSpPr>
          <a:xfrm>
            <a:off x="5341333" y="4261252"/>
            <a:ext cx="278752" cy="356463"/>
            <a:chOff x="5341333" y="4261252"/>
            <a:chExt cx="278752" cy="356463"/>
          </a:xfrm>
        </p:grpSpPr>
        <p:sp>
          <p:nvSpPr>
            <p:cNvPr id="10918" name="Google Shape;10918;p7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9" name="Google Shape;10919;p7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0" name="Google Shape;10920;p7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1" name="Google Shape;10921;p7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2" name="Google Shape;10922;p7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3" name="Google Shape;10923;p7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4" name="Google Shape;10924;p7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25" name="Google Shape;10925;p7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26" name="Google Shape;10926;p71"/>
          <p:cNvGrpSpPr/>
          <p:nvPr/>
        </p:nvGrpSpPr>
        <p:grpSpPr>
          <a:xfrm>
            <a:off x="3103646" y="3766076"/>
            <a:ext cx="360233" cy="362451"/>
            <a:chOff x="3107608" y="3763401"/>
            <a:chExt cx="360233" cy="362451"/>
          </a:xfrm>
        </p:grpSpPr>
        <p:sp>
          <p:nvSpPr>
            <p:cNvPr id="10927" name="Google Shape;10927;p7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8" name="Google Shape;10928;p7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9" name="Google Shape;10929;p7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30" name="Google Shape;10930;p71"/>
          <p:cNvGrpSpPr/>
          <p:nvPr/>
        </p:nvGrpSpPr>
        <p:grpSpPr>
          <a:xfrm>
            <a:off x="889343" y="3801227"/>
            <a:ext cx="351585" cy="339705"/>
            <a:chOff x="889343" y="3801227"/>
            <a:chExt cx="351585" cy="339705"/>
          </a:xfrm>
        </p:grpSpPr>
        <p:sp>
          <p:nvSpPr>
            <p:cNvPr id="10931" name="Google Shape;10931;p7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2" name="Google Shape;10932;p7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3" name="Google Shape;10933;p7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4" name="Google Shape;10934;p7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5" name="Google Shape;10935;p7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36" name="Google Shape;10936;p71"/>
          <p:cNvGrpSpPr/>
          <p:nvPr/>
        </p:nvGrpSpPr>
        <p:grpSpPr>
          <a:xfrm>
            <a:off x="4896609" y="4260872"/>
            <a:ext cx="278784" cy="355323"/>
            <a:chOff x="4896609" y="4260872"/>
            <a:chExt cx="278784" cy="355323"/>
          </a:xfrm>
        </p:grpSpPr>
        <p:sp>
          <p:nvSpPr>
            <p:cNvPr id="10937" name="Google Shape;10937;p7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8" name="Google Shape;10938;p7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9" name="Google Shape;10939;p7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0" name="Google Shape;10940;p7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1" name="Google Shape;10941;p7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2" name="Google Shape;10942;p7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43" name="Google Shape;10943;p71"/>
          <p:cNvGrpSpPr/>
          <p:nvPr/>
        </p:nvGrpSpPr>
        <p:grpSpPr>
          <a:xfrm>
            <a:off x="7598438" y="4266131"/>
            <a:ext cx="260283" cy="345914"/>
            <a:chOff x="7598438" y="4266131"/>
            <a:chExt cx="260283" cy="345914"/>
          </a:xfrm>
        </p:grpSpPr>
        <p:sp>
          <p:nvSpPr>
            <p:cNvPr id="10944" name="Google Shape;10944;p7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5" name="Google Shape;10945;p7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6" name="Google Shape;10946;p7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7" name="Google Shape;10947;p7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8" name="Google Shape;10948;p7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9" name="Google Shape;10949;p7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0" name="Google Shape;10950;p7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1" name="Google Shape;10951;p71"/>
          <p:cNvGrpSpPr/>
          <p:nvPr/>
        </p:nvGrpSpPr>
        <p:grpSpPr>
          <a:xfrm>
            <a:off x="1767069" y="3360146"/>
            <a:ext cx="286324" cy="348163"/>
            <a:chOff x="1767069" y="3360146"/>
            <a:chExt cx="286324" cy="348163"/>
          </a:xfrm>
        </p:grpSpPr>
        <p:sp>
          <p:nvSpPr>
            <p:cNvPr id="10952" name="Google Shape;10952;p7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3" name="Google Shape;10953;p7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4" name="Google Shape;10954;p7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5" name="Google Shape;10955;p7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6" name="Google Shape;10956;p7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7" name="Google Shape;10957;p7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8" name="Google Shape;10958;p7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9" name="Google Shape;10959;p71"/>
          <p:cNvGrpSpPr/>
          <p:nvPr/>
        </p:nvGrpSpPr>
        <p:grpSpPr>
          <a:xfrm>
            <a:off x="7149944" y="4266131"/>
            <a:ext cx="260283" cy="345914"/>
            <a:chOff x="7149944" y="4266131"/>
            <a:chExt cx="260283" cy="345914"/>
          </a:xfrm>
        </p:grpSpPr>
        <p:sp>
          <p:nvSpPr>
            <p:cNvPr id="10960" name="Google Shape;10960;p7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1" name="Google Shape;10961;p7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2" name="Google Shape;10962;p7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3" name="Google Shape;10963;p7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4" name="Google Shape;10964;p7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5" name="Google Shape;10965;p7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66" name="Google Shape;10966;p71"/>
          <p:cNvGrpSpPr/>
          <p:nvPr/>
        </p:nvGrpSpPr>
        <p:grpSpPr>
          <a:xfrm>
            <a:off x="6695051" y="4259351"/>
            <a:ext cx="270104" cy="360233"/>
            <a:chOff x="6695051" y="4259351"/>
            <a:chExt cx="270104" cy="360233"/>
          </a:xfrm>
        </p:grpSpPr>
        <p:sp>
          <p:nvSpPr>
            <p:cNvPr id="10967" name="Google Shape;10967;p7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8" name="Google Shape;10968;p7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9" name="Google Shape;10969;p7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0" name="Google Shape;10970;p7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71" name="Google Shape;10971;p71"/>
          <p:cNvGrpSpPr/>
          <p:nvPr/>
        </p:nvGrpSpPr>
        <p:grpSpPr>
          <a:xfrm>
            <a:off x="8047661" y="4257451"/>
            <a:ext cx="277263" cy="362514"/>
            <a:chOff x="8047661" y="4257451"/>
            <a:chExt cx="277263" cy="362514"/>
          </a:xfrm>
        </p:grpSpPr>
        <p:sp>
          <p:nvSpPr>
            <p:cNvPr id="10972" name="Google Shape;10972;p7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3" name="Google Shape;10973;p7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4" name="Google Shape;10974;p7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5" name="Google Shape;10975;p7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76" name="Google Shape;10976;p71"/>
          <p:cNvGrpSpPr/>
          <p:nvPr/>
        </p:nvGrpSpPr>
        <p:grpSpPr>
          <a:xfrm>
            <a:off x="6248078" y="3784468"/>
            <a:ext cx="277263" cy="356115"/>
            <a:chOff x="6248078" y="3784468"/>
            <a:chExt cx="277263" cy="356115"/>
          </a:xfrm>
        </p:grpSpPr>
        <p:sp>
          <p:nvSpPr>
            <p:cNvPr id="10977" name="Google Shape;10977;p7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8" name="Google Shape;10978;p7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9" name="Google Shape;10979;p7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0" name="Google Shape;10980;p7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1" name="Google Shape;10981;p7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82" name="Google Shape;10982;p71"/>
          <p:cNvGrpSpPr/>
          <p:nvPr/>
        </p:nvGrpSpPr>
        <p:grpSpPr>
          <a:xfrm>
            <a:off x="5800725" y="3785989"/>
            <a:ext cx="277644" cy="354594"/>
            <a:chOff x="5800725" y="3785989"/>
            <a:chExt cx="277644" cy="354594"/>
          </a:xfrm>
        </p:grpSpPr>
        <p:sp>
          <p:nvSpPr>
            <p:cNvPr id="10983" name="Google Shape;10983;p7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4" name="Google Shape;10984;p7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5" name="Google Shape;10985;p7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6" name="Google Shape;10986;p7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7" name="Google Shape;10987;p7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8" name="Google Shape;10988;p7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9" name="Google Shape;10989;p7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0" name="Google Shape;10990;p71"/>
          <p:cNvGrpSpPr/>
          <p:nvPr/>
        </p:nvGrpSpPr>
        <p:grpSpPr>
          <a:xfrm>
            <a:off x="2206122" y="3360748"/>
            <a:ext cx="308183" cy="347561"/>
            <a:chOff x="2206122" y="3360748"/>
            <a:chExt cx="308183" cy="347561"/>
          </a:xfrm>
        </p:grpSpPr>
        <p:sp>
          <p:nvSpPr>
            <p:cNvPr id="10991" name="Google Shape;10991;p7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2" name="Google Shape;10992;p7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3" name="Google Shape;10993;p7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4" name="Google Shape;10994;p7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5" name="Google Shape;10995;p7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6" name="Google Shape;10996;p71"/>
          <p:cNvGrpSpPr/>
          <p:nvPr/>
        </p:nvGrpSpPr>
        <p:grpSpPr>
          <a:xfrm>
            <a:off x="5353403" y="3785609"/>
            <a:ext cx="277992" cy="354974"/>
            <a:chOff x="5353403" y="3785609"/>
            <a:chExt cx="277992" cy="354974"/>
          </a:xfrm>
        </p:grpSpPr>
        <p:sp>
          <p:nvSpPr>
            <p:cNvPr id="10997" name="Google Shape;10997;p7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8" name="Google Shape;10998;p7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9" name="Google Shape;10999;p7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0" name="Google Shape;11000;p7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1" name="Google Shape;11001;p7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2" name="Google Shape;11002;p7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03" name="Google Shape;11003;p71"/>
          <p:cNvGrpSpPr/>
          <p:nvPr/>
        </p:nvGrpSpPr>
        <p:grpSpPr>
          <a:xfrm>
            <a:off x="4896229" y="3785989"/>
            <a:ext cx="278784" cy="354594"/>
            <a:chOff x="4896229" y="3785989"/>
            <a:chExt cx="278784" cy="354594"/>
          </a:xfrm>
        </p:grpSpPr>
        <p:sp>
          <p:nvSpPr>
            <p:cNvPr id="11004" name="Google Shape;11004;p7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5" name="Google Shape;11005;p7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6" name="Google Shape;11006;p7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7" name="Google Shape;11007;p7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8" name="Google Shape;11008;p7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9" name="Google Shape;11009;p7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10" name="Google Shape;11010;p71"/>
          <p:cNvGrpSpPr/>
          <p:nvPr/>
        </p:nvGrpSpPr>
        <p:grpSpPr>
          <a:xfrm>
            <a:off x="7592387" y="3787858"/>
            <a:ext cx="273874" cy="351204"/>
            <a:chOff x="7592387" y="3787858"/>
            <a:chExt cx="273874" cy="351204"/>
          </a:xfrm>
        </p:grpSpPr>
        <p:sp>
          <p:nvSpPr>
            <p:cNvPr id="11011" name="Google Shape;11011;p7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2" name="Google Shape;11012;p7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3" name="Google Shape;11013;p7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4" name="Google Shape;11014;p7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15" name="Google Shape;11015;p71"/>
          <p:cNvGrpSpPr/>
          <p:nvPr/>
        </p:nvGrpSpPr>
        <p:grpSpPr>
          <a:xfrm>
            <a:off x="7145794" y="3787858"/>
            <a:ext cx="274254" cy="350444"/>
            <a:chOff x="7145794" y="3787858"/>
            <a:chExt cx="274254" cy="350444"/>
          </a:xfrm>
        </p:grpSpPr>
        <p:sp>
          <p:nvSpPr>
            <p:cNvPr id="11016" name="Google Shape;11016;p7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7" name="Google Shape;11017;p7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8" name="Google Shape;11018;p7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9" name="Google Shape;11019;p7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0" name="Google Shape;11020;p7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1" name="Google Shape;11021;p7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22" name="Google Shape;11022;p71"/>
          <p:cNvGrpSpPr/>
          <p:nvPr/>
        </p:nvGrpSpPr>
        <p:grpSpPr>
          <a:xfrm>
            <a:off x="8054060" y="3787098"/>
            <a:ext cx="266334" cy="353834"/>
            <a:chOff x="8054060" y="3787098"/>
            <a:chExt cx="266334" cy="353834"/>
          </a:xfrm>
        </p:grpSpPr>
        <p:sp>
          <p:nvSpPr>
            <p:cNvPr id="11023" name="Google Shape;11023;p7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4" name="Google Shape;11024;p7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5" name="Google Shape;11025;p7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6" name="Google Shape;11026;p7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27" name="Google Shape;11027;p71"/>
          <p:cNvGrpSpPr/>
          <p:nvPr/>
        </p:nvGrpSpPr>
        <p:grpSpPr>
          <a:xfrm>
            <a:off x="6702211" y="3782599"/>
            <a:ext cx="270104" cy="361754"/>
            <a:chOff x="6702211" y="3782599"/>
            <a:chExt cx="270104" cy="361754"/>
          </a:xfrm>
        </p:grpSpPr>
        <p:sp>
          <p:nvSpPr>
            <p:cNvPr id="11028" name="Google Shape;11028;p7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9" name="Google Shape;11029;p7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0" name="Google Shape;11030;p7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1" name="Google Shape;11031;p7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2" name="Google Shape;11032;p7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33" name="Google Shape;11033;p71"/>
          <p:cNvGrpSpPr/>
          <p:nvPr/>
        </p:nvGrpSpPr>
        <p:grpSpPr>
          <a:xfrm>
            <a:off x="3516886" y="3438727"/>
            <a:ext cx="391854" cy="269922"/>
            <a:chOff x="3516850" y="3406526"/>
            <a:chExt cx="369674" cy="254644"/>
          </a:xfrm>
        </p:grpSpPr>
        <p:sp>
          <p:nvSpPr>
            <p:cNvPr id="11034" name="Google Shape;11034;p7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5" name="Google Shape;11035;p7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6" name="Google Shape;11036;p7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7" name="Google Shape;11037;p7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38" name="Google Shape;11038;p71"/>
          <p:cNvGrpSpPr/>
          <p:nvPr/>
        </p:nvGrpSpPr>
        <p:grpSpPr>
          <a:xfrm>
            <a:off x="1310655" y="3360527"/>
            <a:ext cx="306314" cy="347403"/>
            <a:chOff x="1310655" y="3360527"/>
            <a:chExt cx="306314" cy="347403"/>
          </a:xfrm>
        </p:grpSpPr>
        <p:sp>
          <p:nvSpPr>
            <p:cNvPr id="11039" name="Google Shape;11039;p7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0" name="Google Shape;11040;p7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1" name="Google Shape;11041;p7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2" name="Google Shape;11042;p7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3" name="Google Shape;11043;p7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44" name="Google Shape;11044;p71"/>
          <p:cNvGrpSpPr/>
          <p:nvPr/>
        </p:nvGrpSpPr>
        <p:grpSpPr>
          <a:xfrm>
            <a:off x="3119678" y="3360146"/>
            <a:ext cx="269343" cy="348543"/>
            <a:chOff x="3119678" y="3360146"/>
            <a:chExt cx="269343" cy="348543"/>
          </a:xfrm>
        </p:grpSpPr>
        <p:sp>
          <p:nvSpPr>
            <p:cNvPr id="11045" name="Google Shape;11045;p7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6" name="Google Shape;11046;p7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7" name="Google Shape;11047;p7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8" name="Google Shape;11048;p7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9" name="Google Shape;11049;p7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0" name="Google Shape;11050;p7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1" name="Google Shape;11051;p7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52" name="Google Shape;11052;p71"/>
          <p:cNvGrpSpPr/>
          <p:nvPr/>
        </p:nvGrpSpPr>
        <p:grpSpPr>
          <a:xfrm>
            <a:off x="3967213" y="3356947"/>
            <a:ext cx="368185" cy="354753"/>
            <a:chOff x="3967213" y="3356947"/>
            <a:chExt cx="368185" cy="354753"/>
          </a:xfrm>
        </p:grpSpPr>
        <p:sp>
          <p:nvSpPr>
            <p:cNvPr id="11053" name="Google Shape;11053;p7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4" name="Google Shape;11054;p7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5" name="Google Shape;11055;p7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6" name="Google Shape;11056;p7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7" name="Google Shape;11057;p7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58" name="Google Shape;11058;p71"/>
          <p:cNvGrpSpPr/>
          <p:nvPr/>
        </p:nvGrpSpPr>
        <p:grpSpPr>
          <a:xfrm>
            <a:off x="871254" y="3360146"/>
            <a:ext cx="285183" cy="347023"/>
            <a:chOff x="871254" y="3360146"/>
            <a:chExt cx="285183" cy="347023"/>
          </a:xfrm>
        </p:grpSpPr>
        <p:sp>
          <p:nvSpPr>
            <p:cNvPr id="11059" name="Google Shape;11059;p7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0" name="Google Shape;11060;p7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1" name="Google Shape;11061;p7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2" name="Google Shape;11062;p7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63" name="Google Shape;11063;p71"/>
          <p:cNvGrpSpPr/>
          <p:nvPr/>
        </p:nvGrpSpPr>
        <p:grpSpPr>
          <a:xfrm>
            <a:off x="2665165" y="3360146"/>
            <a:ext cx="281794" cy="349684"/>
            <a:chOff x="2665165" y="3360146"/>
            <a:chExt cx="281794" cy="349684"/>
          </a:xfrm>
        </p:grpSpPr>
        <p:sp>
          <p:nvSpPr>
            <p:cNvPr id="11064" name="Google Shape;11064;p7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5" name="Google Shape;11065;p7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6" name="Google Shape;11066;p7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7" name="Google Shape;11067;p7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8" name="Google Shape;11068;p7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69" name="Google Shape;11069;p71"/>
          <p:cNvGrpSpPr/>
          <p:nvPr/>
        </p:nvGrpSpPr>
        <p:grpSpPr>
          <a:xfrm>
            <a:off x="7156344" y="3347696"/>
            <a:ext cx="264465" cy="353074"/>
            <a:chOff x="7156344" y="3347696"/>
            <a:chExt cx="264465" cy="353074"/>
          </a:xfrm>
        </p:grpSpPr>
        <p:sp>
          <p:nvSpPr>
            <p:cNvPr id="11070" name="Google Shape;11070;p7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1" name="Google Shape;11071;p7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2" name="Google Shape;11072;p7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3" name="Google Shape;11073;p7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4" name="Google Shape;11074;p7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75" name="Google Shape;11075;p71"/>
          <p:cNvGrpSpPr/>
          <p:nvPr/>
        </p:nvGrpSpPr>
        <p:grpSpPr>
          <a:xfrm>
            <a:off x="6703732" y="3346936"/>
            <a:ext cx="264813" cy="352693"/>
            <a:chOff x="6703732" y="3346936"/>
            <a:chExt cx="264813" cy="352693"/>
          </a:xfrm>
        </p:grpSpPr>
        <p:sp>
          <p:nvSpPr>
            <p:cNvPr id="11076" name="Google Shape;11076;p7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7" name="Google Shape;11077;p7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8" name="Google Shape;11078;p7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9" name="Google Shape;11079;p7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0" name="Google Shape;11080;p7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81" name="Google Shape;11081;p71"/>
          <p:cNvGrpSpPr/>
          <p:nvPr/>
        </p:nvGrpSpPr>
        <p:grpSpPr>
          <a:xfrm>
            <a:off x="6252228" y="3346936"/>
            <a:ext cx="265193" cy="352693"/>
            <a:chOff x="6252228" y="3346936"/>
            <a:chExt cx="265193" cy="352693"/>
          </a:xfrm>
        </p:grpSpPr>
        <p:sp>
          <p:nvSpPr>
            <p:cNvPr id="11082" name="Google Shape;11082;p7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3" name="Google Shape;11083;p7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4" name="Google Shape;11084;p7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85" name="Google Shape;11085;p71"/>
          <p:cNvGrpSpPr/>
          <p:nvPr/>
        </p:nvGrpSpPr>
        <p:grpSpPr>
          <a:xfrm>
            <a:off x="5801105" y="3347696"/>
            <a:ext cx="264813" cy="351933"/>
            <a:chOff x="5801105" y="3347696"/>
            <a:chExt cx="264813" cy="351933"/>
          </a:xfrm>
        </p:grpSpPr>
        <p:sp>
          <p:nvSpPr>
            <p:cNvPr id="11086" name="Google Shape;11086;p7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7" name="Google Shape;11087;p7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8" name="Google Shape;11088;p7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9" name="Google Shape;11089;p7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90" name="Google Shape;11090;p71"/>
          <p:cNvGrpSpPr/>
          <p:nvPr/>
        </p:nvGrpSpPr>
        <p:grpSpPr>
          <a:xfrm>
            <a:off x="5349253" y="3346936"/>
            <a:ext cx="265922" cy="352693"/>
            <a:chOff x="5349253" y="3346936"/>
            <a:chExt cx="265922" cy="352693"/>
          </a:xfrm>
        </p:grpSpPr>
        <p:sp>
          <p:nvSpPr>
            <p:cNvPr id="11091" name="Google Shape;11091;p7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2" name="Google Shape;11092;p7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3" name="Google Shape;11093;p7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4" name="Google Shape;11094;p7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5" name="Google Shape;11095;p7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6" name="Google Shape;11096;p7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97" name="Google Shape;11097;p71"/>
          <p:cNvGrpSpPr/>
          <p:nvPr/>
        </p:nvGrpSpPr>
        <p:grpSpPr>
          <a:xfrm>
            <a:off x="4907159" y="3346936"/>
            <a:ext cx="264845" cy="354214"/>
            <a:chOff x="4907159" y="3346936"/>
            <a:chExt cx="264845" cy="354214"/>
          </a:xfrm>
        </p:grpSpPr>
        <p:sp>
          <p:nvSpPr>
            <p:cNvPr id="11098" name="Google Shape;11098;p7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9" name="Google Shape;11099;p7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00" name="Google Shape;11100;p71"/>
          <p:cNvGrpSpPr/>
          <p:nvPr/>
        </p:nvGrpSpPr>
        <p:grpSpPr>
          <a:xfrm>
            <a:off x="8048421" y="3334486"/>
            <a:ext cx="276503" cy="369674"/>
            <a:chOff x="8048421" y="3334486"/>
            <a:chExt cx="276503" cy="369674"/>
          </a:xfrm>
        </p:grpSpPr>
        <p:sp>
          <p:nvSpPr>
            <p:cNvPr id="11101" name="Google Shape;11101;p7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2" name="Google Shape;11102;p7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3" name="Google Shape;11103;p7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4" name="Google Shape;11104;p7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5" name="Google Shape;11105;p7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6" name="Google Shape;11106;p7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07" name="Google Shape;11107;p71"/>
          <p:cNvGrpSpPr/>
          <p:nvPr/>
        </p:nvGrpSpPr>
        <p:grpSpPr>
          <a:xfrm>
            <a:off x="7575787" y="3329955"/>
            <a:ext cx="295384" cy="376834"/>
            <a:chOff x="7575787" y="3329955"/>
            <a:chExt cx="295384" cy="376834"/>
          </a:xfrm>
        </p:grpSpPr>
        <p:sp>
          <p:nvSpPr>
            <p:cNvPr id="11108" name="Google Shape;11108;p7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9" name="Google Shape;11109;p7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0" name="Google Shape;11110;p7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1" name="Google Shape;11111;p7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2" name="Google Shape;11112;p7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3" name="Google Shape;11113;p7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14" name="Google Shape;11114;p71"/>
          <p:cNvGrpSpPr/>
          <p:nvPr/>
        </p:nvGrpSpPr>
        <p:grpSpPr>
          <a:xfrm>
            <a:off x="864062" y="2884503"/>
            <a:ext cx="264084" cy="347783"/>
            <a:chOff x="864062" y="2884503"/>
            <a:chExt cx="264084" cy="347783"/>
          </a:xfrm>
        </p:grpSpPr>
        <p:sp>
          <p:nvSpPr>
            <p:cNvPr id="11115" name="Google Shape;11115;p7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6" name="Google Shape;11116;p7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7" name="Google Shape;11117;p7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8" name="Google Shape;11118;p7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9" name="Google Shape;11119;p7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0" name="Google Shape;11120;p7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1" name="Google Shape;11121;p7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2" name="Google Shape;11122;p7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3" name="Google Shape;11123;p7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4" name="Google Shape;11124;p7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25" name="Google Shape;11125;p71"/>
          <p:cNvGrpSpPr/>
          <p:nvPr/>
        </p:nvGrpSpPr>
        <p:grpSpPr>
          <a:xfrm>
            <a:off x="3978523" y="2884661"/>
            <a:ext cx="348955" cy="346516"/>
            <a:chOff x="3978523" y="2884661"/>
            <a:chExt cx="348955" cy="346516"/>
          </a:xfrm>
        </p:grpSpPr>
        <p:sp>
          <p:nvSpPr>
            <p:cNvPr id="11126" name="Google Shape;11126;p7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7" name="Google Shape;11127;p7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8" name="Google Shape;11128;p7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9" name="Google Shape;11129;p7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0" name="Google Shape;11130;p7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1" name="Google Shape;11131;p7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2" name="Google Shape;11132;p7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3" name="Google Shape;11133;p7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34" name="Google Shape;11134;p71"/>
          <p:cNvGrpSpPr/>
          <p:nvPr/>
        </p:nvGrpSpPr>
        <p:grpSpPr>
          <a:xfrm>
            <a:off x="3527780" y="2885263"/>
            <a:ext cx="347435" cy="345534"/>
            <a:chOff x="3527780" y="2885263"/>
            <a:chExt cx="347435" cy="345534"/>
          </a:xfrm>
        </p:grpSpPr>
        <p:sp>
          <p:nvSpPr>
            <p:cNvPr id="11135" name="Google Shape;11135;p7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6" name="Google Shape;11136;p7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7" name="Google Shape;11137;p7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8" name="Google Shape;11138;p7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9" name="Google Shape;11139;p7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0" name="Google Shape;11140;p7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1" name="Google Shape;11141;p7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2" name="Google Shape;11142;p7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3" name="Google Shape;11143;p7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4" name="Google Shape;11144;p7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5" name="Google Shape;11145;p7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6" name="Google Shape;11146;p7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7" name="Google Shape;11147;p7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8" name="Google Shape;11148;p7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9" name="Google Shape;11149;p7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0" name="Google Shape;11150;p7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1" name="Google Shape;11151;p7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2" name="Google Shape;11152;p7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3" name="Google Shape;11153;p7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4" name="Google Shape;11154;p7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5" name="Google Shape;11155;p7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6" name="Google Shape;11156;p7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7" name="Google Shape;11157;p7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58" name="Google Shape;11158;p71"/>
          <p:cNvGrpSpPr/>
          <p:nvPr/>
        </p:nvGrpSpPr>
        <p:grpSpPr>
          <a:xfrm>
            <a:off x="2239671" y="2884503"/>
            <a:ext cx="218053" cy="348543"/>
            <a:chOff x="2239671" y="2884503"/>
            <a:chExt cx="218053" cy="348543"/>
          </a:xfrm>
        </p:grpSpPr>
        <p:sp>
          <p:nvSpPr>
            <p:cNvPr id="11159" name="Google Shape;11159;p7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0" name="Google Shape;11160;p7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1" name="Google Shape;11161;p7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2" name="Google Shape;11162;p7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3" name="Google Shape;11163;p7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64" name="Google Shape;11164;p71"/>
          <p:cNvGrpSpPr/>
          <p:nvPr/>
        </p:nvGrpSpPr>
        <p:grpSpPr>
          <a:xfrm>
            <a:off x="2691555" y="2884503"/>
            <a:ext cx="215044" cy="348924"/>
            <a:chOff x="2691555" y="2884503"/>
            <a:chExt cx="215044" cy="348924"/>
          </a:xfrm>
        </p:grpSpPr>
        <p:sp>
          <p:nvSpPr>
            <p:cNvPr id="11165" name="Google Shape;11165;p7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6" name="Google Shape;11166;p7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7" name="Google Shape;11167;p7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68" name="Google Shape;11168;p71"/>
          <p:cNvGrpSpPr/>
          <p:nvPr/>
        </p:nvGrpSpPr>
        <p:grpSpPr>
          <a:xfrm>
            <a:off x="1770459" y="2884503"/>
            <a:ext cx="254644" cy="348828"/>
            <a:chOff x="1770459" y="2884503"/>
            <a:chExt cx="254644" cy="348828"/>
          </a:xfrm>
        </p:grpSpPr>
        <p:sp>
          <p:nvSpPr>
            <p:cNvPr id="11169" name="Google Shape;11169;p7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0" name="Google Shape;11170;p7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1" name="Google Shape;11171;p7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2" name="Google Shape;11172;p7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3" name="Google Shape;11173;p7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4" name="Google Shape;11174;p7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5" name="Google Shape;11175;p7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6" name="Google Shape;11176;p7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77" name="Google Shape;11177;p71"/>
          <p:cNvGrpSpPr/>
          <p:nvPr/>
        </p:nvGrpSpPr>
        <p:grpSpPr>
          <a:xfrm>
            <a:off x="1317466" y="2884883"/>
            <a:ext cx="258382" cy="348543"/>
            <a:chOff x="1317466" y="2884883"/>
            <a:chExt cx="258382" cy="348543"/>
          </a:xfrm>
        </p:grpSpPr>
        <p:sp>
          <p:nvSpPr>
            <p:cNvPr id="11178" name="Google Shape;11178;p7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9" name="Google Shape;11179;p7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0" name="Google Shape;11180;p7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1" name="Google Shape;11181;p7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2" name="Google Shape;11182;p7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3" name="Google Shape;11183;p7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4" name="Google Shape;11184;p7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5" name="Google Shape;11185;p7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86" name="Google Shape;11186;p71"/>
          <p:cNvGrpSpPr/>
          <p:nvPr/>
        </p:nvGrpSpPr>
        <p:grpSpPr>
          <a:xfrm>
            <a:off x="3121167" y="2884883"/>
            <a:ext cx="258414" cy="348543"/>
            <a:chOff x="3121167" y="2884883"/>
            <a:chExt cx="258414" cy="348543"/>
          </a:xfrm>
        </p:grpSpPr>
        <p:sp>
          <p:nvSpPr>
            <p:cNvPr id="11187" name="Google Shape;11187;p7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8" name="Google Shape;11188;p7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9" name="Google Shape;11189;p7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0" name="Google Shape;11190;p7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1" name="Google Shape;11191;p7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2" name="Google Shape;11192;p7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3" name="Google Shape;11193;p7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4" name="Google Shape;11194;p7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95" name="Google Shape;11195;p71"/>
          <p:cNvGrpSpPr/>
          <p:nvPr/>
        </p:nvGrpSpPr>
        <p:grpSpPr>
          <a:xfrm>
            <a:off x="4899999" y="2882095"/>
            <a:ext cx="271244" cy="346801"/>
            <a:chOff x="4899999" y="2882095"/>
            <a:chExt cx="271244" cy="346801"/>
          </a:xfrm>
        </p:grpSpPr>
        <p:sp>
          <p:nvSpPr>
            <p:cNvPr id="11196" name="Google Shape;11196;p7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7" name="Google Shape;11197;p7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8" name="Google Shape;11198;p7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9" name="Google Shape;11199;p7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0" name="Google Shape;11200;p7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1" name="Google Shape;11201;p7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2" name="Google Shape;11202;p7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3" name="Google Shape;11203;p7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4" name="Google Shape;11204;p7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5" name="Google Shape;11205;p7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06" name="Google Shape;11206;p71"/>
          <p:cNvGrpSpPr/>
          <p:nvPr/>
        </p:nvGrpSpPr>
        <p:grpSpPr>
          <a:xfrm>
            <a:off x="7162775" y="2881113"/>
            <a:ext cx="259523" cy="346294"/>
            <a:chOff x="7162775" y="2881113"/>
            <a:chExt cx="259523" cy="346294"/>
          </a:xfrm>
        </p:grpSpPr>
        <p:sp>
          <p:nvSpPr>
            <p:cNvPr id="11207" name="Google Shape;11207;p7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8" name="Google Shape;11208;p7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9" name="Google Shape;11209;p7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0" name="Google Shape;11210;p7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1" name="Google Shape;11211;p7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2" name="Google Shape;11212;p7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13" name="Google Shape;11213;p71"/>
          <p:cNvGrpSpPr/>
          <p:nvPr/>
        </p:nvGrpSpPr>
        <p:grpSpPr>
          <a:xfrm>
            <a:off x="6709751" y="2881842"/>
            <a:ext cx="261075" cy="347815"/>
            <a:chOff x="6709751" y="2881842"/>
            <a:chExt cx="261075" cy="347815"/>
          </a:xfrm>
        </p:grpSpPr>
        <p:sp>
          <p:nvSpPr>
            <p:cNvPr id="11214" name="Google Shape;11214;p7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5" name="Google Shape;11215;p7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6" name="Google Shape;11216;p7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7" name="Google Shape;11217;p7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8" name="Google Shape;11218;p7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9" name="Google Shape;11219;p7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20" name="Google Shape;11220;p71"/>
          <p:cNvGrpSpPr/>
          <p:nvPr/>
        </p:nvGrpSpPr>
        <p:grpSpPr>
          <a:xfrm>
            <a:off x="5807156" y="2881113"/>
            <a:ext cx="261043" cy="348163"/>
            <a:chOff x="5807156" y="2881113"/>
            <a:chExt cx="261043" cy="348163"/>
          </a:xfrm>
        </p:grpSpPr>
        <p:sp>
          <p:nvSpPr>
            <p:cNvPr id="11221" name="Google Shape;11221;p7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2" name="Google Shape;11222;p7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3" name="Google Shape;11223;p7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4" name="Google Shape;11224;p7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5" name="Google Shape;11225;p7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26" name="Google Shape;11226;p71"/>
          <p:cNvGrpSpPr/>
          <p:nvPr/>
        </p:nvGrpSpPr>
        <p:grpSpPr>
          <a:xfrm>
            <a:off x="5355653" y="2881493"/>
            <a:ext cx="262184" cy="346643"/>
            <a:chOff x="5355653" y="2881493"/>
            <a:chExt cx="262184" cy="346643"/>
          </a:xfrm>
        </p:grpSpPr>
        <p:sp>
          <p:nvSpPr>
            <p:cNvPr id="11227" name="Google Shape;11227;p7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8" name="Google Shape;11228;p7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9" name="Google Shape;11229;p7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0" name="Google Shape;11230;p7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1" name="Google Shape;11231;p7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32" name="Google Shape;11232;p71"/>
          <p:cNvGrpSpPr/>
          <p:nvPr/>
        </p:nvGrpSpPr>
        <p:grpSpPr>
          <a:xfrm>
            <a:off x="8055961" y="2881842"/>
            <a:ext cx="260283" cy="345914"/>
            <a:chOff x="8055961" y="2881842"/>
            <a:chExt cx="260283" cy="345914"/>
          </a:xfrm>
        </p:grpSpPr>
        <p:sp>
          <p:nvSpPr>
            <p:cNvPr id="11233" name="Google Shape;11233;p7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4" name="Google Shape;11234;p7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5" name="Google Shape;11235;p7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6" name="Google Shape;11236;p7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37" name="Google Shape;11237;p71"/>
          <p:cNvGrpSpPr/>
          <p:nvPr/>
        </p:nvGrpSpPr>
        <p:grpSpPr>
          <a:xfrm>
            <a:off x="7609368" y="2893912"/>
            <a:ext cx="264813" cy="353105"/>
            <a:chOff x="7609368" y="2893912"/>
            <a:chExt cx="264813" cy="353105"/>
          </a:xfrm>
        </p:grpSpPr>
        <p:sp>
          <p:nvSpPr>
            <p:cNvPr id="11238" name="Google Shape;11238;p7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9" name="Google Shape;11239;p7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0" name="Google Shape;11240;p7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1" name="Google Shape;11241;p7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2" name="Google Shape;11242;p7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3" name="Google Shape;11243;p7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44" name="Google Shape;11244;p71"/>
          <p:cNvGrpSpPr/>
          <p:nvPr/>
        </p:nvGrpSpPr>
        <p:grpSpPr>
          <a:xfrm>
            <a:off x="6248458" y="2869772"/>
            <a:ext cx="270864" cy="360645"/>
            <a:chOff x="6248458" y="2869772"/>
            <a:chExt cx="270864" cy="360645"/>
          </a:xfrm>
        </p:grpSpPr>
        <p:sp>
          <p:nvSpPr>
            <p:cNvPr id="11245" name="Google Shape;11245;p7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6" name="Google Shape;11246;p7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7" name="Google Shape;11247;p7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8" name="Google Shape;11248;p7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9" name="Google Shape;11249;p7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50" name="Google Shape;11250;p71"/>
          <p:cNvGrpSpPr/>
          <p:nvPr/>
        </p:nvGrpSpPr>
        <p:grpSpPr>
          <a:xfrm>
            <a:off x="3075928" y="2445798"/>
            <a:ext cx="363243" cy="300675"/>
            <a:chOff x="3075928" y="2445798"/>
            <a:chExt cx="363243" cy="300675"/>
          </a:xfrm>
        </p:grpSpPr>
        <p:sp>
          <p:nvSpPr>
            <p:cNvPr id="11251" name="Google Shape;11251;p7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2" name="Google Shape;11252;p7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3" name="Google Shape;11253;p7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4" name="Google Shape;11254;p7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5" name="Google Shape;11255;p7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6" name="Google Shape;11256;p7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7" name="Google Shape;11257;p7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8" name="Google Shape;11258;p7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9" name="Google Shape;11259;p7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0" name="Google Shape;11260;p7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1" name="Google Shape;11261;p7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62" name="Google Shape;11262;p71"/>
          <p:cNvGrpSpPr/>
          <p:nvPr/>
        </p:nvGrpSpPr>
        <p:grpSpPr>
          <a:xfrm>
            <a:off x="2633105" y="2431859"/>
            <a:ext cx="363243" cy="328585"/>
            <a:chOff x="2633105" y="2431859"/>
            <a:chExt cx="363243" cy="328585"/>
          </a:xfrm>
        </p:grpSpPr>
        <p:sp>
          <p:nvSpPr>
            <p:cNvPr id="11263" name="Google Shape;11263;p7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4" name="Google Shape;11264;p7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5" name="Google Shape;11265;p7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6" name="Google Shape;11266;p7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7" name="Google Shape;11267;p7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8" name="Google Shape;11268;p7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9" name="Google Shape;11269;p7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0" name="Google Shape;11270;p7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1" name="Google Shape;11271;p71"/>
          <p:cNvGrpSpPr/>
          <p:nvPr/>
        </p:nvGrpSpPr>
        <p:grpSpPr>
          <a:xfrm>
            <a:off x="2189142" y="2421310"/>
            <a:ext cx="365904" cy="350064"/>
            <a:chOff x="2189142" y="2421310"/>
            <a:chExt cx="365904" cy="350064"/>
          </a:xfrm>
        </p:grpSpPr>
        <p:sp>
          <p:nvSpPr>
            <p:cNvPr id="11272" name="Google Shape;11272;p7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3" name="Google Shape;11273;p7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4" name="Google Shape;11274;p7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5" name="Google Shape;11275;p7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6" name="Google Shape;11276;p7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7" name="Google Shape;11277;p7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8" name="Google Shape;11278;p7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9" name="Google Shape;11279;p7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0" name="Google Shape;11280;p7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81" name="Google Shape;11281;p7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82" name="Google Shape;11282;p71"/>
          <p:cNvGrpSpPr/>
          <p:nvPr/>
        </p:nvGrpSpPr>
        <p:grpSpPr>
          <a:xfrm>
            <a:off x="3961923" y="2486317"/>
            <a:ext cx="364415" cy="220936"/>
            <a:chOff x="3961923" y="2486317"/>
            <a:chExt cx="364415" cy="220936"/>
          </a:xfrm>
        </p:grpSpPr>
        <p:sp>
          <p:nvSpPr>
            <p:cNvPr id="11283" name="Google Shape;11283;p7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4" name="Google Shape;11284;p7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5" name="Google Shape;11285;p7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6" name="Google Shape;11286;p7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87" name="Google Shape;11287;p7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88" name="Google Shape;11288;p71"/>
          <p:cNvGrpSpPr/>
          <p:nvPr/>
        </p:nvGrpSpPr>
        <p:grpSpPr>
          <a:xfrm>
            <a:off x="1303876" y="2419377"/>
            <a:ext cx="363275" cy="354626"/>
            <a:chOff x="1303876" y="2419377"/>
            <a:chExt cx="363275" cy="354626"/>
          </a:xfrm>
        </p:grpSpPr>
        <p:sp>
          <p:nvSpPr>
            <p:cNvPr id="11289" name="Google Shape;11289;p7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0" name="Google Shape;11290;p7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1" name="Google Shape;11291;p7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2" name="Google Shape;11292;p7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3" name="Google Shape;11293;p7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4" name="Google Shape;11294;p7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5" name="Google Shape;11295;p7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6" name="Google Shape;11296;p7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97" name="Google Shape;11297;p71"/>
          <p:cNvGrpSpPr/>
          <p:nvPr/>
        </p:nvGrpSpPr>
        <p:grpSpPr>
          <a:xfrm>
            <a:off x="861053" y="2414910"/>
            <a:ext cx="362134" cy="363623"/>
            <a:chOff x="861053" y="2414910"/>
            <a:chExt cx="362134" cy="363623"/>
          </a:xfrm>
        </p:grpSpPr>
        <p:sp>
          <p:nvSpPr>
            <p:cNvPr id="11298" name="Google Shape;11298;p7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9" name="Google Shape;11299;p7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0" name="Google Shape;11300;p7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1" name="Google Shape;11301;p7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2" name="Google Shape;11302;p7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03" name="Google Shape;11303;p71"/>
          <p:cNvGrpSpPr/>
          <p:nvPr/>
        </p:nvGrpSpPr>
        <p:grpSpPr>
          <a:xfrm>
            <a:off x="7594288" y="2415259"/>
            <a:ext cx="279513" cy="355735"/>
            <a:chOff x="7594288" y="2415259"/>
            <a:chExt cx="279513" cy="355735"/>
          </a:xfrm>
        </p:grpSpPr>
        <p:sp>
          <p:nvSpPr>
            <p:cNvPr id="11304" name="Google Shape;11304;p7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5" name="Google Shape;11305;p7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6" name="Google Shape;11306;p7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7" name="Google Shape;11307;p7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8" name="Google Shape;11308;p7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9" name="Google Shape;11309;p7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10" name="Google Shape;11310;p71"/>
          <p:cNvGrpSpPr/>
          <p:nvPr/>
        </p:nvGrpSpPr>
        <p:grpSpPr>
          <a:xfrm>
            <a:off x="7145794" y="2415639"/>
            <a:ext cx="278784" cy="355735"/>
            <a:chOff x="7145794" y="2415639"/>
            <a:chExt cx="278784" cy="355735"/>
          </a:xfrm>
        </p:grpSpPr>
        <p:sp>
          <p:nvSpPr>
            <p:cNvPr id="11311" name="Google Shape;11311;p7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2" name="Google Shape;11312;p7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3" name="Google Shape;11313;p7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4" name="Google Shape;11314;p7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5" name="Google Shape;11315;p7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6" name="Google Shape;11316;p7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7" name="Google Shape;11317;p7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8" name="Google Shape;11318;p7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9" name="Google Shape;11319;p7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0" name="Google Shape;11320;p7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1" name="Google Shape;11321;p71"/>
          <p:cNvGrpSpPr/>
          <p:nvPr/>
        </p:nvGrpSpPr>
        <p:grpSpPr>
          <a:xfrm>
            <a:off x="6698441" y="2414530"/>
            <a:ext cx="277644" cy="357984"/>
            <a:chOff x="6698441" y="2414530"/>
            <a:chExt cx="277644" cy="357984"/>
          </a:xfrm>
        </p:grpSpPr>
        <p:sp>
          <p:nvSpPr>
            <p:cNvPr id="11322" name="Google Shape;11322;p7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3" name="Google Shape;11323;p7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4" name="Google Shape;11324;p7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5" name="Google Shape;11325;p7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6" name="Google Shape;11326;p7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7" name="Google Shape;11327;p7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8" name="Google Shape;11328;p71"/>
          <p:cNvGrpSpPr/>
          <p:nvPr/>
        </p:nvGrpSpPr>
        <p:grpSpPr>
          <a:xfrm>
            <a:off x="4897750" y="2415639"/>
            <a:ext cx="279513" cy="357255"/>
            <a:chOff x="4897750" y="2415639"/>
            <a:chExt cx="279513" cy="357255"/>
          </a:xfrm>
        </p:grpSpPr>
        <p:sp>
          <p:nvSpPr>
            <p:cNvPr id="11329" name="Google Shape;11329;p7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0" name="Google Shape;11330;p7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1" name="Google Shape;11331;p7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2" name="Google Shape;11332;p7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3" name="Google Shape;11333;p7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4" name="Google Shape;11334;p7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5" name="Google Shape;11335;p7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6" name="Google Shape;11336;p7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37" name="Google Shape;11337;p71"/>
          <p:cNvGrpSpPr/>
          <p:nvPr/>
        </p:nvGrpSpPr>
        <p:grpSpPr>
          <a:xfrm>
            <a:off x="5812066" y="2416019"/>
            <a:ext cx="264813" cy="353454"/>
            <a:chOff x="5812066" y="2416019"/>
            <a:chExt cx="264813" cy="353454"/>
          </a:xfrm>
        </p:grpSpPr>
        <p:sp>
          <p:nvSpPr>
            <p:cNvPr id="11338" name="Google Shape;11338;p7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9" name="Google Shape;11339;p7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0" name="Google Shape;11340;p7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1" name="Google Shape;11341;p7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2" name="Google Shape;11342;p7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3" name="Google Shape;11343;p7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4" name="Google Shape;11344;p7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45" name="Google Shape;11345;p71"/>
          <p:cNvGrpSpPr/>
          <p:nvPr/>
        </p:nvGrpSpPr>
        <p:grpSpPr>
          <a:xfrm>
            <a:off x="8054820" y="2416399"/>
            <a:ext cx="264433" cy="353454"/>
            <a:chOff x="8054820" y="2416399"/>
            <a:chExt cx="264433" cy="353454"/>
          </a:xfrm>
        </p:grpSpPr>
        <p:sp>
          <p:nvSpPr>
            <p:cNvPr id="11346" name="Google Shape;11346;p7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7" name="Google Shape;11347;p7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8" name="Google Shape;11348;p7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9" name="Google Shape;11349;p7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0" name="Google Shape;11350;p7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1" name="Google Shape;11351;p7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52" name="Google Shape;11352;p71"/>
          <p:cNvGrpSpPr/>
          <p:nvPr/>
        </p:nvGrpSpPr>
        <p:grpSpPr>
          <a:xfrm>
            <a:off x="5356413" y="2413390"/>
            <a:ext cx="271212" cy="361374"/>
            <a:chOff x="5356413" y="2413390"/>
            <a:chExt cx="271212" cy="361374"/>
          </a:xfrm>
        </p:grpSpPr>
        <p:sp>
          <p:nvSpPr>
            <p:cNvPr id="11353" name="Google Shape;11353;p7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4" name="Google Shape;11354;p7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5" name="Google Shape;11355;p7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6" name="Google Shape;11356;p7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7" name="Google Shape;11357;p7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58" name="Google Shape;11358;p71"/>
          <p:cNvGrpSpPr/>
          <p:nvPr/>
        </p:nvGrpSpPr>
        <p:grpSpPr>
          <a:xfrm>
            <a:off x="6255238" y="2412249"/>
            <a:ext cx="271244" cy="360994"/>
            <a:chOff x="6255238" y="2412249"/>
            <a:chExt cx="271244" cy="360994"/>
          </a:xfrm>
        </p:grpSpPr>
        <p:sp>
          <p:nvSpPr>
            <p:cNvPr id="11359" name="Google Shape;11359;p7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0" name="Google Shape;11360;p7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1" name="Google Shape;11361;p7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2" name="Google Shape;11362;p7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3" name="Google Shape;11363;p7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4" name="Google Shape;11364;p7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65" name="Google Shape;11365;p71"/>
          <p:cNvGrpSpPr/>
          <p:nvPr/>
        </p:nvGrpSpPr>
        <p:grpSpPr>
          <a:xfrm>
            <a:off x="2185372" y="1957799"/>
            <a:ext cx="366664" cy="366981"/>
            <a:chOff x="2185372" y="1957799"/>
            <a:chExt cx="366664" cy="366981"/>
          </a:xfrm>
        </p:grpSpPr>
        <p:sp>
          <p:nvSpPr>
            <p:cNvPr id="11366" name="Google Shape;11366;p7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7" name="Google Shape;11367;p7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8" name="Google Shape;11368;p7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9" name="Google Shape;11369;p7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0" name="Google Shape;11370;p7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1" name="Google Shape;11371;p7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2" name="Google Shape;11372;p7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3" name="Google Shape;11373;p7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74" name="Google Shape;11374;p71"/>
          <p:cNvGrpSpPr/>
          <p:nvPr/>
        </p:nvGrpSpPr>
        <p:grpSpPr>
          <a:xfrm>
            <a:off x="1737258" y="1988371"/>
            <a:ext cx="370814" cy="307359"/>
            <a:chOff x="1737258" y="1988371"/>
            <a:chExt cx="370814" cy="307359"/>
          </a:xfrm>
        </p:grpSpPr>
        <p:sp>
          <p:nvSpPr>
            <p:cNvPr id="11375" name="Google Shape;11375;p7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6" name="Google Shape;11376;p7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7" name="Google Shape;11377;p7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8" name="Google Shape;11378;p7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79" name="Google Shape;11379;p71"/>
          <p:cNvGrpSpPr/>
          <p:nvPr/>
        </p:nvGrpSpPr>
        <p:grpSpPr>
          <a:xfrm>
            <a:off x="848983" y="1989511"/>
            <a:ext cx="369294" cy="304350"/>
            <a:chOff x="848983" y="1989511"/>
            <a:chExt cx="369294" cy="304350"/>
          </a:xfrm>
        </p:grpSpPr>
        <p:sp>
          <p:nvSpPr>
            <p:cNvPr id="11380" name="Google Shape;11380;p7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1" name="Google Shape;11381;p7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2" name="Google Shape;11382;p7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3" name="Google Shape;11383;p7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4" name="Google Shape;11384;p7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85" name="Google Shape;11385;p71"/>
          <p:cNvGrpSpPr/>
          <p:nvPr/>
        </p:nvGrpSpPr>
        <p:grpSpPr>
          <a:xfrm>
            <a:off x="3074027" y="1983777"/>
            <a:ext cx="380604" cy="313854"/>
            <a:chOff x="3074027" y="1983777"/>
            <a:chExt cx="380604" cy="313854"/>
          </a:xfrm>
        </p:grpSpPr>
        <p:sp>
          <p:nvSpPr>
            <p:cNvPr id="11386" name="Google Shape;11386;p7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7" name="Google Shape;11387;p7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8" name="Google Shape;11388;p7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9" name="Google Shape;11389;p7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0" name="Google Shape;11390;p7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91" name="Google Shape;11391;p71"/>
          <p:cNvGrpSpPr/>
          <p:nvPr/>
        </p:nvGrpSpPr>
        <p:grpSpPr>
          <a:xfrm>
            <a:off x="3522521" y="1975857"/>
            <a:ext cx="367013" cy="331278"/>
            <a:chOff x="3522521" y="1975857"/>
            <a:chExt cx="367013" cy="331278"/>
          </a:xfrm>
        </p:grpSpPr>
        <p:sp>
          <p:nvSpPr>
            <p:cNvPr id="11392" name="Google Shape;11392;p7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3" name="Google Shape;11393;p7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4" name="Google Shape;11394;p7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5" name="Google Shape;11395;p7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6" name="Google Shape;11396;p7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7" name="Google Shape;11397;p7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8" name="Google Shape;11398;p7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99" name="Google Shape;11399;p71"/>
          <p:cNvGrpSpPr/>
          <p:nvPr/>
        </p:nvGrpSpPr>
        <p:grpSpPr>
          <a:xfrm>
            <a:off x="2630824" y="1976966"/>
            <a:ext cx="368185" cy="330454"/>
            <a:chOff x="2630824" y="1976966"/>
            <a:chExt cx="368185" cy="330454"/>
          </a:xfrm>
        </p:grpSpPr>
        <p:sp>
          <p:nvSpPr>
            <p:cNvPr id="11400" name="Google Shape;11400;p7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1" name="Google Shape;11401;p7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2" name="Google Shape;11402;p7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3" name="Google Shape;11403;p7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4" name="Google Shape;11404;p7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5" name="Google Shape;11405;p7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6" name="Google Shape;11406;p7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7" name="Google Shape;11407;p7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08" name="Google Shape;11408;p71"/>
          <p:cNvGrpSpPr/>
          <p:nvPr/>
        </p:nvGrpSpPr>
        <p:grpSpPr>
          <a:xfrm>
            <a:off x="1293706" y="1966416"/>
            <a:ext cx="369294" cy="350444"/>
            <a:chOff x="1293706" y="1966416"/>
            <a:chExt cx="369294" cy="350444"/>
          </a:xfrm>
        </p:grpSpPr>
        <p:sp>
          <p:nvSpPr>
            <p:cNvPr id="11409" name="Google Shape;11409;p7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0" name="Google Shape;11410;p7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1" name="Google Shape;11411;p7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2" name="Google Shape;11412;p7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3" name="Google Shape;11413;p7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4" name="Google Shape;11414;p7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5" name="Google Shape;11415;p7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6" name="Google Shape;11416;p7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17" name="Google Shape;11417;p71"/>
          <p:cNvGrpSpPr/>
          <p:nvPr/>
        </p:nvGrpSpPr>
        <p:grpSpPr>
          <a:xfrm>
            <a:off x="3967213" y="1975477"/>
            <a:ext cx="368185" cy="331816"/>
            <a:chOff x="3967213" y="1975477"/>
            <a:chExt cx="368185" cy="331816"/>
          </a:xfrm>
        </p:grpSpPr>
        <p:sp>
          <p:nvSpPr>
            <p:cNvPr id="11418" name="Google Shape;11418;p7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9" name="Google Shape;11419;p7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0" name="Google Shape;11420;p7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21" name="Google Shape;11421;p71"/>
          <p:cNvGrpSpPr/>
          <p:nvPr/>
        </p:nvGrpSpPr>
        <p:grpSpPr>
          <a:xfrm>
            <a:off x="8047661" y="1969046"/>
            <a:ext cx="279132" cy="356875"/>
            <a:chOff x="8047661" y="1969046"/>
            <a:chExt cx="279132" cy="356875"/>
          </a:xfrm>
        </p:grpSpPr>
        <p:sp>
          <p:nvSpPr>
            <p:cNvPr id="11422" name="Google Shape;11422;p7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3" name="Google Shape;11423;p7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4" name="Google Shape;11424;p7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5" name="Google Shape;11425;p7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26" name="Google Shape;11426;p71"/>
          <p:cNvGrpSpPr/>
          <p:nvPr/>
        </p:nvGrpSpPr>
        <p:grpSpPr>
          <a:xfrm>
            <a:off x="7596157" y="1968159"/>
            <a:ext cx="279544" cy="358142"/>
            <a:chOff x="7596157" y="1968159"/>
            <a:chExt cx="279544" cy="358142"/>
          </a:xfrm>
        </p:grpSpPr>
        <p:sp>
          <p:nvSpPr>
            <p:cNvPr id="11427" name="Google Shape;11427;p7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8" name="Google Shape;11428;p7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9" name="Google Shape;11429;p7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0" name="Google Shape;11430;p7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1" name="Google Shape;11431;p7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2" name="Google Shape;11432;p7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33" name="Google Shape;11433;p71"/>
          <p:cNvGrpSpPr/>
          <p:nvPr/>
        </p:nvGrpSpPr>
        <p:grpSpPr>
          <a:xfrm>
            <a:off x="7147315" y="1969046"/>
            <a:ext cx="279513" cy="357636"/>
            <a:chOff x="7147315" y="1969046"/>
            <a:chExt cx="279513" cy="357636"/>
          </a:xfrm>
        </p:grpSpPr>
        <p:sp>
          <p:nvSpPr>
            <p:cNvPr id="11434" name="Google Shape;11434;p7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5" name="Google Shape;11435;p7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6" name="Google Shape;11436;p7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7" name="Google Shape;11437;p7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8" name="Google Shape;11438;p7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9" name="Google Shape;11439;p7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0" name="Google Shape;11440;p7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41" name="Google Shape;11441;p71"/>
          <p:cNvGrpSpPr/>
          <p:nvPr/>
        </p:nvGrpSpPr>
        <p:grpSpPr>
          <a:xfrm>
            <a:off x="6697681" y="1968317"/>
            <a:ext cx="280305" cy="359093"/>
            <a:chOff x="6697681" y="1968317"/>
            <a:chExt cx="280305" cy="359093"/>
          </a:xfrm>
        </p:grpSpPr>
        <p:sp>
          <p:nvSpPr>
            <p:cNvPr id="11442" name="Google Shape;11442;p7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3" name="Google Shape;11443;p7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4" name="Google Shape;11444;p7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5" name="Google Shape;11445;p7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6" name="Google Shape;11446;p7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7" name="Google Shape;11447;p7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8" name="Google Shape;11448;p7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49" name="Google Shape;11449;p71"/>
          <p:cNvGrpSpPr/>
          <p:nvPr/>
        </p:nvGrpSpPr>
        <p:grpSpPr>
          <a:xfrm>
            <a:off x="6248839" y="1967937"/>
            <a:ext cx="280273" cy="358744"/>
            <a:chOff x="6248839" y="1967937"/>
            <a:chExt cx="280273" cy="358744"/>
          </a:xfrm>
        </p:grpSpPr>
        <p:sp>
          <p:nvSpPr>
            <p:cNvPr id="11450" name="Google Shape;11450;p7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1" name="Google Shape;11451;p7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2" name="Google Shape;11452;p7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3" name="Google Shape;11453;p7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4" name="Google Shape;11454;p7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5" name="Google Shape;11455;p7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56" name="Google Shape;11456;p71"/>
          <p:cNvGrpSpPr/>
          <p:nvPr/>
        </p:nvGrpSpPr>
        <p:grpSpPr>
          <a:xfrm>
            <a:off x="5801485" y="1969046"/>
            <a:ext cx="279164" cy="357794"/>
            <a:chOff x="5801485" y="1969046"/>
            <a:chExt cx="279164" cy="357794"/>
          </a:xfrm>
        </p:grpSpPr>
        <p:sp>
          <p:nvSpPr>
            <p:cNvPr id="11457" name="Google Shape;11457;p7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8" name="Google Shape;11458;p7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9" name="Google Shape;11459;p7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0" name="Google Shape;11460;p7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1" name="Google Shape;11461;p7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2" name="Google Shape;11462;p7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3" name="Google Shape;11463;p7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4" name="Google Shape;11464;p7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5" name="Google Shape;11465;p7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6" name="Google Shape;11466;p7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7" name="Google Shape;11467;p7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8" name="Google Shape;11468;p7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9" name="Google Shape;11469;p7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70" name="Google Shape;11470;p71"/>
          <p:cNvGrpSpPr/>
          <p:nvPr/>
        </p:nvGrpSpPr>
        <p:grpSpPr>
          <a:xfrm>
            <a:off x="5352643" y="1969046"/>
            <a:ext cx="278404" cy="358364"/>
            <a:chOff x="5352643" y="1969046"/>
            <a:chExt cx="278404" cy="358364"/>
          </a:xfrm>
        </p:grpSpPr>
        <p:sp>
          <p:nvSpPr>
            <p:cNvPr id="11471" name="Google Shape;11471;p7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2" name="Google Shape;11472;p7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3" name="Google Shape;11473;p7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4" name="Google Shape;11474;p7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75" name="Google Shape;11475;p71"/>
          <p:cNvGrpSpPr/>
          <p:nvPr/>
        </p:nvGrpSpPr>
        <p:grpSpPr>
          <a:xfrm>
            <a:off x="4897750" y="1968317"/>
            <a:ext cx="279132" cy="358364"/>
            <a:chOff x="4897750" y="1968317"/>
            <a:chExt cx="279132" cy="358364"/>
          </a:xfrm>
        </p:grpSpPr>
        <p:sp>
          <p:nvSpPr>
            <p:cNvPr id="11476" name="Google Shape;11476;p7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7" name="Google Shape;11477;p7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8" name="Google Shape;11478;p7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9" name="Google Shape;11479;p7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0" name="Google Shape;11480;p7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1" name="Google Shape;11481;p7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2" name="Google Shape;11482;p7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3" name="Google Shape;11483;p7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4" name="Google Shape;11484;p7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5" name="Google Shape;11485;p7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6" name="Google Shape;11486;p7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7" name="Google Shape;11487;p7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8" name="Google Shape;11488;p7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89" name="Google Shape;11489;p7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90" name="Google Shape;11490;p71"/>
          <p:cNvGrpSpPr/>
          <p:nvPr/>
        </p:nvGrpSpPr>
        <p:grpSpPr>
          <a:xfrm>
            <a:off x="1767449" y="1513044"/>
            <a:ext cx="324403" cy="347783"/>
            <a:chOff x="1767449" y="1513044"/>
            <a:chExt cx="324403" cy="347783"/>
          </a:xfrm>
        </p:grpSpPr>
        <p:sp>
          <p:nvSpPr>
            <p:cNvPr id="11491" name="Google Shape;11491;p7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2" name="Google Shape;11492;p7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3" name="Google Shape;11493;p7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4" name="Google Shape;11494;p7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5" name="Google Shape;11495;p7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6" name="Google Shape;11496;p7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7" name="Google Shape;11497;p7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8" name="Google Shape;11498;p7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9" name="Google Shape;11499;p7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00" name="Google Shape;11500;p71"/>
          <p:cNvGrpSpPr/>
          <p:nvPr/>
        </p:nvGrpSpPr>
        <p:grpSpPr>
          <a:xfrm>
            <a:off x="4007193" y="1512727"/>
            <a:ext cx="320633" cy="348100"/>
            <a:chOff x="4007193" y="1512727"/>
            <a:chExt cx="320633" cy="348100"/>
          </a:xfrm>
        </p:grpSpPr>
        <p:sp>
          <p:nvSpPr>
            <p:cNvPr id="11501" name="Google Shape;11501;p7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2" name="Google Shape;11502;p7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3" name="Google Shape;11503;p7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4" name="Google Shape;11504;p7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5" name="Google Shape;11505;p7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06" name="Google Shape;11506;p71"/>
          <p:cNvGrpSpPr/>
          <p:nvPr/>
        </p:nvGrpSpPr>
        <p:grpSpPr>
          <a:xfrm>
            <a:off x="3530425" y="1508747"/>
            <a:ext cx="368175" cy="344594"/>
            <a:chOff x="3530425" y="1508747"/>
            <a:chExt cx="368175" cy="344594"/>
          </a:xfrm>
        </p:grpSpPr>
        <p:sp>
          <p:nvSpPr>
            <p:cNvPr id="11507" name="Google Shape;11507;p7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8" name="Google Shape;11508;p7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9" name="Google Shape;11509;p7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0" name="Google Shape;11510;p7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11" name="Google Shape;11511;p71"/>
          <p:cNvGrpSpPr/>
          <p:nvPr/>
        </p:nvGrpSpPr>
        <p:grpSpPr>
          <a:xfrm>
            <a:off x="3127598" y="1513234"/>
            <a:ext cx="289714" cy="347593"/>
            <a:chOff x="3127598" y="1513234"/>
            <a:chExt cx="289714" cy="347593"/>
          </a:xfrm>
        </p:grpSpPr>
        <p:sp>
          <p:nvSpPr>
            <p:cNvPr id="11512" name="Google Shape;11512;p7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3" name="Google Shape;11513;p7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4" name="Google Shape;11514;p7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5" name="Google Shape;11515;p7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6" name="Google Shape;11516;p7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17" name="Google Shape;11517;p71"/>
          <p:cNvGrpSpPr/>
          <p:nvPr/>
        </p:nvGrpSpPr>
        <p:grpSpPr>
          <a:xfrm>
            <a:off x="2662884" y="1513044"/>
            <a:ext cx="322914" cy="348543"/>
            <a:chOff x="2662884" y="1513044"/>
            <a:chExt cx="322914" cy="348543"/>
          </a:xfrm>
        </p:grpSpPr>
        <p:sp>
          <p:nvSpPr>
            <p:cNvPr id="11518" name="Google Shape;11518;p7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9" name="Google Shape;11519;p7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0" name="Google Shape;11520;p7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1" name="Google Shape;11521;p7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2" name="Google Shape;11522;p7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3" name="Google Shape;11523;p7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4" name="Google Shape;11524;p7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5" name="Google Shape;11525;p7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6" name="Google Shape;11526;p7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7" name="Google Shape;11527;p7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28" name="Google Shape;11528;p71"/>
          <p:cNvGrpSpPr/>
          <p:nvPr/>
        </p:nvGrpSpPr>
        <p:grpSpPr>
          <a:xfrm>
            <a:off x="2232511" y="1512759"/>
            <a:ext cx="299534" cy="348068"/>
            <a:chOff x="2232511" y="1512759"/>
            <a:chExt cx="299534" cy="348068"/>
          </a:xfrm>
        </p:grpSpPr>
        <p:sp>
          <p:nvSpPr>
            <p:cNvPr id="11529" name="Google Shape;11529;p7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0" name="Google Shape;11530;p7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1" name="Google Shape;11531;p7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2" name="Google Shape;11532;p7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3" name="Google Shape;11533;p7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4" name="Google Shape;11534;p7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5" name="Google Shape;11535;p7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6" name="Google Shape;11536;p7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7" name="Google Shape;11537;p7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8" name="Google Shape;11538;p7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9" name="Google Shape;11539;p7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40" name="Google Shape;11540;p71"/>
          <p:cNvGrpSpPr/>
          <p:nvPr/>
        </p:nvGrpSpPr>
        <p:grpSpPr>
          <a:xfrm>
            <a:off x="1331406" y="1513361"/>
            <a:ext cx="301784" cy="348607"/>
            <a:chOff x="1331406" y="1513361"/>
            <a:chExt cx="301784" cy="348607"/>
          </a:xfrm>
        </p:grpSpPr>
        <p:sp>
          <p:nvSpPr>
            <p:cNvPr id="11541" name="Google Shape;11541;p7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2" name="Google Shape;11542;p7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3" name="Google Shape;11543;p7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4" name="Google Shape;11544;p7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45" name="Google Shape;11545;p71"/>
          <p:cNvGrpSpPr/>
          <p:nvPr/>
        </p:nvGrpSpPr>
        <p:grpSpPr>
          <a:xfrm>
            <a:off x="7144274" y="1500214"/>
            <a:ext cx="282174" cy="355735"/>
            <a:chOff x="7144274" y="1500214"/>
            <a:chExt cx="282174" cy="355735"/>
          </a:xfrm>
        </p:grpSpPr>
        <p:sp>
          <p:nvSpPr>
            <p:cNvPr id="11546" name="Google Shape;11546;p7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7" name="Google Shape;11547;p7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8" name="Google Shape;11548;p7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9" name="Google Shape;11549;p7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0" name="Google Shape;11550;p7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1" name="Google Shape;11551;p7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52" name="Google Shape;11552;p71"/>
          <p:cNvGrpSpPr/>
          <p:nvPr/>
        </p:nvGrpSpPr>
        <p:grpSpPr>
          <a:xfrm>
            <a:off x="6685262" y="1500214"/>
            <a:ext cx="289682" cy="354594"/>
            <a:chOff x="6685262" y="1500214"/>
            <a:chExt cx="289682" cy="354594"/>
          </a:xfrm>
        </p:grpSpPr>
        <p:sp>
          <p:nvSpPr>
            <p:cNvPr id="11553" name="Google Shape;11553;p7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4" name="Google Shape;11554;p7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5" name="Google Shape;11555;p7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6" name="Google Shape;11556;p7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57" name="Google Shape;11557;p71"/>
          <p:cNvGrpSpPr/>
          <p:nvPr/>
        </p:nvGrpSpPr>
        <p:grpSpPr>
          <a:xfrm>
            <a:off x="6200938" y="1500594"/>
            <a:ext cx="322154" cy="355355"/>
            <a:chOff x="6200938" y="1500594"/>
            <a:chExt cx="322154" cy="355355"/>
          </a:xfrm>
        </p:grpSpPr>
        <p:sp>
          <p:nvSpPr>
            <p:cNvPr id="11558" name="Google Shape;11558;p7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9" name="Google Shape;11559;p7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0" name="Google Shape;11560;p7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1" name="Google Shape;11561;p7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2" name="Google Shape;11562;p7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63" name="Google Shape;11563;p71"/>
          <p:cNvGrpSpPr/>
          <p:nvPr/>
        </p:nvGrpSpPr>
        <p:grpSpPr>
          <a:xfrm>
            <a:off x="5289631" y="1500214"/>
            <a:ext cx="332355" cy="354974"/>
            <a:chOff x="5289631" y="1500214"/>
            <a:chExt cx="332355" cy="354974"/>
          </a:xfrm>
        </p:grpSpPr>
        <p:sp>
          <p:nvSpPr>
            <p:cNvPr id="11564" name="Google Shape;11564;p7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5" name="Google Shape;11565;p7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6" name="Google Shape;11566;p7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7" name="Google Shape;11567;p7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8" name="Google Shape;11568;p7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9" name="Google Shape;11569;p7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70" name="Google Shape;11570;p71"/>
          <p:cNvGrpSpPr/>
          <p:nvPr/>
        </p:nvGrpSpPr>
        <p:grpSpPr>
          <a:xfrm>
            <a:off x="5748295" y="1499833"/>
            <a:ext cx="323294" cy="356115"/>
            <a:chOff x="5748295" y="1499833"/>
            <a:chExt cx="323294" cy="356115"/>
          </a:xfrm>
        </p:grpSpPr>
        <p:sp>
          <p:nvSpPr>
            <p:cNvPr id="11571" name="Google Shape;11571;p7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2" name="Google Shape;11572;p7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3" name="Google Shape;11573;p7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4" name="Google Shape;11574;p7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5" name="Google Shape;11575;p7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6" name="Google Shape;11576;p7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7" name="Google Shape;11577;p7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78" name="Google Shape;11578;p71"/>
          <p:cNvGrpSpPr/>
          <p:nvPr/>
        </p:nvGrpSpPr>
        <p:grpSpPr>
          <a:xfrm>
            <a:off x="8047661" y="1501037"/>
            <a:ext cx="278404" cy="355260"/>
            <a:chOff x="8047661" y="1501037"/>
            <a:chExt cx="278404" cy="355260"/>
          </a:xfrm>
        </p:grpSpPr>
        <p:sp>
          <p:nvSpPr>
            <p:cNvPr id="11579" name="Google Shape;11579;p7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0" name="Google Shape;11580;p7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1" name="Google Shape;11581;p7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2" name="Google Shape;11582;p7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83" name="Google Shape;11583;p71"/>
          <p:cNvGrpSpPr/>
          <p:nvPr/>
        </p:nvGrpSpPr>
        <p:grpSpPr>
          <a:xfrm>
            <a:off x="4903389" y="1500214"/>
            <a:ext cx="267854" cy="355735"/>
            <a:chOff x="4903389" y="1500214"/>
            <a:chExt cx="267854" cy="355735"/>
          </a:xfrm>
        </p:grpSpPr>
        <p:sp>
          <p:nvSpPr>
            <p:cNvPr id="11584" name="Google Shape;11584;p7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5" name="Google Shape;11585;p7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6" name="Google Shape;11586;p7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7" name="Google Shape;11587;p7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8" name="Google Shape;11588;p7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89" name="Google Shape;11589;p71"/>
          <p:cNvGrpSpPr/>
          <p:nvPr/>
        </p:nvGrpSpPr>
        <p:grpSpPr>
          <a:xfrm>
            <a:off x="7613518" y="1501354"/>
            <a:ext cx="264433" cy="353074"/>
            <a:chOff x="7613518" y="1501354"/>
            <a:chExt cx="264433" cy="353074"/>
          </a:xfrm>
        </p:grpSpPr>
        <p:sp>
          <p:nvSpPr>
            <p:cNvPr id="11590" name="Google Shape;11590;p7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1" name="Google Shape;11591;p7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2" name="Google Shape;11592;p7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3" name="Google Shape;11593;p7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4" name="Google Shape;11594;p7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5" name="Google Shape;11595;p7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1599" name="Shape 11599"/>
        <p:cNvGrpSpPr/>
        <p:nvPr/>
      </p:nvGrpSpPr>
      <p:grpSpPr>
        <a:xfrm>
          <a:off x="0" y="0"/>
          <a:ext cx="0" cy="0"/>
          <a:chOff x="0" y="0"/>
          <a:chExt cx="0" cy="0"/>
        </a:xfrm>
      </p:grpSpPr>
      <p:sp>
        <p:nvSpPr>
          <p:cNvPr id="11600" name="Google Shape;11600;p72"/>
          <p:cNvSpPr txBox="1"/>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Creative Process </a:t>
            </a:r>
            <a:r>
              <a:rPr lang="en-GB">
                <a:latin typeface="Arial" panose="020B0604020202020204"/>
                <a:ea typeface="Arial" panose="020B0604020202020204"/>
                <a:cs typeface="Arial" panose="020B0604020202020204"/>
                <a:sym typeface="Arial" panose="020B0604020202020204"/>
              </a:rPr>
              <a:t>I</a:t>
            </a:r>
            <a:r>
              <a:rPr lang="en-GB">
                <a:solidFill>
                  <a:srgbClr val="FFFFFF"/>
                </a:solidFill>
                <a:latin typeface="Arial" panose="020B0604020202020204"/>
                <a:ea typeface="Arial" panose="020B0604020202020204"/>
                <a:cs typeface="Arial" panose="020B0604020202020204"/>
                <a:sym typeface="Arial" panose="020B0604020202020204"/>
              </a:rPr>
              <a:t>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11601" name="Google Shape;11601;p72"/>
          <p:cNvSpPr txBox="1"/>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Performing Arts </a:t>
            </a:r>
            <a:r>
              <a:rPr lang="en-GB">
                <a:latin typeface="Arial" panose="020B0604020202020204"/>
                <a:ea typeface="Arial" panose="020B0604020202020204"/>
                <a:cs typeface="Arial" panose="020B0604020202020204"/>
                <a:sym typeface="Arial" panose="020B0604020202020204"/>
              </a:rPr>
              <a:t>Icons</a:t>
            </a:r>
            <a:endParaRPr>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11602" name="Google Shape;11602;p72"/>
          <p:cNvGrpSpPr/>
          <p:nvPr/>
        </p:nvGrpSpPr>
        <p:grpSpPr>
          <a:xfrm>
            <a:off x="1757085" y="1500675"/>
            <a:ext cx="371069" cy="359396"/>
            <a:chOff x="1757085" y="1500675"/>
            <a:chExt cx="371069" cy="359396"/>
          </a:xfrm>
        </p:grpSpPr>
        <p:sp>
          <p:nvSpPr>
            <p:cNvPr id="11603" name="Google Shape;11603;p7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4" name="Google Shape;11604;p7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5" name="Google Shape;11605;p7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6" name="Google Shape;11606;p7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7" name="Google Shape;11607;p7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8" name="Google Shape;11608;p7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9" name="Google Shape;11609;p7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0" name="Google Shape;11610;p7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1" name="Google Shape;11611;p7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2" name="Google Shape;11612;p7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3" name="Google Shape;11613;p7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4" name="Google Shape;11614;p7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5" name="Google Shape;11615;p7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6" name="Google Shape;11616;p7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7" name="Google Shape;11617;p7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8" name="Google Shape;11618;p7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9" name="Google Shape;11619;p7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0" name="Google Shape;11620;p7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1" name="Google Shape;11621;p7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2" name="Google Shape;11622;p7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3" name="Google Shape;11623;p7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4" name="Google Shape;11624;p7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5" name="Google Shape;11625;p7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6" name="Google Shape;11626;p7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7" name="Google Shape;11627;p7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8" name="Google Shape;11628;p7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9" name="Google Shape;11629;p7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0" name="Google Shape;11630;p7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1" name="Google Shape;11631;p7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2" name="Google Shape;11632;p72"/>
          <p:cNvGrpSpPr/>
          <p:nvPr/>
        </p:nvGrpSpPr>
        <p:grpSpPr>
          <a:xfrm>
            <a:off x="2774209" y="1954691"/>
            <a:ext cx="116693" cy="374186"/>
            <a:chOff x="2774209" y="1954691"/>
            <a:chExt cx="116693" cy="374186"/>
          </a:xfrm>
        </p:grpSpPr>
        <p:sp>
          <p:nvSpPr>
            <p:cNvPr id="11633" name="Google Shape;11633;p7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4" name="Google Shape;11634;p7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5" name="Google Shape;11635;p72"/>
          <p:cNvGrpSpPr/>
          <p:nvPr/>
        </p:nvGrpSpPr>
        <p:grpSpPr>
          <a:xfrm>
            <a:off x="4017435" y="1499912"/>
            <a:ext cx="315092" cy="359397"/>
            <a:chOff x="4017435" y="1499912"/>
            <a:chExt cx="315092" cy="359397"/>
          </a:xfrm>
        </p:grpSpPr>
        <p:sp>
          <p:nvSpPr>
            <p:cNvPr id="11636" name="Google Shape;11636;p7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7" name="Google Shape;11637;p7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8" name="Google Shape;11638;p72"/>
          <p:cNvGrpSpPr/>
          <p:nvPr/>
        </p:nvGrpSpPr>
        <p:grpSpPr>
          <a:xfrm>
            <a:off x="3963652" y="1999759"/>
            <a:ext cx="374154" cy="284050"/>
            <a:chOff x="3963652" y="1999759"/>
            <a:chExt cx="374154" cy="284050"/>
          </a:xfrm>
        </p:grpSpPr>
        <p:sp>
          <p:nvSpPr>
            <p:cNvPr id="11639" name="Google Shape;11639;p7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0" name="Google Shape;11640;p7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1" name="Google Shape;11641;p7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42" name="Google Shape;11642;p72"/>
          <p:cNvGrpSpPr/>
          <p:nvPr/>
        </p:nvGrpSpPr>
        <p:grpSpPr>
          <a:xfrm>
            <a:off x="1777536" y="2014866"/>
            <a:ext cx="376444" cy="253772"/>
            <a:chOff x="1777536" y="2014866"/>
            <a:chExt cx="376444" cy="253772"/>
          </a:xfrm>
        </p:grpSpPr>
        <p:sp>
          <p:nvSpPr>
            <p:cNvPr id="11643" name="Google Shape;11643;p7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4" name="Google Shape;11644;p7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5" name="Google Shape;11645;p7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6" name="Google Shape;11646;p7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7" name="Google Shape;11647;p7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48" name="Google Shape;11648;p72"/>
          <p:cNvGrpSpPr/>
          <p:nvPr/>
        </p:nvGrpSpPr>
        <p:grpSpPr>
          <a:xfrm>
            <a:off x="1309875" y="2057326"/>
            <a:ext cx="374154" cy="169680"/>
            <a:chOff x="1309875" y="2057326"/>
            <a:chExt cx="374154" cy="169680"/>
          </a:xfrm>
        </p:grpSpPr>
        <p:sp>
          <p:nvSpPr>
            <p:cNvPr id="11649" name="Google Shape;11649;p7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0" name="Google Shape;11650;p7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1" name="Google Shape;11651;p7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2" name="Google Shape;11652;p7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3" name="Google Shape;11653;p7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4" name="Google Shape;11654;p7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5" name="Google Shape;11655;p7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6" name="Google Shape;11656;p7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7" name="Google Shape;11657;p7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8" name="Google Shape;11658;p7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9" name="Google Shape;11659;p7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60" name="Google Shape;11660;p7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61" name="Google Shape;11661;p72"/>
          <p:cNvGrpSpPr/>
          <p:nvPr/>
        </p:nvGrpSpPr>
        <p:grpSpPr>
          <a:xfrm>
            <a:off x="2347450" y="1954564"/>
            <a:ext cx="113639" cy="373168"/>
            <a:chOff x="2347450" y="1954564"/>
            <a:chExt cx="113639" cy="373168"/>
          </a:xfrm>
        </p:grpSpPr>
        <p:sp>
          <p:nvSpPr>
            <p:cNvPr id="11662" name="Google Shape;11662;p7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3" name="Google Shape;11663;p7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64" name="Google Shape;11664;p7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65" name="Google Shape;11665;p72"/>
          <p:cNvGrpSpPr/>
          <p:nvPr/>
        </p:nvGrpSpPr>
        <p:grpSpPr>
          <a:xfrm>
            <a:off x="3110102" y="1499880"/>
            <a:ext cx="330613" cy="358379"/>
            <a:chOff x="3110102" y="1499880"/>
            <a:chExt cx="330613" cy="358379"/>
          </a:xfrm>
        </p:grpSpPr>
        <p:sp>
          <p:nvSpPr>
            <p:cNvPr id="11666" name="Google Shape;11666;p7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7" name="Google Shape;11667;p7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8" name="Google Shape;11668;p7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9" name="Google Shape;11669;p7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0" name="Google Shape;11670;p7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1" name="Google Shape;11671;p7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2" name="Google Shape;11672;p7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73" name="Google Shape;11673;p7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74" name="Google Shape;11674;p72"/>
          <p:cNvGrpSpPr/>
          <p:nvPr/>
        </p:nvGrpSpPr>
        <p:grpSpPr>
          <a:xfrm>
            <a:off x="3485575" y="1999759"/>
            <a:ext cx="373772" cy="284050"/>
            <a:chOff x="3531200" y="1999759"/>
            <a:chExt cx="373772" cy="284050"/>
          </a:xfrm>
        </p:grpSpPr>
        <p:sp>
          <p:nvSpPr>
            <p:cNvPr id="11675" name="Google Shape;11675;p7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6" name="Google Shape;11676;p7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7" name="Google Shape;11677;p7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8" name="Google Shape;11678;p7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9" name="Google Shape;11679;p72"/>
          <p:cNvGrpSpPr/>
          <p:nvPr/>
        </p:nvGrpSpPr>
        <p:grpSpPr>
          <a:xfrm>
            <a:off x="2667058" y="1500293"/>
            <a:ext cx="330231" cy="359015"/>
            <a:chOff x="2667058" y="1500293"/>
            <a:chExt cx="330231" cy="359015"/>
          </a:xfrm>
        </p:grpSpPr>
        <p:sp>
          <p:nvSpPr>
            <p:cNvPr id="11680" name="Google Shape;11680;p7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1" name="Google Shape;11681;p7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2" name="Google Shape;11682;p7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3" name="Google Shape;11683;p7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4" name="Google Shape;11684;p7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5" name="Google Shape;11685;p7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6" name="Google Shape;11686;p7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7" name="Google Shape;11687;p7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8" name="Google Shape;11688;p7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9" name="Google Shape;11689;p7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0" name="Google Shape;11690;p7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1" name="Google Shape;11691;p7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2" name="Google Shape;11692;p7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3" name="Google Shape;11693;p7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4" name="Google Shape;11694;p7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5" name="Google Shape;11695;p7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6" name="Google Shape;11696;p7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7" name="Google Shape;11697;p7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98" name="Google Shape;11698;p72"/>
          <p:cNvGrpSpPr/>
          <p:nvPr/>
        </p:nvGrpSpPr>
        <p:grpSpPr>
          <a:xfrm>
            <a:off x="3567553" y="1499912"/>
            <a:ext cx="320022" cy="359778"/>
            <a:chOff x="3567553" y="1499912"/>
            <a:chExt cx="320022" cy="359778"/>
          </a:xfrm>
        </p:grpSpPr>
        <p:sp>
          <p:nvSpPr>
            <p:cNvPr id="11699" name="Google Shape;11699;p7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0" name="Google Shape;11700;p7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1" name="Google Shape;11701;p7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2" name="Google Shape;11702;p7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3" name="Google Shape;11703;p7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4" name="Google Shape;11704;p7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05" name="Google Shape;11705;p72"/>
          <p:cNvGrpSpPr/>
          <p:nvPr/>
        </p:nvGrpSpPr>
        <p:grpSpPr>
          <a:xfrm>
            <a:off x="1309875" y="1499912"/>
            <a:ext cx="359015" cy="358633"/>
            <a:chOff x="1309875" y="1499912"/>
            <a:chExt cx="359015" cy="358633"/>
          </a:xfrm>
        </p:grpSpPr>
        <p:sp>
          <p:nvSpPr>
            <p:cNvPr id="11706" name="Google Shape;11706;p7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7" name="Google Shape;11707;p7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8" name="Google Shape;11708;p7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9" name="Google Shape;11709;p7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0" name="Google Shape;11710;p7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1" name="Google Shape;11711;p7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2" name="Google Shape;11712;p7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3" name="Google Shape;11713;p7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4" name="Google Shape;11714;p7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15" name="Google Shape;11715;p72"/>
          <p:cNvGrpSpPr/>
          <p:nvPr/>
        </p:nvGrpSpPr>
        <p:grpSpPr>
          <a:xfrm>
            <a:off x="2219466" y="1500293"/>
            <a:ext cx="330613" cy="359015"/>
            <a:chOff x="2219466" y="1500293"/>
            <a:chExt cx="330613" cy="359015"/>
          </a:xfrm>
        </p:grpSpPr>
        <p:sp>
          <p:nvSpPr>
            <p:cNvPr id="11716" name="Google Shape;11716;p7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7" name="Google Shape;11717;p7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18" name="Google Shape;11718;p72"/>
          <p:cNvGrpSpPr/>
          <p:nvPr/>
        </p:nvGrpSpPr>
        <p:grpSpPr>
          <a:xfrm>
            <a:off x="5343544" y="1509358"/>
            <a:ext cx="244676" cy="351095"/>
            <a:chOff x="5343544" y="1509358"/>
            <a:chExt cx="244676" cy="351095"/>
          </a:xfrm>
        </p:grpSpPr>
        <p:sp>
          <p:nvSpPr>
            <p:cNvPr id="11719" name="Google Shape;11719;p7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0" name="Google Shape;11720;p7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1" name="Google Shape;11721;p7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22" name="Google Shape;11722;p72"/>
          <p:cNvGrpSpPr/>
          <p:nvPr/>
        </p:nvGrpSpPr>
        <p:grpSpPr>
          <a:xfrm>
            <a:off x="4882340" y="1509358"/>
            <a:ext cx="246171" cy="351095"/>
            <a:chOff x="4882340" y="1509358"/>
            <a:chExt cx="246171" cy="351095"/>
          </a:xfrm>
        </p:grpSpPr>
        <p:sp>
          <p:nvSpPr>
            <p:cNvPr id="11723" name="Google Shape;11723;p7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4" name="Google Shape;11724;p7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5" name="Google Shape;11725;p7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6" name="Google Shape;11726;p7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7" name="Google Shape;11727;p7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28" name="Google Shape;11728;p72"/>
          <p:cNvGrpSpPr/>
          <p:nvPr/>
        </p:nvGrpSpPr>
        <p:grpSpPr>
          <a:xfrm>
            <a:off x="6273204" y="1509008"/>
            <a:ext cx="236343" cy="351445"/>
            <a:chOff x="6273204" y="1509008"/>
            <a:chExt cx="236343" cy="351445"/>
          </a:xfrm>
        </p:grpSpPr>
        <p:sp>
          <p:nvSpPr>
            <p:cNvPr id="11729" name="Google Shape;11729;p7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0" name="Google Shape;11730;p7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31" name="Google Shape;11731;p7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32" name="Google Shape;11732;p72"/>
          <p:cNvGrpSpPr/>
          <p:nvPr/>
        </p:nvGrpSpPr>
        <p:grpSpPr>
          <a:xfrm>
            <a:off x="7219530" y="1508244"/>
            <a:ext cx="191625" cy="352209"/>
            <a:chOff x="7219530" y="1508244"/>
            <a:chExt cx="191625" cy="352209"/>
          </a:xfrm>
        </p:grpSpPr>
        <p:sp>
          <p:nvSpPr>
            <p:cNvPr id="11733" name="Google Shape;11733;p7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4" name="Google Shape;11734;p7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35" name="Google Shape;11735;p72"/>
          <p:cNvGrpSpPr/>
          <p:nvPr/>
        </p:nvGrpSpPr>
        <p:grpSpPr>
          <a:xfrm>
            <a:off x="7699309" y="1508626"/>
            <a:ext cx="154922" cy="351827"/>
            <a:chOff x="7699309" y="1508626"/>
            <a:chExt cx="154922" cy="351827"/>
          </a:xfrm>
        </p:grpSpPr>
        <p:sp>
          <p:nvSpPr>
            <p:cNvPr id="11736" name="Google Shape;11736;p7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7" name="Google Shape;11737;p7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8" name="Google Shape;11738;p7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9" name="Google Shape;11739;p7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0" name="Google Shape;11740;p7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1" name="Google Shape;11741;p7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2" name="Google Shape;11742;p7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43" name="Google Shape;11743;p72"/>
          <p:cNvGrpSpPr/>
          <p:nvPr/>
        </p:nvGrpSpPr>
        <p:grpSpPr>
          <a:xfrm>
            <a:off x="8161690" y="1509008"/>
            <a:ext cx="153396" cy="351064"/>
            <a:chOff x="8161690" y="1509008"/>
            <a:chExt cx="153396" cy="351064"/>
          </a:xfrm>
        </p:grpSpPr>
        <p:sp>
          <p:nvSpPr>
            <p:cNvPr id="11744" name="Google Shape;11744;p7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5" name="Google Shape;11745;p7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6" name="Google Shape;11746;p7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7" name="Google Shape;11747;p7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48" name="Google Shape;11748;p72"/>
          <p:cNvGrpSpPr/>
          <p:nvPr/>
        </p:nvGrpSpPr>
        <p:grpSpPr>
          <a:xfrm>
            <a:off x="6746940" y="1508881"/>
            <a:ext cx="213221" cy="352304"/>
            <a:chOff x="6746940" y="1508881"/>
            <a:chExt cx="213221" cy="352304"/>
          </a:xfrm>
        </p:grpSpPr>
        <p:sp>
          <p:nvSpPr>
            <p:cNvPr id="11749" name="Google Shape;11749;p7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0" name="Google Shape;11750;p7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1" name="Google Shape;11751;p7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2" name="Google Shape;11752;p7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53" name="Google Shape;11753;p72"/>
          <p:cNvGrpSpPr/>
          <p:nvPr/>
        </p:nvGrpSpPr>
        <p:grpSpPr>
          <a:xfrm>
            <a:off x="5770336" y="2007615"/>
            <a:ext cx="350682" cy="292097"/>
            <a:chOff x="5770336" y="2007615"/>
            <a:chExt cx="350682" cy="292097"/>
          </a:xfrm>
        </p:grpSpPr>
        <p:sp>
          <p:nvSpPr>
            <p:cNvPr id="11754" name="Google Shape;11754;p7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5" name="Google Shape;11755;p7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6" name="Google Shape;11756;p7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7" name="Google Shape;11757;p7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58" name="Google Shape;11758;p72"/>
          <p:cNvGrpSpPr/>
          <p:nvPr/>
        </p:nvGrpSpPr>
        <p:grpSpPr>
          <a:xfrm>
            <a:off x="5326878" y="1980358"/>
            <a:ext cx="350332" cy="346229"/>
            <a:chOff x="5326878" y="1980358"/>
            <a:chExt cx="350332" cy="346229"/>
          </a:xfrm>
        </p:grpSpPr>
        <p:sp>
          <p:nvSpPr>
            <p:cNvPr id="11759" name="Google Shape;11759;p7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0" name="Google Shape;11760;p7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1" name="Google Shape;11761;p7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2" name="Google Shape;11762;p7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63" name="Google Shape;11763;p7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64" name="Google Shape;11764;p72"/>
          <p:cNvGrpSpPr/>
          <p:nvPr/>
        </p:nvGrpSpPr>
        <p:grpSpPr>
          <a:xfrm>
            <a:off x="4883835" y="1992571"/>
            <a:ext cx="350300" cy="323043"/>
            <a:chOff x="4883835" y="1992571"/>
            <a:chExt cx="350300" cy="323043"/>
          </a:xfrm>
        </p:grpSpPr>
        <p:sp>
          <p:nvSpPr>
            <p:cNvPr id="11765" name="Google Shape;11765;p7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6" name="Google Shape;11766;p7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7" name="Google Shape;11767;p7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8" name="Google Shape;11768;p7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9" name="Google Shape;11769;p7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0" name="Google Shape;11770;p7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71" name="Google Shape;11771;p72"/>
          <p:cNvGrpSpPr/>
          <p:nvPr/>
        </p:nvGrpSpPr>
        <p:grpSpPr>
          <a:xfrm>
            <a:off x="7548967" y="1978927"/>
            <a:ext cx="333285" cy="349950"/>
            <a:chOff x="7548967" y="1978927"/>
            <a:chExt cx="333285" cy="349950"/>
          </a:xfrm>
        </p:grpSpPr>
        <p:sp>
          <p:nvSpPr>
            <p:cNvPr id="11772" name="Google Shape;11772;p7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3" name="Google Shape;11773;p7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4" name="Google Shape;11774;p7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5" name="Google Shape;11775;p7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6" name="Google Shape;11776;p7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7" name="Google Shape;11777;p7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8" name="Google Shape;11778;p7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79" name="Google Shape;11779;p72"/>
          <p:cNvGrpSpPr/>
          <p:nvPr/>
        </p:nvGrpSpPr>
        <p:grpSpPr>
          <a:xfrm>
            <a:off x="6214142" y="1978927"/>
            <a:ext cx="346515" cy="350300"/>
            <a:chOff x="6214142" y="1978927"/>
            <a:chExt cx="346515" cy="350300"/>
          </a:xfrm>
        </p:grpSpPr>
        <p:sp>
          <p:nvSpPr>
            <p:cNvPr id="11780" name="Google Shape;11780;p7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1" name="Google Shape;11781;p7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82" name="Google Shape;11782;p72"/>
          <p:cNvGrpSpPr/>
          <p:nvPr/>
        </p:nvGrpSpPr>
        <p:grpSpPr>
          <a:xfrm>
            <a:off x="7105923" y="1978545"/>
            <a:ext cx="333285" cy="350682"/>
            <a:chOff x="7105923" y="1978545"/>
            <a:chExt cx="333285" cy="350682"/>
          </a:xfrm>
        </p:grpSpPr>
        <p:sp>
          <p:nvSpPr>
            <p:cNvPr id="11783" name="Google Shape;11783;p7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4" name="Google Shape;11784;p7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5" name="Google Shape;11785;p7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6" name="Google Shape;11786;p7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7" name="Google Shape;11787;p7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8" name="Google Shape;11788;p7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9" name="Google Shape;11789;p7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90" name="Google Shape;11790;p7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1" name="Google Shape;11791;p7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92" name="Google Shape;11792;p72"/>
          <p:cNvGrpSpPr/>
          <p:nvPr/>
        </p:nvGrpSpPr>
        <p:grpSpPr>
          <a:xfrm>
            <a:off x="3616406" y="2422352"/>
            <a:ext cx="203393" cy="351827"/>
            <a:chOff x="3616406" y="2422352"/>
            <a:chExt cx="203393" cy="351827"/>
          </a:xfrm>
        </p:grpSpPr>
        <p:sp>
          <p:nvSpPr>
            <p:cNvPr id="11793" name="Google Shape;11793;p7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4" name="Google Shape;11794;p7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95" name="Google Shape;11795;p72"/>
          <p:cNvGrpSpPr/>
          <p:nvPr/>
        </p:nvGrpSpPr>
        <p:grpSpPr>
          <a:xfrm>
            <a:off x="878187" y="2421970"/>
            <a:ext cx="272696" cy="351827"/>
            <a:chOff x="913012" y="2421970"/>
            <a:chExt cx="272696" cy="351827"/>
          </a:xfrm>
        </p:grpSpPr>
        <p:sp>
          <p:nvSpPr>
            <p:cNvPr id="11796" name="Google Shape;11796;p7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7" name="Google Shape;11797;p7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8" name="Google Shape;11798;p7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9" name="Google Shape;11799;p7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00" name="Google Shape;11800;p72"/>
          <p:cNvGrpSpPr/>
          <p:nvPr/>
        </p:nvGrpSpPr>
        <p:grpSpPr>
          <a:xfrm>
            <a:off x="2274743" y="2422352"/>
            <a:ext cx="255649" cy="351445"/>
            <a:chOff x="2274743" y="2422352"/>
            <a:chExt cx="255649" cy="351445"/>
          </a:xfrm>
        </p:grpSpPr>
        <p:sp>
          <p:nvSpPr>
            <p:cNvPr id="11801" name="Google Shape;11801;p7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2" name="Google Shape;11802;p7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3" name="Google Shape;11803;p7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04" name="Google Shape;11804;p72"/>
          <p:cNvGrpSpPr/>
          <p:nvPr/>
        </p:nvGrpSpPr>
        <p:grpSpPr>
          <a:xfrm>
            <a:off x="2708723" y="2421239"/>
            <a:ext cx="246552" cy="352558"/>
            <a:chOff x="2708723" y="2421239"/>
            <a:chExt cx="246552" cy="352558"/>
          </a:xfrm>
        </p:grpSpPr>
        <p:sp>
          <p:nvSpPr>
            <p:cNvPr id="11805" name="Google Shape;11805;p7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6" name="Google Shape;11806;p7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07" name="Google Shape;11807;p72"/>
          <p:cNvGrpSpPr/>
          <p:nvPr/>
        </p:nvGrpSpPr>
        <p:grpSpPr>
          <a:xfrm>
            <a:off x="1835485" y="2422352"/>
            <a:ext cx="259433" cy="350714"/>
            <a:chOff x="1835485" y="2422352"/>
            <a:chExt cx="259433" cy="350714"/>
          </a:xfrm>
        </p:grpSpPr>
        <p:sp>
          <p:nvSpPr>
            <p:cNvPr id="11808" name="Google Shape;11808;p7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9" name="Google Shape;11809;p7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0" name="Google Shape;11810;p7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1" name="Google Shape;11811;p7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2" name="Google Shape;11812;p7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3" name="Google Shape;11813;p7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4" name="Google Shape;11814;p7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15" name="Google Shape;11815;p72"/>
          <p:cNvGrpSpPr/>
          <p:nvPr/>
        </p:nvGrpSpPr>
        <p:grpSpPr>
          <a:xfrm>
            <a:off x="3150240" y="2422352"/>
            <a:ext cx="212489" cy="351445"/>
            <a:chOff x="3150240" y="2422352"/>
            <a:chExt cx="212489" cy="351445"/>
          </a:xfrm>
        </p:grpSpPr>
        <p:sp>
          <p:nvSpPr>
            <p:cNvPr id="11816" name="Google Shape;11816;p7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7" name="Google Shape;11817;p7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18" name="Google Shape;11818;p72"/>
          <p:cNvGrpSpPr/>
          <p:nvPr/>
        </p:nvGrpSpPr>
        <p:grpSpPr>
          <a:xfrm>
            <a:off x="1367060" y="2422129"/>
            <a:ext cx="269261" cy="352050"/>
            <a:chOff x="1367060" y="2422129"/>
            <a:chExt cx="269261" cy="352050"/>
          </a:xfrm>
        </p:grpSpPr>
        <p:sp>
          <p:nvSpPr>
            <p:cNvPr id="11819" name="Google Shape;11819;p7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0" name="Google Shape;11820;p7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1" name="Google Shape;11821;p7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2" name="Google Shape;11822;p7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3" name="Google Shape;11823;p7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4" name="Google Shape;11824;p7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5" name="Google Shape;11825;p7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6" name="Google Shape;11826;p7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7" name="Google Shape;11827;p7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8" name="Google Shape;11828;p7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9" name="Google Shape;11829;p7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0" name="Google Shape;11830;p7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1" name="Google Shape;11831;p7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2" name="Google Shape;11832;p7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33" name="Google Shape;11833;p7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34" name="Google Shape;11834;p72"/>
          <p:cNvGrpSpPr/>
          <p:nvPr/>
        </p:nvGrpSpPr>
        <p:grpSpPr>
          <a:xfrm>
            <a:off x="4882690" y="2425405"/>
            <a:ext cx="274573" cy="350682"/>
            <a:chOff x="4882690" y="2425405"/>
            <a:chExt cx="274573" cy="350682"/>
          </a:xfrm>
        </p:grpSpPr>
        <p:sp>
          <p:nvSpPr>
            <p:cNvPr id="11835" name="Google Shape;11835;p7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6" name="Google Shape;11836;p7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37" name="Google Shape;11837;p72"/>
          <p:cNvGrpSpPr/>
          <p:nvPr/>
        </p:nvGrpSpPr>
        <p:grpSpPr>
          <a:xfrm>
            <a:off x="6627639" y="2443884"/>
            <a:ext cx="355993" cy="313247"/>
            <a:chOff x="6627639" y="2443884"/>
            <a:chExt cx="355993" cy="313247"/>
          </a:xfrm>
        </p:grpSpPr>
        <p:sp>
          <p:nvSpPr>
            <p:cNvPr id="11838" name="Google Shape;11838;p7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9" name="Google Shape;11839;p7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0" name="Google Shape;11840;p7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1" name="Google Shape;11841;p72"/>
          <p:cNvGrpSpPr/>
          <p:nvPr/>
        </p:nvGrpSpPr>
        <p:grpSpPr>
          <a:xfrm>
            <a:off x="6183451" y="2462140"/>
            <a:ext cx="351445" cy="277976"/>
            <a:chOff x="6183451" y="2462140"/>
            <a:chExt cx="351445" cy="277976"/>
          </a:xfrm>
        </p:grpSpPr>
        <p:sp>
          <p:nvSpPr>
            <p:cNvPr id="11842" name="Google Shape;11842;p7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3" name="Google Shape;11843;p7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4" name="Google Shape;11844;p7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5" name="Google Shape;11845;p7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6" name="Google Shape;11846;p7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7" name="Google Shape;11847;p7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8" name="Google Shape;11848;p7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9" name="Google Shape;11849;p72"/>
          <p:cNvGrpSpPr/>
          <p:nvPr/>
        </p:nvGrpSpPr>
        <p:grpSpPr>
          <a:xfrm>
            <a:off x="5735477" y="2429858"/>
            <a:ext cx="353354" cy="341299"/>
            <a:chOff x="5735477" y="2429858"/>
            <a:chExt cx="353354" cy="341299"/>
          </a:xfrm>
        </p:grpSpPr>
        <p:sp>
          <p:nvSpPr>
            <p:cNvPr id="11850" name="Google Shape;11850;p7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1" name="Google Shape;11851;p7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2" name="Google Shape;11852;p7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3" name="Google Shape;11853;p7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4" name="Google Shape;11854;p7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5" name="Google Shape;11855;p7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6" name="Google Shape;11856;p72"/>
          <p:cNvGrpSpPr/>
          <p:nvPr/>
        </p:nvGrpSpPr>
        <p:grpSpPr>
          <a:xfrm>
            <a:off x="5243735" y="2446973"/>
            <a:ext cx="405255" cy="275499"/>
            <a:chOff x="5283337" y="2478774"/>
            <a:chExt cx="358633" cy="243913"/>
          </a:xfrm>
        </p:grpSpPr>
        <p:sp>
          <p:nvSpPr>
            <p:cNvPr id="11857" name="Google Shape;11857;p7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8" name="Google Shape;11858;p7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9" name="Google Shape;11859;p7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0" name="Google Shape;11860;p7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1" name="Google Shape;11861;p7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2" name="Google Shape;11862;p7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3" name="Google Shape;11863;p7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4" name="Google Shape;11864;p7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5" name="Google Shape;11865;p7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6" name="Google Shape;11866;p7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7" name="Google Shape;11867;p7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8" name="Google Shape;11868;p7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9" name="Google Shape;11869;p7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0" name="Google Shape;11870;p7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1" name="Google Shape;11871;p7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2" name="Google Shape;11872;p7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3" name="Google Shape;11873;p7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74" name="Google Shape;11874;p72"/>
          <p:cNvGrpSpPr/>
          <p:nvPr/>
        </p:nvGrpSpPr>
        <p:grpSpPr>
          <a:xfrm>
            <a:off x="7964753" y="2470823"/>
            <a:ext cx="362068" cy="258670"/>
            <a:chOff x="7964753" y="2470823"/>
            <a:chExt cx="362068" cy="258670"/>
          </a:xfrm>
        </p:grpSpPr>
        <p:sp>
          <p:nvSpPr>
            <p:cNvPr id="11875" name="Google Shape;11875;p7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6" name="Google Shape;11876;p7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7" name="Google Shape;11877;p7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8" name="Google Shape;11878;p7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9" name="Google Shape;11879;p7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0" name="Google Shape;11880;p7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1" name="Google Shape;11881;p7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2" name="Google Shape;11882;p7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3" name="Google Shape;11883;p7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84" name="Google Shape;11884;p72"/>
          <p:cNvGrpSpPr/>
          <p:nvPr/>
        </p:nvGrpSpPr>
        <p:grpSpPr>
          <a:xfrm>
            <a:off x="7524349" y="2456447"/>
            <a:ext cx="350332" cy="288948"/>
            <a:chOff x="7524349" y="2456447"/>
            <a:chExt cx="350332" cy="288948"/>
          </a:xfrm>
        </p:grpSpPr>
        <p:sp>
          <p:nvSpPr>
            <p:cNvPr id="11885" name="Google Shape;11885;p7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6" name="Google Shape;11886;p7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7" name="Google Shape;11887;p7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8" name="Google Shape;11888;p7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9" name="Google Shape;11889;p7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90" name="Google Shape;11890;p72"/>
          <p:cNvGrpSpPr/>
          <p:nvPr/>
        </p:nvGrpSpPr>
        <p:grpSpPr>
          <a:xfrm>
            <a:off x="3972749" y="2894211"/>
            <a:ext cx="355230" cy="356725"/>
            <a:chOff x="3972749" y="2894211"/>
            <a:chExt cx="355230" cy="356725"/>
          </a:xfrm>
        </p:grpSpPr>
        <p:sp>
          <p:nvSpPr>
            <p:cNvPr id="11891" name="Google Shape;11891;p7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2" name="Google Shape;11892;p7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3" name="Google Shape;11893;p7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4" name="Google Shape;11894;p7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5" name="Google Shape;11895;p7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96" name="Google Shape;11896;p72"/>
          <p:cNvGrpSpPr/>
          <p:nvPr/>
        </p:nvGrpSpPr>
        <p:grpSpPr>
          <a:xfrm>
            <a:off x="3527797" y="2918796"/>
            <a:ext cx="355993" cy="307904"/>
            <a:chOff x="3527797" y="2918796"/>
            <a:chExt cx="355993" cy="307904"/>
          </a:xfrm>
        </p:grpSpPr>
        <p:sp>
          <p:nvSpPr>
            <p:cNvPr id="11897" name="Google Shape;11897;p7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8" name="Google Shape;11898;p7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9" name="Google Shape;11899;p7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0" name="Google Shape;11900;p7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1" name="Google Shape;11901;p7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2" name="Google Shape;11902;p7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3" name="Google Shape;11903;p7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4" name="Google Shape;11904;p7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5" name="Google Shape;11905;p7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6" name="Google Shape;11906;p7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07" name="Google Shape;11907;p72"/>
          <p:cNvGrpSpPr/>
          <p:nvPr/>
        </p:nvGrpSpPr>
        <p:grpSpPr>
          <a:xfrm>
            <a:off x="3082845" y="2920959"/>
            <a:ext cx="356375" cy="302338"/>
            <a:chOff x="3082845" y="2920959"/>
            <a:chExt cx="356375" cy="302338"/>
          </a:xfrm>
        </p:grpSpPr>
        <p:sp>
          <p:nvSpPr>
            <p:cNvPr id="11908" name="Google Shape;11908;p7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9" name="Google Shape;11909;p7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10" name="Google Shape;11910;p72"/>
          <p:cNvGrpSpPr/>
          <p:nvPr/>
        </p:nvGrpSpPr>
        <p:grpSpPr>
          <a:xfrm>
            <a:off x="2639038" y="2894942"/>
            <a:ext cx="355612" cy="355612"/>
            <a:chOff x="2639038" y="2894942"/>
            <a:chExt cx="355612" cy="355612"/>
          </a:xfrm>
        </p:grpSpPr>
        <p:sp>
          <p:nvSpPr>
            <p:cNvPr id="11911" name="Google Shape;11911;p7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2" name="Google Shape;11912;p7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13" name="Google Shape;11913;p72"/>
          <p:cNvGrpSpPr/>
          <p:nvPr/>
        </p:nvGrpSpPr>
        <p:grpSpPr>
          <a:xfrm>
            <a:off x="2194468" y="2938865"/>
            <a:ext cx="355993" cy="267766"/>
            <a:chOff x="2194468" y="2938865"/>
            <a:chExt cx="355993" cy="267766"/>
          </a:xfrm>
        </p:grpSpPr>
        <p:sp>
          <p:nvSpPr>
            <p:cNvPr id="11914" name="Google Shape;11914;p7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5" name="Google Shape;11915;p7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6" name="Google Shape;11916;p7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7" name="Google Shape;11917;p7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8" name="Google Shape;11918;p7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9" name="Google Shape;11919;p7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0" name="Google Shape;11920;p7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1" name="Google Shape;11921;p7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2" name="Google Shape;11922;p7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3" name="Google Shape;11923;p7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4" name="Google Shape;11924;p7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5" name="Google Shape;11925;p7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6" name="Google Shape;11926;p7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7" name="Google Shape;11927;p7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8" name="Google Shape;11928;p7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9" name="Google Shape;11929;p7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0" name="Google Shape;11930;p7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1" name="Google Shape;11931;p7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2" name="Google Shape;11932;p7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3" name="Google Shape;11933;p7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34" name="Google Shape;11934;p72"/>
          <p:cNvGrpSpPr/>
          <p:nvPr/>
        </p:nvGrpSpPr>
        <p:grpSpPr>
          <a:xfrm>
            <a:off x="1749897" y="2894561"/>
            <a:ext cx="355993" cy="355612"/>
            <a:chOff x="1749897" y="2894561"/>
            <a:chExt cx="355993" cy="355612"/>
          </a:xfrm>
        </p:grpSpPr>
        <p:sp>
          <p:nvSpPr>
            <p:cNvPr id="11935" name="Google Shape;11935;p7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6" name="Google Shape;11936;p7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7" name="Google Shape;11937;p7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8" name="Google Shape;11938;p7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9" name="Google Shape;11939;p7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0" name="Google Shape;11940;p7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1" name="Google Shape;11941;p7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2" name="Google Shape;11942;p7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3" name="Google Shape;11943;p7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4" name="Google Shape;11944;p7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5" name="Google Shape;11945;p7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46" name="Google Shape;11946;p72"/>
          <p:cNvGrpSpPr/>
          <p:nvPr/>
        </p:nvGrpSpPr>
        <p:grpSpPr>
          <a:xfrm>
            <a:off x="1305327" y="2894211"/>
            <a:ext cx="357520" cy="357488"/>
            <a:chOff x="1305327" y="2894211"/>
            <a:chExt cx="357520" cy="357488"/>
          </a:xfrm>
        </p:grpSpPr>
        <p:sp>
          <p:nvSpPr>
            <p:cNvPr id="11947" name="Google Shape;11947;p7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8" name="Google Shape;11948;p7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9" name="Google Shape;11949;p7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0" name="Google Shape;11950;p7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1" name="Google Shape;11951;p7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52" name="Google Shape;11952;p72"/>
          <p:cNvGrpSpPr/>
          <p:nvPr/>
        </p:nvGrpSpPr>
        <p:grpSpPr>
          <a:xfrm>
            <a:off x="853950" y="2894720"/>
            <a:ext cx="364104" cy="353290"/>
            <a:chOff x="853950" y="2894720"/>
            <a:chExt cx="364104" cy="353290"/>
          </a:xfrm>
        </p:grpSpPr>
        <p:sp>
          <p:nvSpPr>
            <p:cNvPr id="11953" name="Google Shape;11953;p7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4" name="Google Shape;11954;p7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5" name="Google Shape;11955;p7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6" name="Google Shape;11956;p7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7" name="Google Shape;11957;p7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8" name="Google Shape;11958;p7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9" name="Google Shape;11959;p7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0" name="Google Shape;11960;p72"/>
          <p:cNvGrpSpPr/>
          <p:nvPr/>
        </p:nvGrpSpPr>
        <p:grpSpPr>
          <a:xfrm>
            <a:off x="7066548" y="2912594"/>
            <a:ext cx="352209" cy="334938"/>
            <a:chOff x="7066548" y="2912594"/>
            <a:chExt cx="352209" cy="334938"/>
          </a:xfrm>
        </p:grpSpPr>
        <p:sp>
          <p:nvSpPr>
            <p:cNvPr id="11961" name="Google Shape;11961;p7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2" name="Google Shape;11962;p7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3" name="Google Shape;11963;p7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4" name="Google Shape;11964;p7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5" name="Google Shape;11965;p7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6" name="Google Shape;11966;p7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67" name="Google Shape;11967;p7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8" name="Google Shape;11968;p7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69" name="Google Shape;11969;p72"/>
          <p:cNvGrpSpPr/>
          <p:nvPr/>
        </p:nvGrpSpPr>
        <p:grpSpPr>
          <a:xfrm>
            <a:off x="7541397" y="2904802"/>
            <a:ext cx="318495" cy="352209"/>
            <a:chOff x="7541397" y="2904802"/>
            <a:chExt cx="318495" cy="352209"/>
          </a:xfrm>
        </p:grpSpPr>
        <p:sp>
          <p:nvSpPr>
            <p:cNvPr id="11970" name="Google Shape;11970;p7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1" name="Google Shape;11971;p7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72" name="Google Shape;11972;p72"/>
          <p:cNvGrpSpPr/>
          <p:nvPr/>
        </p:nvGrpSpPr>
        <p:grpSpPr>
          <a:xfrm>
            <a:off x="8003015" y="2904039"/>
            <a:ext cx="306759" cy="351445"/>
            <a:chOff x="8003015" y="2904039"/>
            <a:chExt cx="306759" cy="351445"/>
          </a:xfrm>
        </p:grpSpPr>
        <p:sp>
          <p:nvSpPr>
            <p:cNvPr id="11973" name="Google Shape;11973;p7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4" name="Google Shape;11974;p7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5" name="Google Shape;11975;p7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6" name="Google Shape;11976;p7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7" name="Google Shape;11977;p7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8" name="Google Shape;11978;p7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79" name="Google Shape;11979;p72"/>
          <p:cNvGrpSpPr/>
          <p:nvPr/>
        </p:nvGrpSpPr>
        <p:grpSpPr>
          <a:xfrm>
            <a:off x="5687770" y="2885496"/>
            <a:ext cx="369638" cy="369606"/>
            <a:chOff x="5687770" y="2885496"/>
            <a:chExt cx="369638" cy="369606"/>
          </a:xfrm>
        </p:grpSpPr>
        <p:sp>
          <p:nvSpPr>
            <p:cNvPr id="11980" name="Google Shape;11980;p7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1" name="Google Shape;11981;p7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2" name="Google Shape;11982;p7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3" name="Google Shape;11983;p7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4" name="Google Shape;11984;p7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5" name="Google Shape;11985;p7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6" name="Google Shape;11986;p7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7" name="Google Shape;11987;p7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8" name="Google Shape;11988;p7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9" name="Google Shape;11989;p7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90" name="Google Shape;11990;p72"/>
          <p:cNvGrpSpPr/>
          <p:nvPr/>
        </p:nvGrpSpPr>
        <p:grpSpPr>
          <a:xfrm>
            <a:off x="4881958" y="2904802"/>
            <a:ext cx="156417" cy="349537"/>
            <a:chOff x="4881958" y="2904802"/>
            <a:chExt cx="156417" cy="349537"/>
          </a:xfrm>
        </p:grpSpPr>
        <p:sp>
          <p:nvSpPr>
            <p:cNvPr id="11991" name="Google Shape;11991;p7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2" name="Google Shape;11992;p7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3" name="Google Shape;11993;p7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4" name="Google Shape;11994;p7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5" name="Google Shape;11995;p7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6" name="Google Shape;11996;p7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7" name="Google Shape;11997;p7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98" name="Google Shape;11998;p72"/>
          <p:cNvGrpSpPr/>
          <p:nvPr/>
        </p:nvGrpSpPr>
        <p:grpSpPr>
          <a:xfrm>
            <a:off x="5230318" y="2886514"/>
            <a:ext cx="371133" cy="367443"/>
            <a:chOff x="5230318" y="2886514"/>
            <a:chExt cx="371133" cy="367443"/>
          </a:xfrm>
        </p:grpSpPr>
        <p:sp>
          <p:nvSpPr>
            <p:cNvPr id="11999" name="Google Shape;11999;p7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0" name="Google Shape;12000;p7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1" name="Google Shape;12001;p7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2" name="Google Shape;12002;p7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3" name="Google Shape;12003;p7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4" name="Google Shape;12004;p7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5" name="Google Shape;12005;p7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6" name="Google Shape;12006;p7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7" name="Google Shape;12007;p7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08" name="Google Shape;12008;p72"/>
          <p:cNvGrpSpPr/>
          <p:nvPr/>
        </p:nvGrpSpPr>
        <p:grpSpPr>
          <a:xfrm>
            <a:off x="5748358" y="3434578"/>
            <a:ext cx="352590" cy="182561"/>
            <a:chOff x="5748358" y="3434578"/>
            <a:chExt cx="352590" cy="182561"/>
          </a:xfrm>
        </p:grpSpPr>
        <p:sp>
          <p:nvSpPr>
            <p:cNvPr id="12009" name="Google Shape;12009;p7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0" name="Google Shape;12010;p7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1" name="Google Shape;12011;p7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2" name="Google Shape;12012;p7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3" name="Google Shape;12013;p7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4" name="Google Shape;12014;p7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15" name="Google Shape;12015;p72"/>
          <p:cNvGrpSpPr/>
          <p:nvPr/>
        </p:nvGrpSpPr>
        <p:grpSpPr>
          <a:xfrm>
            <a:off x="862283" y="4274771"/>
            <a:ext cx="341204" cy="359301"/>
            <a:chOff x="862283" y="4274771"/>
            <a:chExt cx="341204" cy="359301"/>
          </a:xfrm>
        </p:grpSpPr>
        <p:sp>
          <p:nvSpPr>
            <p:cNvPr id="12016" name="Google Shape;12016;p7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7" name="Google Shape;12017;p7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8" name="Google Shape;12018;p7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19" name="Google Shape;12019;p72"/>
          <p:cNvGrpSpPr/>
          <p:nvPr/>
        </p:nvGrpSpPr>
        <p:grpSpPr>
          <a:xfrm>
            <a:off x="1396957" y="4287365"/>
            <a:ext cx="301861" cy="332871"/>
            <a:chOff x="1396957" y="4287365"/>
            <a:chExt cx="301861" cy="332871"/>
          </a:xfrm>
        </p:grpSpPr>
        <p:sp>
          <p:nvSpPr>
            <p:cNvPr id="12020" name="Google Shape;12020;p7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1" name="Google Shape;12021;p7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2" name="Google Shape;12022;p7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3" name="Google Shape;12023;p7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4" name="Google Shape;12024;p7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5" name="Google Shape;12025;p7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6" name="Google Shape;12026;p7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7" name="Google Shape;12027;p7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8" name="Google Shape;12028;p7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9" name="Google Shape;12029;p7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0" name="Google Shape;12030;p7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1" name="Google Shape;12031;p7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2" name="Google Shape;12032;p7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3" name="Google Shape;12033;p7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4" name="Google Shape;12034;p7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35" name="Google Shape;12035;p72"/>
          <p:cNvGrpSpPr/>
          <p:nvPr/>
        </p:nvGrpSpPr>
        <p:grpSpPr>
          <a:xfrm>
            <a:off x="1865381" y="4277506"/>
            <a:ext cx="396131" cy="355612"/>
            <a:chOff x="1865381" y="4277506"/>
            <a:chExt cx="396131" cy="355612"/>
          </a:xfrm>
        </p:grpSpPr>
        <p:sp>
          <p:nvSpPr>
            <p:cNvPr id="12036" name="Google Shape;12036;p7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7" name="Google Shape;12037;p7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8" name="Google Shape;12038;p7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9" name="Google Shape;12039;p7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0" name="Google Shape;12040;p7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1" name="Google Shape;12041;p7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42" name="Google Shape;12042;p72"/>
          <p:cNvGrpSpPr/>
          <p:nvPr/>
        </p:nvGrpSpPr>
        <p:grpSpPr>
          <a:xfrm>
            <a:off x="2411823" y="4303999"/>
            <a:ext cx="334398" cy="299953"/>
            <a:chOff x="2411823" y="4303999"/>
            <a:chExt cx="334398" cy="299953"/>
          </a:xfrm>
        </p:grpSpPr>
        <p:sp>
          <p:nvSpPr>
            <p:cNvPr id="12043" name="Google Shape;12043;p7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4" name="Google Shape;12044;p7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5" name="Google Shape;12045;p7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6" name="Google Shape;12046;p7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7" name="Google Shape;12047;p7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8" name="Google Shape;12048;p7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9" name="Google Shape;12049;p7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50" name="Google Shape;12050;p72"/>
          <p:cNvGrpSpPr/>
          <p:nvPr/>
        </p:nvGrpSpPr>
        <p:grpSpPr>
          <a:xfrm>
            <a:off x="2903337" y="4279032"/>
            <a:ext cx="382519" cy="350682"/>
            <a:chOff x="2903337" y="4279032"/>
            <a:chExt cx="382519" cy="350682"/>
          </a:xfrm>
        </p:grpSpPr>
        <p:sp>
          <p:nvSpPr>
            <p:cNvPr id="12051" name="Google Shape;12051;p7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2" name="Google Shape;12052;p7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3" name="Google Shape;12053;p7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4" name="Google Shape;12054;p7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5" name="Google Shape;12055;p7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6" name="Google Shape;12056;p7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7" name="Google Shape;12057;p7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8" name="Google Shape;12058;p7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9" name="Google Shape;12059;p7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0" name="Google Shape;12060;p7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1" name="Google Shape;12061;p7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2" name="Google Shape;12062;p7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3" name="Google Shape;12063;p7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4" name="Google Shape;12064;p7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5" name="Google Shape;12065;p7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66" name="Google Shape;12066;p72"/>
          <p:cNvGrpSpPr/>
          <p:nvPr/>
        </p:nvGrpSpPr>
        <p:grpSpPr>
          <a:xfrm>
            <a:off x="3933342" y="4315767"/>
            <a:ext cx="383632" cy="276449"/>
            <a:chOff x="3933342" y="4315767"/>
            <a:chExt cx="383632" cy="276449"/>
          </a:xfrm>
        </p:grpSpPr>
        <p:sp>
          <p:nvSpPr>
            <p:cNvPr id="12067" name="Google Shape;12067;p7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8" name="Google Shape;12068;p7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9" name="Google Shape;12069;p7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0" name="Google Shape;12070;p7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1" name="Google Shape;12071;p7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2" name="Google Shape;12072;p7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73" name="Google Shape;12073;p72"/>
          <p:cNvGrpSpPr/>
          <p:nvPr/>
        </p:nvGrpSpPr>
        <p:grpSpPr>
          <a:xfrm>
            <a:off x="3441065" y="4302505"/>
            <a:ext cx="337069" cy="302593"/>
            <a:chOff x="3441065" y="4302505"/>
            <a:chExt cx="337069" cy="302593"/>
          </a:xfrm>
        </p:grpSpPr>
        <p:sp>
          <p:nvSpPr>
            <p:cNvPr id="12074" name="Google Shape;12074;p7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5" name="Google Shape;12075;p7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6" name="Google Shape;12076;p7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7" name="Google Shape;12077;p7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8" name="Google Shape;12078;p7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9" name="Google Shape;12079;p7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0" name="Google Shape;12080;p7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1" name="Google Shape;12081;p7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2" name="Google Shape;12082;p7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3" name="Google Shape;12083;p7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4" name="Google Shape;12084;p7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5" name="Google Shape;12085;p7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6" name="Google Shape;12086;p7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87" name="Google Shape;12087;p72"/>
          <p:cNvGrpSpPr/>
          <p:nvPr/>
        </p:nvGrpSpPr>
        <p:grpSpPr>
          <a:xfrm>
            <a:off x="3532345" y="3362635"/>
            <a:ext cx="339328" cy="336274"/>
            <a:chOff x="3532345" y="3362635"/>
            <a:chExt cx="339328" cy="336274"/>
          </a:xfrm>
        </p:grpSpPr>
        <p:sp>
          <p:nvSpPr>
            <p:cNvPr id="12088" name="Google Shape;12088;p7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9" name="Google Shape;12089;p7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0" name="Google Shape;12090;p7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1" name="Google Shape;12091;p7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2" name="Google Shape;12092;p7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093" name="Google Shape;12093;p7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094" name="Google Shape;12094;p72"/>
          <p:cNvGrpSpPr/>
          <p:nvPr/>
        </p:nvGrpSpPr>
        <p:grpSpPr>
          <a:xfrm>
            <a:off x="1883955" y="3808700"/>
            <a:ext cx="162873" cy="351445"/>
            <a:chOff x="1883955" y="3808700"/>
            <a:chExt cx="162873" cy="351445"/>
          </a:xfrm>
        </p:grpSpPr>
        <p:sp>
          <p:nvSpPr>
            <p:cNvPr id="12095" name="Google Shape;12095;p7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6" name="Google Shape;12096;p7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97" name="Google Shape;12097;p72"/>
          <p:cNvGrpSpPr/>
          <p:nvPr/>
        </p:nvGrpSpPr>
        <p:grpSpPr>
          <a:xfrm>
            <a:off x="939156" y="3809209"/>
            <a:ext cx="192007" cy="351318"/>
            <a:chOff x="939156" y="3809209"/>
            <a:chExt cx="192007" cy="351318"/>
          </a:xfrm>
        </p:grpSpPr>
        <p:sp>
          <p:nvSpPr>
            <p:cNvPr id="12098" name="Google Shape;12098;p7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9" name="Google Shape;12099;p7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00" name="Google Shape;12100;p72"/>
          <p:cNvGrpSpPr/>
          <p:nvPr/>
        </p:nvGrpSpPr>
        <p:grpSpPr>
          <a:xfrm>
            <a:off x="2306167" y="3809845"/>
            <a:ext cx="193915" cy="349155"/>
            <a:chOff x="2306167" y="3809845"/>
            <a:chExt cx="193915" cy="349155"/>
          </a:xfrm>
        </p:grpSpPr>
        <p:sp>
          <p:nvSpPr>
            <p:cNvPr id="12101" name="Google Shape;12101;p7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2" name="Google Shape;12102;p7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3" name="Google Shape;12103;p7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4" name="Google Shape;12104;p7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5" name="Google Shape;12105;p7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6" name="Google Shape;12106;p7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7" name="Google Shape;12107;p7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08" name="Google Shape;12108;p72"/>
          <p:cNvGrpSpPr/>
          <p:nvPr/>
        </p:nvGrpSpPr>
        <p:grpSpPr>
          <a:xfrm>
            <a:off x="1323901" y="3807173"/>
            <a:ext cx="356343" cy="356757"/>
            <a:chOff x="1323901" y="3807173"/>
            <a:chExt cx="356343" cy="356757"/>
          </a:xfrm>
        </p:grpSpPr>
        <p:sp>
          <p:nvSpPr>
            <p:cNvPr id="12109" name="Google Shape;12109;p7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0" name="Google Shape;12110;p7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1" name="Google Shape;12111;p7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2" name="Google Shape;12112;p7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3" name="Google Shape;12113;p7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4" name="Google Shape;12114;p7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5" name="Google Shape;12115;p7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6" name="Google Shape;12116;p7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7" name="Google Shape;12117;p7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8" name="Google Shape;12118;p7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9" name="Google Shape;12119;p7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0" name="Google Shape;12120;p7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1" name="Google Shape;12121;p7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2" name="Google Shape;12122;p7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3" name="Google Shape;12123;p7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4" name="Google Shape;12124;p7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5" name="Google Shape;12125;p7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6" name="Google Shape;12126;p7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7" name="Google Shape;12127;p7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8" name="Google Shape;12128;p7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9" name="Google Shape;12129;p7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0" name="Google Shape;12130;p7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1" name="Google Shape;12131;p7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2" name="Google Shape;12132;p7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133" name="Google Shape;12133;p7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134" name="Google Shape;12134;p72"/>
          <p:cNvGrpSpPr/>
          <p:nvPr/>
        </p:nvGrpSpPr>
        <p:grpSpPr>
          <a:xfrm>
            <a:off x="859262" y="3353920"/>
            <a:ext cx="306759" cy="351445"/>
            <a:chOff x="859262" y="3353920"/>
            <a:chExt cx="306759" cy="351445"/>
          </a:xfrm>
        </p:grpSpPr>
        <p:sp>
          <p:nvSpPr>
            <p:cNvPr id="12135" name="Google Shape;12135;p7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6" name="Google Shape;12136;p7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7" name="Google Shape;12137;p7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8" name="Google Shape;12138;p7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9" name="Google Shape;12139;p7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140" name="Google Shape;12140;p7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141" name="Google Shape;12141;p72"/>
          <p:cNvGrpSpPr/>
          <p:nvPr/>
        </p:nvGrpSpPr>
        <p:grpSpPr>
          <a:xfrm>
            <a:off x="3967437" y="3837102"/>
            <a:ext cx="364708" cy="295405"/>
            <a:chOff x="3967437" y="3837102"/>
            <a:chExt cx="364708" cy="295405"/>
          </a:xfrm>
        </p:grpSpPr>
        <p:sp>
          <p:nvSpPr>
            <p:cNvPr id="12142" name="Google Shape;12142;p7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3" name="Google Shape;12143;p7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4" name="Google Shape;12144;p7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5" name="Google Shape;12145;p7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6" name="Google Shape;12146;p7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147" name="Google Shape;12147;p7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8" name="Google Shape;12148;p7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9" name="Google Shape;12149;p7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150" name="Google Shape;12150;p72"/>
          <p:cNvGrpSpPr/>
          <p:nvPr/>
        </p:nvGrpSpPr>
        <p:grpSpPr>
          <a:xfrm>
            <a:off x="5811827" y="3806451"/>
            <a:ext cx="283743" cy="308444"/>
            <a:chOff x="5964227" y="3858701"/>
            <a:chExt cx="283743" cy="308444"/>
          </a:xfrm>
        </p:grpSpPr>
        <p:sp>
          <p:nvSpPr>
            <p:cNvPr id="12151" name="Google Shape;12151;p7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2" name="Google Shape;12152;p7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3" name="Google Shape;12153;p7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4" name="Google Shape;12154;p7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55" name="Google Shape;12155;p72"/>
          <p:cNvGrpSpPr/>
          <p:nvPr/>
        </p:nvGrpSpPr>
        <p:grpSpPr>
          <a:xfrm>
            <a:off x="6243508" y="3873073"/>
            <a:ext cx="320372" cy="213602"/>
            <a:chOff x="6395908" y="3873073"/>
            <a:chExt cx="320372" cy="213602"/>
          </a:xfrm>
        </p:grpSpPr>
        <p:sp>
          <p:nvSpPr>
            <p:cNvPr id="12156" name="Google Shape;12156;p7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7" name="Google Shape;12157;p7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8" name="Google Shape;12158;p7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9" name="Google Shape;12159;p7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0" name="Google Shape;12160;p7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1" name="Google Shape;12161;p7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2" name="Google Shape;12162;p7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3" name="Google Shape;12163;p7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4" name="Google Shape;12164;p7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5" name="Google Shape;12165;p7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66" name="Google Shape;12166;p72"/>
          <p:cNvGrpSpPr/>
          <p:nvPr/>
        </p:nvGrpSpPr>
        <p:grpSpPr>
          <a:xfrm>
            <a:off x="7262890" y="3802816"/>
            <a:ext cx="357138" cy="352018"/>
            <a:chOff x="7415290" y="3802816"/>
            <a:chExt cx="357138" cy="352018"/>
          </a:xfrm>
        </p:grpSpPr>
        <p:sp>
          <p:nvSpPr>
            <p:cNvPr id="12167" name="Google Shape;12167;p7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8" name="Google Shape;12168;p7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9" name="Google Shape;12169;p7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0" name="Google Shape;12170;p7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1" name="Google Shape;12171;p7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2" name="Google Shape;12172;p7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3" name="Google Shape;12173;p7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4" name="Google Shape;12174;p7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75" name="Google Shape;12175;p72"/>
          <p:cNvGrpSpPr/>
          <p:nvPr/>
        </p:nvGrpSpPr>
        <p:grpSpPr>
          <a:xfrm>
            <a:off x="6737312" y="3833413"/>
            <a:ext cx="355230" cy="293401"/>
            <a:chOff x="6889712" y="3833413"/>
            <a:chExt cx="355230" cy="293401"/>
          </a:xfrm>
        </p:grpSpPr>
        <p:sp>
          <p:nvSpPr>
            <p:cNvPr id="12176" name="Google Shape;12176;p7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7" name="Google Shape;12177;p7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8" name="Google Shape;12178;p7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9" name="Google Shape;12179;p7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0" name="Google Shape;12180;p7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81" name="Google Shape;12181;p72"/>
          <p:cNvGrpSpPr/>
          <p:nvPr/>
        </p:nvGrpSpPr>
        <p:grpSpPr>
          <a:xfrm>
            <a:off x="7707152" y="3835870"/>
            <a:ext cx="282318" cy="337168"/>
            <a:chOff x="1635875" y="237775"/>
            <a:chExt cx="4370250" cy="5219325"/>
          </a:xfrm>
        </p:grpSpPr>
        <p:sp>
          <p:nvSpPr>
            <p:cNvPr id="12182" name="Google Shape;12182;p7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3" name="Google Shape;12183;p7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84" name="Google Shape;12184;p72"/>
          <p:cNvGrpSpPr/>
          <p:nvPr/>
        </p:nvGrpSpPr>
        <p:grpSpPr>
          <a:xfrm>
            <a:off x="3103963" y="3361140"/>
            <a:ext cx="297886" cy="337578"/>
            <a:chOff x="3103963" y="3361140"/>
            <a:chExt cx="297886" cy="337578"/>
          </a:xfrm>
        </p:grpSpPr>
        <p:sp>
          <p:nvSpPr>
            <p:cNvPr id="12185" name="Google Shape;12185;p7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6" name="Google Shape;12186;p7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7" name="Google Shape;12187;p7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8" name="Google Shape;12188;p7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9" name="Google Shape;12189;p7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0" name="Google Shape;12190;p7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1" name="Google Shape;12191;p7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2" name="Google Shape;12192;p7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3" name="Google Shape;12193;p7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4" name="Google Shape;12194;p7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5" name="Google Shape;12195;p7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6" name="Google Shape;12196;p7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7" name="Google Shape;12197;p7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8" name="Google Shape;12198;p7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9" name="Google Shape;12199;p7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0" name="Google Shape;12200;p7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1" name="Google Shape;12201;p7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2" name="Google Shape;12202;p7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3" name="Google Shape;12203;p7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4" name="Google Shape;12204;p7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5" name="Google Shape;12205;p7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6" name="Google Shape;12206;p7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7" name="Google Shape;12207;p7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8" name="Google Shape;12208;p7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09" name="Google Shape;12209;p72"/>
          <p:cNvGrpSpPr/>
          <p:nvPr/>
        </p:nvGrpSpPr>
        <p:grpSpPr>
          <a:xfrm>
            <a:off x="2667821" y="3361108"/>
            <a:ext cx="273046" cy="337801"/>
            <a:chOff x="2667821" y="3361108"/>
            <a:chExt cx="273046" cy="337801"/>
          </a:xfrm>
        </p:grpSpPr>
        <p:sp>
          <p:nvSpPr>
            <p:cNvPr id="12210" name="Google Shape;12210;p7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1" name="Google Shape;12211;p7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2" name="Google Shape;12212;p7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3" name="Google Shape;12213;p7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4" name="Google Shape;12214;p7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5" name="Google Shape;12215;p7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6" name="Google Shape;12216;p7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7" name="Google Shape;12217;p7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8" name="Google Shape;12218;p7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9" name="Google Shape;12219;p7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0" name="Google Shape;12220;p7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1" name="Google Shape;12221;p7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2" name="Google Shape;12222;p7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3" name="Google Shape;12223;p7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4" name="Google Shape;12224;p7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5" name="Google Shape;12225;p7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6" name="Google Shape;12226;p7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7" name="Google Shape;12227;p7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8" name="Google Shape;12228;p7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29" name="Google Shape;12229;p72"/>
          <p:cNvGrpSpPr/>
          <p:nvPr/>
        </p:nvGrpSpPr>
        <p:grpSpPr>
          <a:xfrm>
            <a:off x="2212469" y="3360313"/>
            <a:ext cx="282715" cy="338660"/>
            <a:chOff x="2212469" y="3360313"/>
            <a:chExt cx="282715" cy="338660"/>
          </a:xfrm>
        </p:grpSpPr>
        <p:sp>
          <p:nvSpPr>
            <p:cNvPr id="12230" name="Google Shape;12230;p7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1" name="Google Shape;12231;p7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2" name="Google Shape;12232;p7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33" name="Google Shape;12233;p72"/>
          <p:cNvGrpSpPr/>
          <p:nvPr/>
        </p:nvGrpSpPr>
        <p:grpSpPr>
          <a:xfrm>
            <a:off x="1768821" y="3361108"/>
            <a:ext cx="278739" cy="339073"/>
            <a:chOff x="1768821" y="3361108"/>
            <a:chExt cx="278739" cy="339073"/>
          </a:xfrm>
        </p:grpSpPr>
        <p:sp>
          <p:nvSpPr>
            <p:cNvPr id="12234" name="Google Shape;12234;p7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5" name="Google Shape;12235;p7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6" name="Google Shape;12236;p7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7" name="Google Shape;12237;p7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8" name="Google Shape;12238;p7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9" name="Google Shape;12239;p7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0" name="Google Shape;12240;p7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1" name="Google Shape;12241;p7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2" name="Google Shape;12242;p7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3" name="Google Shape;12243;p7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4" name="Google Shape;12244;p7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45" name="Google Shape;12245;p72"/>
          <p:cNvGrpSpPr/>
          <p:nvPr/>
        </p:nvGrpSpPr>
        <p:grpSpPr>
          <a:xfrm>
            <a:off x="5337883" y="3336873"/>
            <a:ext cx="307141" cy="376826"/>
            <a:chOff x="5337883" y="3336873"/>
            <a:chExt cx="307141" cy="376826"/>
          </a:xfrm>
        </p:grpSpPr>
        <p:sp>
          <p:nvSpPr>
            <p:cNvPr id="12246" name="Google Shape;12246;p7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7" name="Google Shape;12247;p7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48" name="Google Shape;12248;p72"/>
          <p:cNvGrpSpPr/>
          <p:nvPr/>
        </p:nvGrpSpPr>
        <p:grpSpPr>
          <a:xfrm>
            <a:off x="4883835" y="3337255"/>
            <a:ext cx="323425" cy="377557"/>
            <a:chOff x="4883835" y="3337255"/>
            <a:chExt cx="323425" cy="377557"/>
          </a:xfrm>
        </p:grpSpPr>
        <p:sp>
          <p:nvSpPr>
            <p:cNvPr id="12249" name="Google Shape;12249;p7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0" name="Google Shape;12250;p7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1" name="Google Shape;12251;p7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52" name="Google Shape;12252;p72"/>
          <p:cNvGrpSpPr/>
          <p:nvPr/>
        </p:nvGrpSpPr>
        <p:grpSpPr>
          <a:xfrm>
            <a:off x="6193310" y="3407289"/>
            <a:ext cx="352590" cy="237488"/>
            <a:chOff x="6193310" y="3407289"/>
            <a:chExt cx="352590" cy="237488"/>
          </a:xfrm>
        </p:grpSpPr>
        <p:sp>
          <p:nvSpPr>
            <p:cNvPr id="12253" name="Google Shape;12253;p7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4" name="Google Shape;12254;p7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5" name="Google Shape;12255;p7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6" name="Google Shape;12256;p7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7" name="Google Shape;12257;p7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58" name="Google Shape;12258;p72"/>
          <p:cNvGrpSpPr/>
          <p:nvPr/>
        </p:nvGrpSpPr>
        <p:grpSpPr>
          <a:xfrm>
            <a:off x="6637117" y="3397843"/>
            <a:ext cx="353735" cy="254504"/>
            <a:chOff x="6637117" y="3397843"/>
            <a:chExt cx="353735" cy="254504"/>
          </a:xfrm>
        </p:grpSpPr>
        <p:sp>
          <p:nvSpPr>
            <p:cNvPr id="12259" name="Google Shape;12259;p7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0" name="Google Shape;12260;p7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1" name="Google Shape;12261;p7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2" name="Google Shape;12262;p7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3" name="Google Shape;12263;p7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4" name="Google Shape;12264;p7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65" name="Google Shape;12265;p72"/>
          <p:cNvGrpSpPr/>
          <p:nvPr/>
        </p:nvGrpSpPr>
        <p:grpSpPr>
          <a:xfrm>
            <a:off x="7075994" y="3349531"/>
            <a:ext cx="360637" cy="352336"/>
            <a:chOff x="7075994" y="3349531"/>
            <a:chExt cx="360637" cy="352336"/>
          </a:xfrm>
        </p:grpSpPr>
        <p:sp>
          <p:nvSpPr>
            <p:cNvPr id="12266" name="Google Shape;12266;p7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7" name="Google Shape;12267;p7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8" name="Google Shape;12268;p7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9" name="Google Shape;12269;p7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0" name="Google Shape;12270;p7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1" name="Google Shape;12271;p7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2" name="Google Shape;12272;p7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73" name="Google Shape;12273;p72"/>
          <p:cNvGrpSpPr/>
          <p:nvPr/>
        </p:nvGrpSpPr>
        <p:grpSpPr>
          <a:xfrm>
            <a:off x="7651983" y="3349181"/>
            <a:ext cx="107183" cy="352399"/>
            <a:chOff x="7651983" y="3349181"/>
            <a:chExt cx="107183" cy="352399"/>
          </a:xfrm>
        </p:grpSpPr>
        <p:sp>
          <p:nvSpPr>
            <p:cNvPr id="12274" name="Google Shape;12274;p7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5" name="Google Shape;12275;p7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76" name="Google Shape;12276;p72"/>
          <p:cNvGrpSpPr/>
          <p:nvPr/>
        </p:nvGrpSpPr>
        <p:grpSpPr>
          <a:xfrm>
            <a:off x="7973468" y="3382322"/>
            <a:ext cx="352590" cy="287072"/>
            <a:chOff x="7973468" y="3382322"/>
            <a:chExt cx="352590" cy="287072"/>
          </a:xfrm>
        </p:grpSpPr>
        <p:sp>
          <p:nvSpPr>
            <p:cNvPr id="12277" name="Google Shape;12277;p7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8" name="Google Shape;12278;p7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9" name="Google Shape;12279;p7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0" name="Google Shape;12280;p7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1" name="Google Shape;12281;p7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2" name="Google Shape;12282;p7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3" name="Google Shape;12283;p7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4" name="Google Shape;12284;p7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5" name="Google Shape;12285;p7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6" name="Google Shape;12286;p7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7" name="Google Shape;12287;p7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8" name="Google Shape;12288;p7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2292" name="Shape 12292"/>
        <p:cNvGrpSpPr/>
        <p:nvPr/>
      </p:nvGrpSpPr>
      <p:grpSpPr>
        <a:xfrm>
          <a:off x="0" y="0"/>
          <a:ext cx="0" cy="0"/>
          <a:chOff x="0" y="0"/>
          <a:chExt cx="0" cy="0"/>
        </a:xfrm>
      </p:grpSpPr>
      <p:sp>
        <p:nvSpPr>
          <p:cNvPr id="12293" name="Google Shape;12293;p73"/>
          <p:cNvSpPr txBox="1"/>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Nature Icons</a:t>
            </a:r>
            <a:endParaRPr>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12294" name="Google Shape;12294;p73"/>
          <p:cNvGrpSpPr/>
          <p:nvPr/>
        </p:nvGrpSpPr>
        <p:grpSpPr>
          <a:xfrm>
            <a:off x="849677" y="1500658"/>
            <a:ext cx="347872" cy="347488"/>
            <a:chOff x="849677" y="1500658"/>
            <a:chExt cx="347872" cy="347488"/>
          </a:xfrm>
        </p:grpSpPr>
        <p:sp>
          <p:nvSpPr>
            <p:cNvPr id="12295" name="Google Shape;12295;p7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6" name="Google Shape;12296;p7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7" name="Google Shape;12297;p7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8" name="Google Shape;12298;p7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9" name="Google Shape;12299;p7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0" name="Google Shape;12300;p7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01" name="Google Shape;12301;p73"/>
          <p:cNvGrpSpPr/>
          <p:nvPr/>
        </p:nvGrpSpPr>
        <p:grpSpPr>
          <a:xfrm>
            <a:off x="1415853" y="1500658"/>
            <a:ext cx="315872" cy="347488"/>
            <a:chOff x="1415853" y="1500658"/>
            <a:chExt cx="315872" cy="347488"/>
          </a:xfrm>
        </p:grpSpPr>
        <p:sp>
          <p:nvSpPr>
            <p:cNvPr id="12302" name="Google Shape;12302;p7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3" name="Google Shape;12303;p7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4" name="Google Shape;12304;p7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5" name="Google Shape;12305;p7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06" name="Google Shape;12306;p73"/>
          <p:cNvGrpSpPr/>
          <p:nvPr/>
        </p:nvGrpSpPr>
        <p:grpSpPr>
          <a:xfrm>
            <a:off x="4697389" y="1500658"/>
            <a:ext cx="347520" cy="347104"/>
            <a:chOff x="4697389" y="1500658"/>
            <a:chExt cx="347520" cy="347104"/>
          </a:xfrm>
        </p:grpSpPr>
        <p:sp>
          <p:nvSpPr>
            <p:cNvPr id="12307" name="Google Shape;12307;p7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8" name="Google Shape;12308;p7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9" name="Google Shape;12309;p7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0" name="Google Shape;12310;p73"/>
          <p:cNvGrpSpPr/>
          <p:nvPr/>
        </p:nvGrpSpPr>
        <p:grpSpPr>
          <a:xfrm>
            <a:off x="3603533" y="1964946"/>
            <a:ext cx="347520" cy="353760"/>
            <a:chOff x="3603533" y="1964946"/>
            <a:chExt cx="347520" cy="353760"/>
          </a:xfrm>
        </p:grpSpPr>
        <p:sp>
          <p:nvSpPr>
            <p:cNvPr id="12311" name="Google Shape;12311;p7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2" name="Google Shape;12312;p7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3" name="Google Shape;12313;p7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4" name="Google Shape;12314;p73"/>
          <p:cNvGrpSpPr/>
          <p:nvPr/>
        </p:nvGrpSpPr>
        <p:grpSpPr>
          <a:xfrm>
            <a:off x="1950765" y="1964338"/>
            <a:ext cx="357792" cy="352448"/>
            <a:chOff x="1950765" y="1964338"/>
            <a:chExt cx="357792" cy="352448"/>
          </a:xfrm>
        </p:grpSpPr>
        <p:sp>
          <p:nvSpPr>
            <p:cNvPr id="12315" name="Google Shape;12315;p7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6" name="Google Shape;12316;p7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7" name="Google Shape;12317;p7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8" name="Google Shape;12318;p7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9" name="Google Shape;12319;p73"/>
          <p:cNvGrpSpPr/>
          <p:nvPr/>
        </p:nvGrpSpPr>
        <p:grpSpPr>
          <a:xfrm>
            <a:off x="7435629" y="1964690"/>
            <a:ext cx="367712" cy="353248"/>
            <a:chOff x="7435629" y="1964690"/>
            <a:chExt cx="367712" cy="353248"/>
          </a:xfrm>
        </p:grpSpPr>
        <p:sp>
          <p:nvSpPr>
            <p:cNvPr id="12320" name="Google Shape;12320;p7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1" name="Google Shape;12321;p7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2" name="Google Shape;12322;p7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3" name="Google Shape;12323;p7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24" name="Google Shape;12324;p73"/>
          <p:cNvGrpSpPr/>
          <p:nvPr/>
        </p:nvGrpSpPr>
        <p:grpSpPr>
          <a:xfrm>
            <a:off x="2512749" y="1965042"/>
            <a:ext cx="333024" cy="352896"/>
            <a:chOff x="2512749" y="1965042"/>
            <a:chExt cx="333024" cy="352896"/>
          </a:xfrm>
        </p:grpSpPr>
        <p:sp>
          <p:nvSpPr>
            <p:cNvPr id="12325" name="Google Shape;12325;p7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6" name="Google Shape;12326;p7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7" name="Google Shape;12327;p7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8" name="Google Shape;12328;p7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9" name="Google Shape;12329;p7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0" name="Google Shape;12330;p73"/>
          <p:cNvGrpSpPr/>
          <p:nvPr/>
        </p:nvGrpSpPr>
        <p:grpSpPr>
          <a:xfrm>
            <a:off x="1398317" y="1981778"/>
            <a:ext cx="365792" cy="335392"/>
            <a:chOff x="1398317" y="1981778"/>
            <a:chExt cx="365792" cy="335392"/>
          </a:xfrm>
        </p:grpSpPr>
        <p:sp>
          <p:nvSpPr>
            <p:cNvPr id="12331" name="Google Shape;12331;p7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2" name="Google Shape;12332;p7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3" name="Google Shape;12333;p7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4" name="Google Shape;12334;p7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5" name="Google Shape;12335;p7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6" name="Google Shape;12336;p7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7" name="Google Shape;12337;p73"/>
          <p:cNvGrpSpPr/>
          <p:nvPr/>
        </p:nvGrpSpPr>
        <p:grpSpPr>
          <a:xfrm>
            <a:off x="3052237" y="2003570"/>
            <a:ext cx="353600" cy="314752"/>
            <a:chOff x="3052237" y="2003570"/>
            <a:chExt cx="353600" cy="314752"/>
          </a:xfrm>
        </p:grpSpPr>
        <p:sp>
          <p:nvSpPr>
            <p:cNvPr id="12338" name="Google Shape;12338;p7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9" name="Google Shape;12339;p7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0" name="Google Shape;12340;p7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41" name="Google Shape;12341;p73"/>
          <p:cNvGrpSpPr/>
          <p:nvPr/>
        </p:nvGrpSpPr>
        <p:grpSpPr>
          <a:xfrm>
            <a:off x="1404013" y="2958066"/>
            <a:ext cx="368096" cy="223968"/>
            <a:chOff x="1404013" y="2958066"/>
            <a:chExt cx="368096" cy="223968"/>
          </a:xfrm>
        </p:grpSpPr>
        <p:sp>
          <p:nvSpPr>
            <p:cNvPr id="12342" name="Google Shape;12342;p7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3" name="Google Shape;12343;p7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344" name="Google Shape;12344;p7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5" name="Google Shape;12345;p7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346" name="Google Shape;12346;p73"/>
          <p:cNvGrpSpPr/>
          <p:nvPr/>
        </p:nvGrpSpPr>
        <p:grpSpPr>
          <a:xfrm>
            <a:off x="1951149" y="2885202"/>
            <a:ext cx="370368" cy="367328"/>
            <a:chOff x="1951149" y="2885202"/>
            <a:chExt cx="370368" cy="367328"/>
          </a:xfrm>
        </p:grpSpPr>
        <p:sp>
          <p:nvSpPr>
            <p:cNvPr id="12347" name="Google Shape;12347;p7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8" name="Google Shape;12348;p7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9" name="Google Shape;12349;p7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50" name="Google Shape;12350;p73"/>
          <p:cNvGrpSpPr/>
          <p:nvPr/>
        </p:nvGrpSpPr>
        <p:grpSpPr>
          <a:xfrm>
            <a:off x="2501677" y="2906162"/>
            <a:ext cx="367328" cy="327296"/>
            <a:chOff x="2501677" y="2906162"/>
            <a:chExt cx="367328" cy="327296"/>
          </a:xfrm>
        </p:grpSpPr>
        <p:sp>
          <p:nvSpPr>
            <p:cNvPr id="12351" name="Google Shape;12351;p7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2" name="Google Shape;12352;p7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3" name="Google Shape;12353;p7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354" name="Google Shape;12354;p7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355" name="Google Shape;12355;p73"/>
          <p:cNvGrpSpPr/>
          <p:nvPr/>
        </p:nvGrpSpPr>
        <p:grpSpPr>
          <a:xfrm>
            <a:off x="3050317" y="2893714"/>
            <a:ext cx="367712" cy="354240"/>
            <a:chOff x="3050317" y="2893714"/>
            <a:chExt cx="367712" cy="354240"/>
          </a:xfrm>
        </p:grpSpPr>
        <p:sp>
          <p:nvSpPr>
            <p:cNvPr id="12356" name="Google Shape;12356;p7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7" name="Google Shape;12357;p7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358" name="Google Shape;12358;p7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9" name="Google Shape;12359;p7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360" name="Google Shape;12360;p73"/>
          <p:cNvGrpSpPr/>
          <p:nvPr/>
        </p:nvGrpSpPr>
        <p:grpSpPr>
          <a:xfrm>
            <a:off x="7531277" y="2886354"/>
            <a:ext cx="185184" cy="367296"/>
            <a:chOff x="7531277" y="2886354"/>
            <a:chExt cx="185184" cy="367296"/>
          </a:xfrm>
        </p:grpSpPr>
        <p:sp>
          <p:nvSpPr>
            <p:cNvPr id="12361" name="Google Shape;12361;p7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2" name="Google Shape;12362;p7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3" name="Google Shape;12363;p7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64" name="Google Shape;12364;p73"/>
          <p:cNvGrpSpPr/>
          <p:nvPr/>
        </p:nvGrpSpPr>
        <p:grpSpPr>
          <a:xfrm>
            <a:off x="6926637" y="2886738"/>
            <a:ext cx="297184" cy="367296"/>
            <a:chOff x="6926637" y="2886738"/>
            <a:chExt cx="297184" cy="367296"/>
          </a:xfrm>
        </p:grpSpPr>
        <p:sp>
          <p:nvSpPr>
            <p:cNvPr id="12365" name="Google Shape;12365;p7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6" name="Google Shape;12366;p7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7" name="Google Shape;12367;p7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368" name="Google Shape;12368;p7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9" name="Google Shape;12369;p7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370" name="Google Shape;12370;p73"/>
          <p:cNvGrpSpPr/>
          <p:nvPr/>
        </p:nvGrpSpPr>
        <p:grpSpPr>
          <a:xfrm>
            <a:off x="6340653" y="2886354"/>
            <a:ext cx="370368" cy="368064"/>
            <a:chOff x="6340653" y="2886354"/>
            <a:chExt cx="370368" cy="368064"/>
          </a:xfrm>
        </p:grpSpPr>
        <p:sp>
          <p:nvSpPr>
            <p:cNvPr id="12371" name="Google Shape;12371;p7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2" name="Google Shape;12372;p7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3" name="Google Shape;12373;p7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4" name="Google Shape;12374;p7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5" name="Google Shape;12375;p7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6" name="Google Shape;12376;p7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77" name="Google Shape;12377;p73"/>
          <p:cNvGrpSpPr/>
          <p:nvPr/>
        </p:nvGrpSpPr>
        <p:grpSpPr>
          <a:xfrm>
            <a:off x="5246797" y="1981426"/>
            <a:ext cx="354752" cy="336512"/>
            <a:chOff x="5246797" y="1981426"/>
            <a:chExt cx="354752" cy="336512"/>
          </a:xfrm>
        </p:grpSpPr>
        <p:sp>
          <p:nvSpPr>
            <p:cNvPr id="12378" name="Google Shape;12378;p7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9" name="Google Shape;12379;p7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80" name="Google Shape;12380;p73"/>
          <p:cNvGrpSpPr/>
          <p:nvPr/>
        </p:nvGrpSpPr>
        <p:grpSpPr>
          <a:xfrm>
            <a:off x="4148749" y="2102066"/>
            <a:ext cx="355136" cy="216256"/>
            <a:chOff x="4148749" y="2102066"/>
            <a:chExt cx="355136" cy="216256"/>
          </a:xfrm>
        </p:grpSpPr>
        <p:sp>
          <p:nvSpPr>
            <p:cNvPr id="12381" name="Google Shape;12381;p7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2" name="Google Shape;12382;p7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83" name="Google Shape;12383;p73"/>
          <p:cNvGrpSpPr/>
          <p:nvPr/>
        </p:nvGrpSpPr>
        <p:grpSpPr>
          <a:xfrm>
            <a:off x="5794669" y="2001426"/>
            <a:ext cx="354752" cy="315360"/>
            <a:chOff x="5794669" y="2001426"/>
            <a:chExt cx="354752" cy="315360"/>
          </a:xfrm>
        </p:grpSpPr>
        <p:sp>
          <p:nvSpPr>
            <p:cNvPr id="12384" name="Google Shape;12384;p7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5" name="Google Shape;12385;p7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86" name="Google Shape;12386;p73"/>
          <p:cNvGrpSpPr/>
          <p:nvPr/>
        </p:nvGrpSpPr>
        <p:grpSpPr>
          <a:xfrm>
            <a:off x="6345229" y="2029842"/>
            <a:ext cx="352832" cy="289216"/>
            <a:chOff x="6345229" y="2029842"/>
            <a:chExt cx="352832" cy="289216"/>
          </a:xfrm>
        </p:grpSpPr>
        <p:sp>
          <p:nvSpPr>
            <p:cNvPr id="12387" name="Google Shape;12387;p7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8" name="Google Shape;12388;p7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89" name="Google Shape;12389;p73"/>
          <p:cNvGrpSpPr/>
          <p:nvPr/>
        </p:nvGrpSpPr>
        <p:grpSpPr>
          <a:xfrm>
            <a:off x="4697389" y="2036338"/>
            <a:ext cx="354752" cy="281984"/>
            <a:chOff x="4697389" y="2036338"/>
            <a:chExt cx="354752" cy="281984"/>
          </a:xfrm>
        </p:grpSpPr>
        <p:sp>
          <p:nvSpPr>
            <p:cNvPr id="12390" name="Google Shape;12390;p7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1" name="Google Shape;12391;p7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92" name="Google Shape;12392;p73"/>
          <p:cNvGrpSpPr/>
          <p:nvPr/>
        </p:nvGrpSpPr>
        <p:grpSpPr>
          <a:xfrm>
            <a:off x="1404013" y="2424754"/>
            <a:ext cx="353600" cy="354944"/>
            <a:chOff x="1404013" y="2424754"/>
            <a:chExt cx="353600" cy="354944"/>
          </a:xfrm>
        </p:grpSpPr>
        <p:sp>
          <p:nvSpPr>
            <p:cNvPr id="12393" name="Google Shape;12393;p7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4" name="Google Shape;12394;p7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5" name="Google Shape;12395;p7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6" name="Google Shape;12396;p7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7" name="Google Shape;12397;p7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98" name="Google Shape;12398;p73"/>
          <p:cNvGrpSpPr/>
          <p:nvPr/>
        </p:nvGrpSpPr>
        <p:grpSpPr>
          <a:xfrm>
            <a:off x="854253" y="2428274"/>
            <a:ext cx="355104" cy="351040"/>
            <a:chOff x="854253" y="2428274"/>
            <a:chExt cx="355104" cy="351040"/>
          </a:xfrm>
        </p:grpSpPr>
        <p:sp>
          <p:nvSpPr>
            <p:cNvPr id="12399" name="Google Shape;12399;p7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0" name="Google Shape;12400;p7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01" name="Google Shape;12401;p73"/>
          <p:cNvGrpSpPr/>
          <p:nvPr/>
        </p:nvGrpSpPr>
        <p:grpSpPr>
          <a:xfrm>
            <a:off x="6896909" y="2440946"/>
            <a:ext cx="354752" cy="275904"/>
            <a:chOff x="6896909" y="2440946"/>
            <a:chExt cx="354752" cy="275904"/>
          </a:xfrm>
        </p:grpSpPr>
        <p:sp>
          <p:nvSpPr>
            <p:cNvPr id="12402" name="Google Shape;12402;p7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3" name="Google Shape;12403;p7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04" name="Google Shape;12404;p7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05" name="Google Shape;12405;p73"/>
          <p:cNvGrpSpPr/>
          <p:nvPr/>
        </p:nvGrpSpPr>
        <p:grpSpPr>
          <a:xfrm>
            <a:off x="5265069" y="2424754"/>
            <a:ext cx="321984" cy="354560"/>
            <a:chOff x="5265069" y="2424754"/>
            <a:chExt cx="321984" cy="354560"/>
          </a:xfrm>
        </p:grpSpPr>
        <p:sp>
          <p:nvSpPr>
            <p:cNvPr id="12406" name="Google Shape;12406;p7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7" name="Google Shape;12407;p7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08" name="Google Shape;12408;p73"/>
          <p:cNvGrpSpPr/>
          <p:nvPr/>
        </p:nvGrpSpPr>
        <p:grpSpPr>
          <a:xfrm>
            <a:off x="4150669" y="2466770"/>
            <a:ext cx="355104" cy="259584"/>
            <a:chOff x="4150669" y="2466770"/>
            <a:chExt cx="355104" cy="259584"/>
          </a:xfrm>
        </p:grpSpPr>
        <p:sp>
          <p:nvSpPr>
            <p:cNvPr id="12409" name="Google Shape;12409;p7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0" name="Google Shape;12410;p7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1" name="Google Shape;12411;p7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2" name="Google Shape;12412;p7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13" name="Google Shape;12413;p73"/>
          <p:cNvGrpSpPr/>
          <p:nvPr/>
        </p:nvGrpSpPr>
        <p:grpSpPr>
          <a:xfrm>
            <a:off x="4699693" y="2424946"/>
            <a:ext cx="354336" cy="353984"/>
            <a:chOff x="4699693" y="2424946"/>
            <a:chExt cx="354336" cy="353984"/>
          </a:xfrm>
        </p:grpSpPr>
        <p:sp>
          <p:nvSpPr>
            <p:cNvPr id="12414" name="Google Shape;12414;p7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5" name="Google Shape;12415;p7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16" name="Google Shape;12416;p7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7" name="Google Shape;12417;p7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18" name="Google Shape;12418;p73"/>
          <p:cNvGrpSpPr/>
          <p:nvPr/>
        </p:nvGrpSpPr>
        <p:grpSpPr>
          <a:xfrm>
            <a:off x="1953037" y="2552242"/>
            <a:ext cx="355136" cy="227072"/>
            <a:chOff x="1953037" y="2552242"/>
            <a:chExt cx="355136" cy="227072"/>
          </a:xfrm>
        </p:grpSpPr>
        <p:sp>
          <p:nvSpPr>
            <p:cNvPr id="12419" name="Google Shape;12419;p7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0" name="Google Shape;12420;p7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21" name="Google Shape;12421;p7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22" name="Google Shape;12422;p73"/>
          <p:cNvGrpSpPr/>
          <p:nvPr/>
        </p:nvGrpSpPr>
        <p:grpSpPr>
          <a:xfrm>
            <a:off x="2500941" y="2527218"/>
            <a:ext cx="355104" cy="250944"/>
            <a:chOff x="2500941" y="2527218"/>
            <a:chExt cx="355104" cy="250944"/>
          </a:xfrm>
        </p:grpSpPr>
        <p:sp>
          <p:nvSpPr>
            <p:cNvPr id="12423" name="Google Shape;12423;p7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4" name="Google Shape;12424;p7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5" name="Google Shape;12425;p7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6" name="Google Shape;12426;p7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7" name="Google Shape;12427;p7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28" name="Google Shape;12428;p7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29" name="Google Shape;12429;p73"/>
          <p:cNvGrpSpPr/>
          <p:nvPr/>
        </p:nvGrpSpPr>
        <p:grpSpPr>
          <a:xfrm>
            <a:off x="7993805" y="2427122"/>
            <a:ext cx="356256" cy="351808"/>
            <a:chOff x="7993805" y="2427122"/>
            <a:chExt cx="356256" cy="351808"/>
          </a:xfrm>
        </p:grpSpPr>
        <p:sp>
          <p:nvSpPr>
            <p:cNvPr id="12430" name="Google Shape;12430;p7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1" name="Google Shape;12431;p7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2" name="Google Shape;12432;p7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33" name="Google Shape;12433;p73"/>
          <p:cNvGrpSpPr/>
          <p:nvPr/>
        </p:nvGrpSpPr>
        <p:grpSpPr>
          <a:xfrm>
            <a:off x="878637" y="1965010"/>
            <a:ext cx="308640" cy="353312"/>
            <a:chOff x="878637" y="1965010"/>
            <a:chExt cx="308640" cy="353312"/>
          </a:xfrm>
        </p:grpSpPr>
        <p:sp>
          <p:nvSpPr>
            <p:cNvPr id="12434" name="Google Shape;12434;p7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5" name="Google Shape;12435;p7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6" name="Google Shape;12436;p7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37" name="Google Shape;12437;p73"/>
          <p:cNvGrpSpPr/>
          <p:nvPr/>
        </p:nvGrpSpPr>
        <p:grpSpPr>
          <a:xfrm>
            <a:off x="6896141" y="1964722"/>
            <a:ext cx="348256" cy="352448"/>
            <a:chOff x="6896141" y="1964722"/>
            <a:chExt cx="348256" cy="352448"/>
          </a:xfrm>
        </p:grpSpPr>
        <p:sp>
          <p:nvSpPr>
            <p:cNvPr id="12438" name="Google Shape;12438;p7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9" name="Google Shape;12439;p7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0" name="Google Shape;12440;p7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41" name="Google Shape;12441;p73"/>
          <p:cNvGrpSpPr/>
          <p:nvPr/>
        </p:nvGrpSpPr>
        <p:grpSpPr>
          <a:xfrm>
            <a:off x="7989997" y="2015378"/>
            <a:ext cx="355136" cy="303328"/>
            <a:chOff x="7989997" y="2015378"/>
            <a:chExt cx="355136" cy="303328"/>
          </a:xfrm>
        </p:grpSpPr>
        <p:sp>
          <p:nvSpPr>
            <p:cNvPr id="12442" name="Google Shape;12442;p7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3" name="Google Shape;12443;p7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4" name="Google Shape;12444;p7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45" name="Google Shape;12445;p73"/>
          <p:cNvGrpSpPr/>
          <p:nvPr/>
        </p:nvGrpSpPr>
        <p:grpSpPr>
          <a:xfrm>
            <a:off x="3598221" y="1509362"/>
            <a:ext cx="348640" cy="330784"/>
            <a:chOff x="3598221" y="1509362"/>
            <a:chExt cx="348640" cy="330784"/>
          </a:xfrm>
        </p:grpSpPr>
        <p:sp>
          <p:nvSpPr>
            <p:cNvPr id="12446" name="Google Shape;12446;p7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7" name="Google Shape;12447;p7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8" name="Google Shape;12448;p7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9" name="Google Shape;12449;p7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50" name="Google Shape;12450;p73"/>
          <p:cNvGrpSpPr/>
          <p:nvPr/>
        </p:nvGrpSpPr>
        <p:grpSpPr>
          <a:xfrm>
            <a:off x="5246797" y="1500658"/>
            <a:ext cx="347872" cy="347488"/>
            <a:chOff x="5246797" y="1500658"/>
            <a:chExt cx="347872" cy="347488"/>
          </a:xfrm>
        </p:grpSpPr>
        <p:sp>
          <p:nvSpPr>
            <p:cNvPr id="12451" name="Google Shape;12451;p7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2" name="Google Shape;12452;p7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3" name="Google Shape;12453;p7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4" name="Google Shape;12454;p7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55" name="Google Shape;12455;p73"/>
          <p:cNvGrpSpPr/>
          <p:nvPr/>
        </p:nvGrpSpPr>
        <p:grpSpPr>
          <a:xfrm>
            <a:off x="5796589" y="1500658"/>
            <a:ext cx="349024" cy="346752"/>
            <a:chOff x="5796589" y="1500658"/>
            <a:chExt cx="349024" cy="346752"/>
          </a:xfrm>
        </p:grpSpPr>
        <p:sp>
          <p:nvSpPr>
            <p:cNvPr id="12456" name="Google Shape;12456;p7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57" name="Google Shape;12457;p73"/>
            <p:cNvGrpSpPr/>
            <p:nvPr/>
          </p:nvGrpSpPr>
          <p:grpSpPr>
            <a:xfrm>
              <a:off x="5796589" y="1500658"/>
              <a:ext cx="349024" cy="346752"/>
              <a:chOff x="5796589" y="1500658"/>
              <a:chExt cx="349024" cy="346752"/>
            </a:xfrm>
          </p:grpSpPr>
          <p:sp>
            <p:nvSpPr>
              <p:cNvPr id="12458" name="Google Shape;12458;p7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9" name="Google Shape;12459;p7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0" name="Google Shape;12460;p7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1" name="Google Shape;12461;p7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462" name="Google Shape;12462;p73"/>
          <p:cNvGrpSpPr/>
          <p:nvPr/>
        </p:nvGrpSpPr>
        <p:grpSpPr>
          <a:xfrm>
            <a:off x="6895373" y="1502578"/>
            <a:ext cx="348640" cy="343296"/>
            <a:chOff x="6895373" y="1502578"/>
            <a:chExt cx="348640" cy="343296"/>
          </a:xfrm>
        </p:grpSpPr>
        <p:sp>
          <p:nvSpPr>
            <p:cNvPr id="12463" name="Google Shape;12463;p7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4" name="Google Shape;12464;p7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5" name="Google Shape;12465;p7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66" name="Google Shape;12466;p73"/>
          <p:cNvGrpSpPr/>
          <p:nvPr/>
        </p:nvGrpSpPr>
        <p:grpSpPr>
          <a:xfrm>
            <a:off x="4147597" y="1505458"/>
            <a:ext cx="347904" cy="336992"/>
            <a:chOff x="4147597" y="1505458"/>
            <a:chExt cx="347904" cy="336992"/>
          </a:xfrm>
        </p:grpSpPr>
        <p:sp>
          <p:nvSpPr>
            <p:cNvPr id="12467" name="Google Shape;12467;p7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8" name="Google Shape;12468;p7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9" name="Google Shape;12469;p7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0" name="Google Shape;12470;p7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1" name="Google Shape;12471;p7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2" name="Google Shape;12472;p7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3" name="Google Shape;12473;p7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74" name="Google Shape;12474;p73"/>
          <p:cNvGrpSpPr/>
          <p:nvPr/>
        </p:nvGrpSpPr>
        <p:grpSpPr>
          <a:xfrm>
            <a:off x="2499405" y="1499890"/>
            <a:ext cx="347488" cy="348256"/>
            <a:chOff x="2499405" y="1499890"/>
            <a:chExt cx="347488" cy="348256"/>
          </a:xfrm>
        </p:grpSpPr>
        <p:sp>
          <p:nvSpPr>
            <p:cNvPr id="12475" name="Google Shape;12475;p7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6" name="Google Shape;12476;p7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7" name="Google Shape;12477;p7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8" name="Google Shape;12478;p7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9" name="Google Shape;12479;p7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80" name="Google Shape;12480;p73"/>
          <p:cNvGrpSpPr/>
          <p:nvPr/>
        </p:nvGrpSpPr>
        <p:grpSpPr>
          <a:xfrm>
            <a:off x="1956845" y="1500498"/>
            <a:ext cx="331520" cy="348032"/>
            <a:chOff x="1956845" y="1500498"/>
            <a:chExt cx="331520" cy="348032"/>
          </a:xfrm>
        </p:grpSpPr>
        <p:sp>
          <p:nvSpPr>
            <p:cNvPr id="12481" name="Google Shape;12481;p7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2" name="Google Shape;12482;p7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3" name="Google Shape;12483;p7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4" name="Google Shape;12484;p7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5" name="Google Shape;12485;p7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6" name="Google Shape;12486;p7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7" name="Google Shape;12487;p7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8" name="Google Shape;12488;p7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9" name="Google Shape;12489;p7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0" name="Google Shape;12490;p7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1" name="Google Shape;12491;p7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2" name="Google Shape;12492;p7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93" name="Google Shape;12493;p73"/>
          <p:cNvGrpSpPr/>
          <p:nvPr/>
        </p:nvGrpSpPr>
        <p:grpSpPr>
          <a:xfrm>
            <a:off x="6345613" y="1549874"/>
            <a:ext cx="348640" cy="250656"/>
            <a:chOff x="6345613" y="1549874"/>
            <a:chExt cx="348640" cy="250656"/>
          </a:xfrm>
        </p:grpSpPr>
        <p:sp>
          <p:nvSpPr>
            <p:cNvPr id="12494" name="Google Shape;12494;p7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5" name="Google Shape;12495;p7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6" name="Google Shape;12496;p7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7" name="Google Shape;12497;p7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8" name="Google Shape;12498;p7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9" name="Google Shape;12499;p7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00" name="Google Shape;12500;p73"/>
          <p:cNvGrpSpPr/>
          <p:nvPr/>
        </p:nvGrpSpPr>
        <p:grpSpPr>
          <a:xfrm>
            <a:off x="7444781" y="1507026"/>
            <a:ext cx="348640" cy="334272"/>
            <a:chOff x="7444781" y="1507026"/>
            <a:chExt cx="348640" cy="334272"/>
          </a:xfrm>
        </p:grpSpPr>
        <p:sp>
          <p:nvSpPr>
            <p:cNvPr id="12501" name="Google Shape;12501;p7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2" name="Google Shape;12502;p7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3" name="Google Shape;12503;p7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4" name="Google Shape;12504;p7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5" name="Google Shape;12505;p7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06" name="Google Shape;12506;p73"/>
          <p:cNvGrpSpPr/>
          <p:nvPr/>
        </p:nvGrpSpPr>
        <p:grpSpPr>
          <a:xfrm>
            <a:off x="7995341" y="1506738"/>
            <a:ext cx="347872" cy="334944"/>
            <a:chOff x="7995341" y="1506738"/>
            <a:chExt cx="347872" cy="334944"/>
          </a:xfrm>
        </p:grpSpPr>
        <p:sp>
          <p:nvSpPr>
            <p:cNvPr id="12507" name="Google Shape;12507;p7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8" name="Google Shape;12508;p7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9" name="Google Shape;12509;p7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0" name="Google Shape;12510;p7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1" name="Google Shape;12511;p7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2" name="Google Shape;12512;p7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13" name="Google Shape;12513;p73"/>
          <p:cNvGrpSpPr/>
          <p:nvPr/>
        </p:nvGrpSpPr>
        <p:grpSpPr>
          <a:xfrm>
            <a:off x="3048045" y="1522930"/>
            <a:ext cx="347872" cy="303904"/>
            <a:chOff x="3048045" y="1522930"/>
            <a:chExt cx="347872" cy="303904"/>
          </a:xfrm>
        </p:grpSpPr>
        <p:sp>
          <p:nvSpPr>
            <p:cNvPr id="12514" name="Google Shape;12514;p7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15" name="Google Shape;12515;p73"/>
            <p:cNvGrpSpPr/>
            <p:nvPr/>
          </p:nvGrpSpPr>
          <p:grpSpPr>
            <a:xfrm>
              <a:off x="3048045" y="1522930"/>
              <a:ext cx="347872" cy="303904"/>
              <a:chOff x="3048045" y="1522930"/>
              <a:chExt cx="347872" cy="303904"/>
            </a:xfrm>
          </p:grpSpPr>
          <p:sp>
            <p:nvSpPr>
              <p:cNvPr id="12516" name="Google Shape;12516;p7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7" name="Google Shape;12517;p7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518" name="Google Shape;12518;p73"/>
          <p:cNvGrpSpPr/>
          <p:nvPr/>
        </p:nvGrpSpPr>
        <p:grpSpPr>
          <a:xfrm>
            <a:off x="1133133" y="3351922"/>
            <a:ext cx="313984" cy="358560"/>
            <a:chOff x="1133133" y="3351922"/>
            <a:chExt cx="313984" cy="358560"/>
          </a:xfrm>
        </p:grpSpPr>
        <p:sp>
          <p:nvSpPr>
            <p:cNvPr id="12519" name="Google Shape;12519;p7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0" name="Google Shape;12520;p7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1" name="Google Shape;12521;p7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2" name="Google Shape;12522;p7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3" name="Google Shape;12523;p7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4" name="Google Shape;12524;p7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5" name="Google Shape;12525;p7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6" name="Google Shape;12526;p7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7" name="Google Shape;12527;p7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8" name="Google Shape;12528;p7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9" name="Google Shape;12529;p7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0" name="Google Shape;12530;p7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1" name="Google Shape;12531;p7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2" name="Google Shape;12532;p7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3" name="Google Shape;12533;p7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4" name="Google Shape;12534;p7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35" name="Google Shape;12535;p7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36" name="Google Shape;12536;p73"/>
          <p:cNvGrpSpPr/>
          <p:nvPr/>
        </p:nvGrpSpPr>
        <p:grpSpPr>
          <a:xfrm>
            <a:off x="2795053" y="3352594"/>
            <a:ext cx="288448" cy="357120"/>
            <a:chOff x="2795053" y="3352594"/>
            <a:chExt cx="288448" cy="357120"/>
          </a:xfrm>
        </p:grpSpPr>
        <p:sp>
          <p:nvSpPr>
            <p:cNvPr id="12537" name="Google Shape;12537;p7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8" name="Google Shape;12538;p7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9" name="Google Shape;12539;p7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0" name="Google Shape;12540;p7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1" name="Google Shape;12541;p7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2" name="Google Shape;12542;p7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3" name="Google Shape;12543;p7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4" name="Google Shape;12544;p7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5" name="Google Shape;12545;p7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46" name="Google Shape;12546;p73"/>
          <p:cNvGrpSpPr/>
          <p:nvPr/>
        </p:nvGrpSpPr>
        <p:grpSpPr>
          <a:xfrm>
            <a:off x="2236525" y="3353202"/>
            <a:ext cx="304832" cy="356512"/>
            <a:chOff x="2236525" y="3353202"/>
            <a:chExt cx="304832" cy="356512"/>
          </a:xfrm>
        </p:grpSpPr>
        <p:sp>
          <p:nvSpPr>
            <p:cNvPr id="12547" name="Google Shape;12547;p7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8" name="Google Shape;12548;p7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9" name="Google Shape;12549;p7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50" name="Google Shape;12550;p73"/>
          <p:cNvGrpSpPr/>
          <p:nvPr/>
        </p:nvGrpSpPr>
        <p:grpSpPr>
          <a:xfrm>
            <a:off x="3910637" y="3352690"/>
            <a:ext cx="256800" cy="357024"/>
            <a:chOff x="3910637" y="3352690"/>
            <a:chExt cx="256800" cy="357024"/>
          </a:xfrm>
        </p:grpSpPr>
        <p:sp>
          <p:nvSpPr>
            <p:cNvPr id="12551" name="Google Shape;12551;p7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2" name="Google Shape;12552;p7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3" name="Google Shape;12553;p7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54" name="Google Shape;12554;p73"/>
          <p:cNvGrpSpPr/>
          <p:nvPr/>
        </p:nvGrpSpPr>
        <p:grpSpPr>
          <a:xfrm>
            <a:off x="6056429" y="3351922"/>
            <a:ext cx="360064" cy="360096"/>
            <a:chOff x="6056429" y="3351922"/>
            <a:chExt cx="360064" cy="360096"/>
          </a:xfrm>
        </p:grpSpPr>
        <p:sp>
          <p:nvSpPr>
            <p:cNvPr id="12555" name="Google Shape;12555;p7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6" name="Google Shape;12556;p7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7" name="Google Shape;12557;p7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58" name="Google Shape;12558;p73"/>
          <p:cNvGrpSpPr/>
          <p:nvPr/>
        </p:nvGrpSpPr>
        <p:grpSpPr>
          <a:xfrm>
            <a:off x="6608877" y="3353074"/>
            <a:ext cx="357408" cy="357408"/>
            <a:chOff x="6608877" y="3353074"/>
            <a:chExt cx="357408" cy="357408"/>
          </a:xfrm>
        </p:grpSpPr>
        <p:sp>
          <p:nvSpPr>
            <p:cNvPr id="12559" name="Google Shape;12559;p7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0" name="Google Shape;12560;p7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1" name="Google Shape;12561;p7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2" name="Google Shape;12562;p7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3" name="Google Shape;12563;p7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4" name="Google Shape;12564;p7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5" name="Google Shape;12565;p7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66" name="Google Shape;12566;p7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67" name="Google Shape;12567;p73"/>
          <p:cNvGrpSpPr/>
          <p:nvPr/>
        </p:nvGrpSpPr>
        <p:grpSpPr>
          <a:xfrm>
            <a:off x="3316269" y="3352402"/>
            <a:ext cx="344832" cy="356544"/>
            <a:chOff x="3316269" y="3352402"/>
            <a:chExt cx="344832" cy="356544"/>
          </a:xfrm>
        </p:grpSpPr>
        <p:sp>
          <p:nvSpPr>
            <p:cNvPr id="12568" name="Google Shape;12568;p7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9" name="Google Shape;12569;p7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0" name="Google Shape;12570;p7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71" name="Google Shape;12571;p7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72" name="Google Shape;12572;p73"/>
          <p:cNvGrpSpPr/>
          <p:nvPr/>
        </p:nvGrpSpPr>
        <p:grpSpPr>
          <a:xfrm>
            <a:off x="4959533" y="3370226"/>
            <a:ext cx="357408" cy="323488"/>
            <a:chOff x="4959533" y="3370226"/>
            <a:chExt cx="357408" cy="323488"/>
          </a:xfrm>
        </p:grpSpPr>
        <p:sp>
          <p:nvSpPr>
            <p:cNvPr id="12573" name="Google Shape;12573;p7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4" name="Google Shape;12574;p7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75" name="Google Shape;12575;p73"/>
          <p:cNvGrpSpPr/>
          <p:nvPr/>
        </p:nvGrpSpPr>
        <p:grpSpPr>
          <a:xfrm>
            <a:off x="7158637" y="3353074"/>
            <a:ext cx="357056" cy="357408"/>
            <a:chOff x="7158637" y="3353074"/>
            <a:chExt cx="357056" cy="357408"/>
          </a:xfrm>
        </p:grpSpPr>
        <p:sp>
          <p:nvSpPr>
            <p:cNvPr id="12576" name="Google Shape;12576;p7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7" name="Google Shape;12577;p7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8" name="Google Shape;12578;p7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9" name="Google Shape;12579;p7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80" name="Google Shape;12580;p73"/>
          <p:cNvGrpSpPr/>
          <p:nvPr/>
        </p:nvGrpSpPr>
        <p:grpSpPr>
          <a:xfrm>
            <a:off x="5508909" y="3371506"/>
            <a:ext cx="358560" cy="319552"/>
            <a:chOff x="5508909" y="3371506"/>
            <a:chExt cx="358560" cy="319552"/>
          </a:xfrm>
        </p:grpSpPr>
        <p:sp>
          <p:nvSpPr>
            <p:cNvPr id="12581" name="Google Shape;12581;p7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2" name="Google Shape;12582;p7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3" name="Google Shape;12583;p7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4" name="Google Shape;12584;p7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5" name="Google Shape;12585;p7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6" name="Google Shape;12586;p7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7" name="Google Shape;12587;p7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8" name="Google Shape;12588;p7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9" name="Google Shape;12589;p7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0" name="Google Shape;12590;p7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2594" name="Shape 12594"/>
        <p:cNvGrpSpPr/>
        <p:nvPr/>
      </p:nvGrpSpPr>
      <p:grpSpPr>
        <a:xfrm>
          <a:off x="0" y="0"/>
          <a:ext cx="0" cy="0"/>
          <a:chOff x="0" y="0"/>
          <a:chExt cx="0" cy="0"/>
        </a:xfrm>
      </p:grpSpPr>
      <p:sp>
        <p:nvSpPr>
          <p:cNvPr id="12595" name="Google Shape;12595;p74"/>
          <p:cNvSpPr txBox="1"/>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SEO &amp; Marketing Icons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12596" name="Google Shape;12596;p74"/>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97" name="Google Shape;12597;p74"/>
          <p:cNvGrpSpPr/>
          <p:nvPr/>
        </p:nvGrpSpPr>
        <p:grpSpPr>
          <a:xfrm>
            <a:off x="3303268" y="3817349"/>
            <a:ext cx="346056" cy="345674"/>
            <a:chOff x="3303268" y="3817349"/>
            <a:chExt cx="346056" cy="345674"/>
          </a:xfrm>
        </p:grpSpPr>
        <p:sp>
          <p:nvSpPr>
            <p:cNvPr id="12598" name="Google Shape;12598;p7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9" name="Google Shape;12599;p7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0" name="Google Shape;12600;p7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1" name="Google Shape;12601;p7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02" name="Google Shape;12602;p74"/>
          <p:cNvGrpSpPr/>
          <p:nvPr/>
        </p:nvGrpSpPr>
        <p:grpSpPr>
          <a:xfrm>
            <a:off x="3752358" y="3817349"/>
            <a:ext cx="346056" cy="345674"/>
            <a:chOff x="3752358" y="3817349"/>
            <a:chExt cx="346056" cy="345674"/>
          </a:xfrm>
        </p:grpSpPr>
        <p:sp>
          <p:nvSpPr>
            <p:cNvPr id="12603" name="Google Shape;12603;p7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4" name="Google Shape;12604;p7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5" name="Google Shape;12605;p7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6" name="Google Shape;12606;p7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07" name="Google Shape;12607;p74"/>
          <p:cNvGrpSpPr/>
          <p:nvPr/>
        </p:nvGrpSpPr>
        <p:grpSpPr>
          <a:xfrm>
            <a:off x="5100008" y="3817349"/>
            <a:ext cx="346024" cy="345674"/>
            <a:chOff x="5100008" y="3817349"/>
            <a:chExt cx="346024" cy="345674"/>
          </a:xfrm>
        </p:grpSpPr>
        <p:sp>
          <p:nvSpPr>
            <p:cNvPr id="12608" name="Google Shape;12608;p7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9" name="Google Shape;12609;p7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0" name="Google Shape;12610;p7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11" name="Google Shape;12611;p74"/>
          <p:cNvGrpSpPr/>
          <p:nvPr/>
        </p:nvGrpSpPr>
        <p:grpSpPr>
          <a:xfrm>
            <a:off x="5998919" y="3817349"/>
            <a:ext cx="345674" cy="345674"/>
            <a:chOff x="5998919" y="3817349"/>
            <a:chExt cx="345674" cy="345674"/>
          </a:xfrm>
        </p:grpSpPr>
        <p:sp>
          <p:nvSpPr>
            <p:cNvPr id="12612" name="Google Shape;12612;p7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3" name="Google Shape;12613;p7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4" name="Google Shape;12614;p7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15" name="Google Shape;12615;p74"/>
          <p:cNvGrpSpPr/>
          <p:nvPr/>
        </p:nvGrpSpPr>
        <p:grpSpPr>
          <a:xfrm>
            <a:off x="4201447" y="3817349"/>
            <a:ext cx="346024" cy="345674"/>
            <a:chOff x="4201447" y="3817349"/>
            <a:chExt cx="346024" cy="345674"/>
          </a:xfrm>
        </p:grpSpPr>
        <p:sp>
          <p:nvSpPr>
            <p:cNvPr id="12616" name="Google Shape;12616;p7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7" name="Google Shape;12617;p7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18" name="Google Shape;12618;p74"/>
          <p:cNvGrpSpPr/>
          <p:nvPr/>
        </p:nvGrpSpPr>
        <p:grpSpPr>
          <a:xfrm>
            <a:off x="4650919" y="3817349"/>
            <a:ext cx="346024" cy="345674"/>
            <a:chOff x="4650919" y="3817349"/>
            <a:chExt cx="346024" cy="345674"/>
          </a:xfrm>
        </p:grpSpPr>
        <p:sp>
          <p:nvSpPr>
            <p:cNvPr id="12619" name="Google Shape;12619;p7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0" name="Google Shape;12620;p7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1" name="Google Shape;12621;p7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22" name="Google Shape;12622;p74"/>
          <p:cNvGrpSpPr/>
          <p:nvPr/>
        </p:nvGrpSpPr>
        <p:grpSpPr>
          <a:xfrm>
            <a:off x="5549861" y="3817349"/>
            <a:ext cx="345642" cy="345674"/>
            <a:chOff x="5549861" y="3817349"/>
            <a:chExt cx="345642" cy="345674"/>
          </a:xfrm>
        </p:grpSpPr>
        <p:sp>
          <p:nvSpPr>
            <p:cNvPr id="12623" name="Google Shape;12623;p7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4" name="Google Shape;12624;p7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5" name="Google Shape;12625;p7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26" name="Google Shape;12626;p74"/>
          <p:cNvGrpSpPr/>
          <p:nvPr/>
        </p:nvGrpSpPr>
        <p:grpSpPr>
          <a:xfrm>
            <a:off x="1306445" y="3397829"/>
            <a:ext cx="367255" cy="269855"/>
            <a:chOff x="1306445" y="3397829"/>
            <a:chExt cx="367255" cy="269855"/>
          </a:xfrm>
        </p:grpSpPr>
        <p:sp>
          <p:nvSpPr>
            <p:cNvPr id="12627" name="Google Shape;12627;p7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8" name="Google Shape;12628;p7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9" name="Google Shape;12629;p7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0" name="Google Shape;12630;p7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1" name="Google Shape;12631;p7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2" name="Google Shape;12632;p7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33" name="Google Shape;12633;p74"/>
          <p:cNvGrpSpPr/>
          <p:nvPr/>
        </p:nvGrpSpPr>
        <p:grpSpPr>
          <a:xfrm>
            <a:off x="1781317" y="3391400"/>
            <a:ext cx="367255" cy="282364"/>
            <a:chOff x="1781317" y="3391400"/>
            <a:chExt cx="367255" cy="282364"/>
          </a:xfrm>
        </p:grpSpPr>
        <p:sp>
          <p:nvSpPr>
            <p:cNvPr id="12634" name="Google Shape;12634;p7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5" name="Google Shape;12635;p7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6" name="Google Shape;12636;p7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7" name="Google Shape;12637;p7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8" name="Google Shape;12638;p7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9" name="Google Shape;12639;p7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40" name="Google Shape;12640;p74"/>
          <p:cNvGrpSpPr/>
          <p:nvPr/>
        </p:nvGrpSpPr>
        <p:grpSpPr>
          <a:xfrm>
            <a:off x="3678830" y="3370933"/>
            <a:ext cx="369164" cy="323297"/>
            <a:chOff x="3678830" y="3370933"/>
            <a:chExt cx="369164" cy="323297"/>
          </a:xfrm>
        </p:grpSpPr>
        <p:sp>
          <p:nvSpPr>
            <p:cNvPr id="12641" name="Google Shape;12641;p7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2" name="Google Shape;12642;p7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3" name="Google Shape;12643;p7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4" name="Google Shape;12644;p7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5" name="Google Shape;12645;p7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6" name="Google Shape;12646;p7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7" name="Google Shape;12647;p7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8" name="Google Shape;12648;p7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9" name="Google Shape;12649;p7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0" name="Google Shape;12650;p7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1" name="Google Shape;12651;p7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52" name="Google Shape;12652;p74"/>
          <p:cNvGrpSpPr/>
          <p:nvPr/>
        </p:nvGrpSpPr>
        <p:grpSpPr>
          <a:xfrm>
            <a:off x="859265" y="3348175"/>
            <a:ext cx="312316" cy="368400"/>
            <a:chOff x="859265" y="3348175"/>
            <a:chExt cx="312316" cy="368400"/>
          </a:xfrm>
        </p:grpSpPr>
        <p:sp>
          <p:nvSpPr>
            <p:cNvPr id="12653" name="Google Shape;12653;p7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4" name="Google Shape;12654;p7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5" name="Google Shape;12655;p7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6" name="Google Shape;12656;p7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7" name="Google Shape;12657;p7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658" name="Google Shape;12658;p7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659" name="Google Shape;12659;p74"/>
          <p:cNvGrpSpPr/>
          <p:nvPr/>
        </p:nvGrpSpPr>
        <p:grpSpPr>
          <a:xfrm>
            <a:off x="2766374" y="3361013"/>
            <a:ext cx="330110" cy="308908"/>
            <a:chOff x="2766264" y="3394042"/>
            <a:chExt cx="294873" cy="275934"/>
          </a:xfrm>
        </p:grpSpPr>
        <p:sp>
          <p:nvSpPr>
            <p:cNvPr id="12660" name="Google Shape;12660;p7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1" name="Google Shape;12661;p7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2" name="Google Shape;12662;p7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3" name="Google Shape;12663;p7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64" name="Google Shape;12664;p74"/>
          <p:cNvGrpSpPr/>
          <p:nvPr/>
        </p:nvGrpSpPr>
        <p:grpSpPr>
          <a:xfrm>
            <a:off x="3214972" y="3359188"/>
            <a:ext cx="346406" cy="347552"/>
            <a:chOff x="3214972" y="3359188"/>
            <a:chExt cx="346406" cy="347552"/>
          </a:xfrm>
        </p:grpSpPr>
        <p:sp>
          <p:nvSpPr>
            <p:cNvPr id="12665" name="Google Shape;12665;p7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6" name="Google Shape;12666;p7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7" name="Google Shape;12667;p7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8" name="Google Shape;12668;p7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9" name="Google Shape;12669;p7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0" name="Google Shape;12670;p7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1" name="Google Shape;12671;p7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2" name="Google Shape;12672;p7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3" name="Google Shape;12673;p7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4" name="Google Shape;12674;p7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5" name="Google Shape;12675;p7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6" name="Google Shape;12676;p7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7" name="Google Shape;12677;p7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8" name="Google Shape;12678;p7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79" name="Google Shape;12679;p74"/>
          <p:cNvGrpSpPr/>
          <p:nvPr/>
        </p:nvGrpSpPr>
        <p:grpSpPr>
          <a:xfrm>
            <a:off x="4629306" y="3409193"/>
            <a:ext cx="367255" cy="244486"/>
            <a:chOff x="4629306" y="3409193"/>
            <a:chExt cx="367255" cy="244486"/>
          </a:xfrm>
        </p:grpSpPr>
        <p:sp>
          <p:nvSpPr>
            <p:cNvPr id="12680" name="Google Shape;12680;p7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1" name="Google Shape;12681;p7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2" name="Google Shape;12682;p7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3" name="Google Shape;12683;p7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4" name="Google Shape;12684;p7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5" name="Google Shape;12685;p7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6" name="Google Shape;12686;p7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7" name="Google Shape;12687;p7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8" name="Google Shape;12688;p7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9" name="Google Shape;12689;p7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90" name="Google Shape;12690;p74"/>
          <p:cNvGrpSpPr/>
          <p:nvPr/>
        </p:nvGrpSpPr>
        <p:grpSpPr>
          <a:xfrm>
            <a:off x="4193490" y="3350084"/>
            <a:ext cx="289939" cy="334661"/>
            <a:chOff x="4193490" y="3350084"/>
            <a:chExt cx="289939" cy="334661"/>
          </a:xfrm>
        </p:grpSpPr>
        <p:sp>
          <p:nvSpPr>
            <p:cNvPr id="12691" name="Google Shape;12691;p7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2" name="Google Shape;12692;p7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3" name="Google Shape;12693;p7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4" name="Google Shape;12694;p7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5" name="Google Shape;12695;p7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6" name="Google Shape;12696;p7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7" name="Google Shape;12697;p7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8" name="Google Shape;12698;p7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9" name="Google Shape;12699;p7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0" name="Google Shape;12700;p7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01" name="Google Shape;12701;p74"/>
          <p:cNvGrpSpPr/>
          <p:nvPr/>
        </p:nvGrpSpPr>
        <p:grpSpPr>
          <a:xfrm>
            <a:off x="6533281" y="3351230"/>
            <a:ext cx="357037" cy="357005"/>
            <a:chOff x="6533281" y="3351230"/>
            <a:chExt cx="357037" cy="357005"/>
          </a:xfrm>
        </p:grpSpPr>
        <p:sp>
          <p:nvSpPr>
            <p:cNvPr id="12702" name="Google Shape;12702;p7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3" name="Google Shape;12703;p7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4" name="Google Shape;12704;p7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05" name="Google Shape;12705;p74"/>
          <p:cNvGrpSpPr/>
          <p:nvPr/>
        </p:nvGrpSpPr>
        <p:grpSpPr>
          <a:xfrm>
            <a:off x="6058441" y="3351230"/>
            <a:ext cx="357387" cy="357005"/>
            <a:chOff x="6058441" y="3351230"/>
            <a:chExt cx="357387" cy="357005"/>
          </a:xfrm>
        </p:grpSpPr>
        <p:sp>
          <p:nvSpPr>
            <p:cNvPr id="12706" name="Google Shape;12706;p7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7" name="Google Shape;12707;p7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08" name="Google Shape;12708;p74"/>
          <p:cNvGrpSpPr/>
          <p:nvPr/>
        </p:nvGrpSpPr>
        <p:grpSpPr>
          <a:xfrm>
            <a:off x="7957483" y="3350848"/>
            <a:ext cx="357387" cy="357387"/>
            <a:chOff x="7957483" y="3350848"/>
            <a:chExt cx="357387" cy="357387"/>
          </a:xfrm>
        </p:grpSpPr>
        <p:sp>
          <p:nvSpPr>
            <p:cNvPr id="12709" name="Google Shape;12709;p7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0" name="Google Shape;12710;p7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1" name="Google Shape;12711;p7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12" name="Google Shape;12712;p74"/>
          <p:cNvGrpSpPr/>
          <p:nvPr/>
        </p:nvGrpSpPr>
        <p:grpSpPr>
          <a:xfrm>
            <a:off x="7007771" y="3351230"/>
            <a:ext cx="357387" cy="357005"/>
            <a:chOff x="7007771" y="3351230"/>
            <a:chExt cx="357387" cy="357005"/>
          </a:xfrm>
        </p:grpSpPr>
        <p:sp>
          <p:nvSpPr>
            <p:cNvPr id="12713" name="Google Shape;12713;p7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4" name="Google Shape;12714;p7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5" name="Google Shape;12715;p7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6" name="Google Shape;12716;p7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7" name="Google Shape;12717;p7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18" name="Google Shape;12718;p74"/>
          <p:cNvGrpSpPr/>
          <p:nvPr/>
        </p:nvGrpSpPr>
        <p:grpSpPr>
          <a:xfrm>
            <a:off x="5108729" y="3351230"/>
            <a:ext cx="357005" cy="357005"/>
            <a:chOff x="5108729" y="3351230"/>
            <a:chExt cx="357005" cy="357005"/>
          </a:xfrm>
        </p:grpSpPr>
        <p:sp>
          <p:nvSpPr>
            <p:cNvPr id="12719" name="Google Shape;12719;p7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0" name="Google Shape;12720;p7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21" name="Google Shape;12721;p74"/>
          <p:cNvGrpSpPr/>
          <p:nvPr/>
        </p:nvGrpSpPr>
        <p:grpSpPr>
          <a:xfrm>
            <a:off x="5583569" y="3351230"/>
            <a:ext cx="357419" cy="357005"/>
            <a:chOff x="5583569" y="3351230"/>
            <a:chExt cx="357419" cy="357005"/>
          </a:xfrm>
        </p:grpSpPr>
        <p:sp>
          <p:nvSpPr>
            <p:cNvPr id="12722" name="Google Shape;12722;p7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3" name="Google Shape;12723;p7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24" name="Google Shape;12724;p74"/>
          <p:cNvGrpSpPr/>
          <p:nvPr/>
        </p:nvGrpSpPr>
        <p:grpSpPr>
          <a:xfrm>
            <a:off x="7482229" y="3351230"/>
            <a:ext cx="357419" cy="357005"/>
            <a:chOff x="7482229" y="3351230"/>
            <a:chExt cx="357419" cy="357005"/>
          </a:xfrm>
        </p:grpSpPr>
        <p:sp>
          <p:nvSpPr>
            <p:cNvPr id="12725" name="Google Shape;12725;p7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6" name="Google Shape;12726;p7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7" name="Google Shape;12727;p7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8" name="Google Shape;12728;p7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9" name="Google Shape;12729;p7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30" name="Google Shape;12730;p74"/>
          <p:cNvGrpSpPr/>
          <p:nvPr/>
        </p:nvGrpSpPr>
        <p:grpSpPr>
          <a:xfrm>
            <a:off x="3764485" y="2890682"/>
            <a:ext cx="222874" cy="345737"/>
            <a:chOff x="3764485" y="2890682"/>
            <a:chExt cx="222874" cy="345737"/>
          </a:xfrm>
        </p:grpSpPr>
        <p:sp>
          <p:nvSpPr>
            <p:cNvPr id="12731" name="Google Shape;12731;p7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2" name="Google Shape;12732;p7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3" name="Google Shape;12733;p7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34" name="Google Shape;12734;p74"/>
          <p:cNvGrpSpPr/>
          <p:nvPr/>
        </p:nvGrpSpPr>
        <p:grpSpPr>
          <a:xfrm>
            <a:off x="2238616" y="2908131"/>
            <a:ext cx="422596" cy="310382"/>
            <a:chOff x="2278533" y="2937377"/>
            <a:chExt cx="346788" cy="254704"/>
          </a:xfrm>
        </p:grpSpPr>
        <p:sp>
          <p:nvSpPr>
            <p:cNvPr id="12735" name="Google Shape;12735;p7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6" name="Google Shape;12736;p7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737" name="Google Shape;12737;p7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738" name="Google Shape;12738;p74"/>
          <p:cNvGrpSpPr/>
          <p:nvPr/>
        </p:nvGrpSpPr>
        <p:grpSpPr>
          <a:xfrm>
            <a:off x="1836637" y="2891510"/>
            <a:ext cx="286152" cy="346438"/>
            <a:chOff x="1836637" y="2891510"/>
            <a:chExt cx="286152" cy="346438"/>
          </a:xfrm>
        </p:grpSpPr>
        <p:sp>
          <p:nvSpPr>
            <p:cNvPr id="12739" name="Google Shape;12739;p7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0" name="Google Shape;12740;p7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1" name="Google Shape;12741;p7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42" name="Google Shape;12742;p74"/>
          <p:cNvGrpSpPr/>
          <p:nvPr/>
        </p:nvGrpSpPr>
        <p:grpSpPr>
          <a:xfrm>
            <a:off x="5585861" y="2905929"/>
            <a:ext cx="379764" cy="337684"/>
            <a:chOff x="5585861" y="2905929"/>
            <a:chExt cx="379764" cy="337684"/>
          </a:xfrm>
        </p:grpSpPr>
        <p:sp>
          <p:nvSpPr>
            <p:cNvPr id="12743" name="Google Shape;12743;p7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4" name="Google Shape;12744;p7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5" name="Google Shape;12745;p7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6" name="Google Shape;12746;p7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47" name="Google Shape;12747;p74"/>
          <p:cNvGrpSpPr/>
          <p:nvPr/>
        </p:nvGrpSpPr>
        <p:grpSpPr>
          <a:xfrm>
            <a:off x="1327676" y="2910480"/>
            <a:ext cx="347934" cy="310024"/>
            <a:chOff x="1327676" y="2910480"/>
            <a:chExt cx="347934" cy="310024"/>
          </a:xfrm>
        </p:grpSpPr>
        <p:sp>
          <p:nvSpPr>
            <p:cNvPr id="12748" name="Google Shape;12748;p7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9" name="Google Shape;12749;p7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0" name="Google Shape;12750;p7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1" name="Google Shape;12751;p7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2" name="Google Shape;12752;p7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753" name="Google Shape;12753;p7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754" name="Google Shape;12754;p74"/>
          <p:cNvGrpSpPr/>
          <p:nvPr/>
        </p:nvGrpSpPr>
        <p:grpSpPr>
          <a:xfrm>
            <a:off x="2753401" y="2869564"/>
            <a:ext cx="382828" cy="358601"/>
            <a:chOff x="2753373" y="2902523"/>
            <a:chExt cx="347552" cy="325557"/>
          </a:xfrm>
        </p:grpSpPr>
        <p:sp>
          <p:nvSpPr>
            <p:cNvPr id="12755" name="Google Shape;12755;p7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6" name="Google Shape;12756;p7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7" name="Google Shape;12757;p7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8" name="Google Shape;12758;p7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9" name="Google Shape;12759;p7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0" name="Google Shape;12760;p7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61" name="Google Shape;12761;p74"/>
          <p:cNvGrpSpPr/>
          <p:nvPr/>
        </p:nvGrpSpPr>
        <p:grpSpPr>
          <a:xfrm>
            <a:off x="849016" y="2903255"/>
            <a:ext cx="356655" cy="335425"/>
            <a:chOff x="849016" y="2903255"/>
            <a:chExt cx="356655" cy="335425"/>
          </a:xfrm>
        </p:grpSpPr>
        <p:sp>
          <p:nvSpPr>
            <p:cNvPr id="12762" name="Google Shape;12762;p7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3" name="Google Shape;12763;p7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4" name="Google Shape;12764;p7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5" name="Google Shape;12765;p7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6" name="Google Shape;12766;p7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7" name="Google Shape;12767;p7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8" name="Google Shape;12768;p7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9" name="Google Shape;12769;p7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0" name="Google Shape;12770;p7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1" name="Google Shape;12771;p7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2" name="Google Shape;12772;p7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73" name="Google Shape;12773;p74"/>
          <p:cNvGrpSpPr/>
          <p:nvPr/>
        </p:nvGrpSpPr>
        <p:grpSpPr>
          <a:xfrm>
            <a:off x="4210933" y="2926777"/>
            <a:ext cx="280072" cy="275520"/>
            <a:chOff x="4210933" y="2926777"/>
            <a:chExt cx="280072" cy="275520"/>
          </a:xfrm>
        </p:grpSpPr>
        <p:sp>
          <p:nvSpPr>
            <p:cNvPr id="12774" name="Google Shape;12774;p7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5" name="Google Shape;12775;p7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6" name="Google Shape;12776;p7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7" name="Google Shape;12777;p7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8" name="Google Shape;12778;p7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9" name="Google Shape;12779;p7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0" name="Google Shape;12780;p7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1" name="Google Shape;12781;p7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2" name="Google Shape;12782;p7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3" name="Google Shape;12783;p7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4" name="Google Shape;12784;p7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5" name="Google Shape;12785;p7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6" name="Google Shape;12786;p7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87" name="Google Shape;12787;p74"/>
          <p:cNvGrpSpPr/>
          <p:nvPr/>
        </p:nvGrpSpPr>
        <p:grpSpPr>
          <a:xfrm>
            <a:off x="4667216" y="2915382"/>
            <a:ext cx="320273" cy="318395"/>
            <a:chOff x="4667216" y="2915382"/>
            <a:chExt cx="320273" cy="318395"/>
          </a:xfrm>
        </p:grpSpPr>
        <p:sp>
          <p:nvSpPr>
            <p:cNvPr id="12788" name="Google Shape;12788;p7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9" name="Google Shape;12789;p7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0" name="Google Shape;12790;p7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1" name="Google Shape;12791;p7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92" name="Google Shape;12792;p74"/>
          <p:cNvGrpSpPr/>
          <p:nvPr/>
        </p:nvGrpSpPr>
        <p:grpSpPr>
          <a:xfrm>
            <a:off x="5170480" y="2934639"/>
            <a:ext cx="261929" cy="280550"/>
            <a:chOff x="5170480" y="2934639"/>
            <a:chExt cx="261929" cy="280550"/>
          </a:xfrm>
        </p:grpSpPr>
        <p:sp>
          <p:nvSpPr>
            <p:cNvPr id="12793" name="Google Shape;12793;p7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4" name="Google Shape;12794;p7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5" name="Google Shape;12795;p7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6" name="Google Shape;12796;p7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7" name="Google Shape;12797;p7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8" name="Google Shape;12798;p7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9" name="Google Shape;12799;p7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00" name="Google Shape;12800;p74"/>
          <p:cNvGrpSpPr/>
          <p:nvPr/>
        </p:nvGrpSpPr>
        <p:grpSpPr>
          <a:xfrm>
            <a:off x="6069423" y="2891892"/>
            <a:ext cx="362321" cy="364231"/>
            <a:chOff x="6069423" y="2891892"/>
            <a:chExt cx="362321" cy="364231"/>
          </a:xfrm>
        </p:grpSpPr>
        <p:sp>
          <p:nvSpPr>
            <p:cNvPr id="12801" name="Google Shape;12801;p7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2" name="Google Shape;12802;p7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3" name="Google Shape;12803;p7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4" name="Google Shape;12804;p7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5" name="Google Shape;12805;p7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6" name="Google Shape;12806;p7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07" name="Google Shape;12807;p74"/>
          <p:cNvGrpSpPr/>
          <p:nvPr/>
        </p:nvGrpSpPr>
        <p:grpSpPr>
          <a:xfrm>
            <a:off x="6571955" y="2919170"/>
            <a:ext cx="308878" cy="311170"/>
            <a:chOff x="6571955" y="2919170"/>
            <a:chExt cx="308878" cy="311170"/>
          </a:xfrm>
        </p:grpSpPr>
        <p:sp>
          <p:nvSpPr>
            <p:cNvPr id="12808" name="Google Shape;12808;p7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9" name="Google Shape;12809;p7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0" name="Google Shape;12810;p7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1" name="Google Shape;12811;p7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2" name="Google Shape;12812;p7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3" name="Google Shape;12813;p7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4" name="Google Shape;12814;p7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5" name="Google Shape;12815;p7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6" name="Google Shape;12816;p7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7" name="Google Shape;12817;p7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18" name="Google Shape;12818;p74"/>
          <p:cNvGrpSpPr/>
          <p:nvPr/>
        </p:nvGrpSpPr>
        <p:grpSpPr>
          <a:xfrm>
            <a:off x="7500054" y="2934735"/>
            <a:ext cx="350576" cy="280454"/>
            <a:chOff x="7500054" y="2934735"/>
            <a:chExt cx="350576" cy="280454"/>
          </a:xfrm>
        </p:grpSpPr>
        <p:sp>
          <p:nvSpPr>
            <p:cNvPr id="12819" name="Google Shape;12819;p7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0" name="Google Shape;12820;p7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1" name="Google Shape;12821;p7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2" name="Google Shape;12822;p7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3" name="Google Shape;12823;p7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4" name="Google Shape;12824;p7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5" name="Google Shape;12825;p7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6" name="Google Shape;12826;p7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27" name="Google Shape;12827;p74"/>
          <p:cNvGrpSpPr/>
          <p:nvPr/>
        </p:nvGrpSpPr>
        <p:grpSpPr>
          <a:xfrm>
            <a:off x="7024430" y="2874662"/>
            <a:ext cx="332012" cy="355454"/>
            <a:chOff x="7055134" y="2919170"/>
            <a:chExt cx="290321" cy="310820"/>
          </a:xfrm>
        </p:grpSpPr>
        <p:sp>
          <p:nvSpPr>
            <p:cNvPr id="12828" name="Google Shape;12828;p7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9" name="Google Shape;12829;p7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0" name="Google Shape;12830;p7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1" name="Google Shape;12831;p7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2" name="Google Shape;12832;p7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3" name="Google Shape;12833;p7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4" name="Google Shape;12834;p7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5" name="Google Shape;12835;p7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6" name="Google Shape;12836;p7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7" name="Google Shape;12837;p7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8" name="Google Shape;12838;p7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9" name="Google Shape;12839;p7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0" name="Google Shape;12840;p7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1" name="Google Shape;12841;p7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42" name="Google Shape;12842;p74"/>
          <p:cNvGrpSpPr/>
          <p:nvPr/>
        </p:nvGrpSpPr>
        <p:grpSpPr>
          <a:xfrm>
            <a:off x="7985143" y="2900613"/>
            <a:ext cx="330109" cy="347552"/>
            <a:chOff x="7985143" y="2900613"/>
            <a:chExt cx="330109" cy="347552"/>
          </a:xfrm>
        </p:grpSpPr>
        <p:sp>
          <p:nvSpPr>
            <p:cNvPr id="12843" name="Google Shape;12843;p7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4" name="Google Shape;12844;p7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5" name="Google Shape;12845;p7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6" name="Google Shape;12846;p7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7" name="Google Shape;12847;p7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8" name="Google Shape;12848;p7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9" name="Google Shape;12849;p7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0" name="Google Shape;12850;p7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51" name="Google Shape;12851;p74"/>
          <p:cNvGrpSpPr/>
          <p:nvPr/>
        </p:nvGrpSpPr>
        <p:grpSpPr>
          <a:xfrm>
            <a:off x="7990840" y="2435226"/>
            <a:ext cx="354363" cy="353631"/>
            <a:chOff x="7990840" y="2435226"/>
            <a:chExt cx="354363" cy="353631"/>
          </a:xfrm>
        </p:grpSpPr>
        <p:sp>
          <p:nvSpPr>
            <p:cNvPr id="12852" name="Google Shape;12852;p7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3" name="Google Shape;12853;p7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4" name="Google Shape;12854;p7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55" name="Google Shape;12855;p74"/>
          <p:cNvGrpSpPr/>
          <p:nvPr/>
        </p:nvGrpSpPr>
        <p:grpSpPr>
          <a:xfrm>
            <a:off x="1817317" y="2480330"/>
            <a:ext cx="350958" cy="263043"/>
            <a:chOff x="1817317" y="2480330"/>
            <a:chExt cx="350958" cy="263043"/>
          </a:xfrm>
        </p:grpSpPr>
        <p:sp>
          <p:nvSpPr>
            <p:cNvPr id="12856" name="Google Shape;12856;p7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7" name="Google Shape;12857;p7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8" name="Google Shape;12858;p7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9" name="Google Shape;12859;p7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0" name="Google Shape;12860;p7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61" name="Google Shape;12861;p74"/>
          <p:cNvGrpSpPr/>
          <p:nvPr/>
        </p:nvGrpSpPr>
        <p:grpSpPr>
          <a:xfrm>
            <a:off x="1341727" y="2483349"/>
            <a:ext cx="419913" cy="308109"/>
            <a:chOff x="1341727" y="2483349"/>
            <a:chExt cx="419913" cy="308109"/>
          </a:xfrm>
        </p:grpSpPr>
        <p:sp>
          <p:nvSpPr>
            <p:cNvPr id="12862" name="Google Shape;12862;p7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3" name="Google Shape;12863;p7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4" name="Google Shape;12864;p7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65" name="Google Shape;12865;p74"/>
          <p:cNvGrpSpPr/>
          <p:nvPr/>
        </p:nvGrpSpPr>
        <p:grpSpPr>
          <a:xfrm>
            <a:off x="854332" y="2447736"/>
            <a:ext cx="376358" cy="330109"/>
            <a:chOff x="854332" y="2447736"/>
            <a:chExt cx="376358" cy="330109"/>
          </a:xfrm>
        </p:grpSpPr>
        <p:sp>
          <p:nvSpPr>
            <p:cNvPr id="12866" name="Google Shape;12866;p7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7" name="Google Shape;12867;p7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8" name="Google Shape;12868;p7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9" name="Google Shape;12869;p7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0" name="Google Shape;12870;p7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1" name="Google Shape;12871;p7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2" name="Google Shape;12872;p7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3" name="Google Shape;12873;p7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74" name="Google Shape;12874;p74"/>
          <p:cNvGrpSpPr/>
          <p:nvPr/>
        </p:nvGrpSpPr>
        <p:grpSpPr>
          <a:xfrm>
            <a:off x="4206763" y="2450951"/>
            <a:ext cx="322151" cy="322374"/>
            <a:chOff x="4206763" y="2450951"/>
            <a:chExt cx="322151" cy="322374"/>
          </a:xfrm>
        </p:grpSpPr>
        <p:sp>
          <p:nvSpPr>
            <p:cNvPr id="12875" name="Google Shape;12875;p7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6" name="Google Shape;12876;p7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77" name="Google Shape;12877;p74"/>
          <p:cNvGrpSpPr/>
          <p:nvPr/>
        </p:nvGrpSpPr>
        <p:grpSpPr>
          <a:xfrm>
            <a:off x="7528096" y="2450059"/>
            <a:ext cx="327976" cy="324316"/>
            <a:chOff x="7528096" y="2450059"/>
            <a:chExt cx="327976" cy="324316"/>
          </a:xfrm>
        </p:grpSpPr>
        <p:sp>
          <p:nvSpPr>
            <p:cNvPr id="12878" name="Google Shape;12878;p7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9" name="Google Shape;12879;p7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0" name="Google Shape;12880;p7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1" name="Google Shape;12881;p7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2" name="Google Shape;12882;p7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83" name="Google Shape;12883;p74"/>
          <p:cNvGrpSpPr/>
          <p:nvPr/>
        </p:nvGrpSpPr>
        <p:grpSpPr>
          <a:xfrm>
            <a:off x="7077129" y="2512542"/>
            <a:ext cx="282364" cy="198619"/>
            <a:chOff x="7077129" y="2512542"/>
            <a:chExt cx="282364" cy="198619"/>
          </a:xfrm>
        </p:grpSpPr>
        <p:sp>
          <p:nvSpPr>
            <p:cNvPr id="12884" name="Google Shape;12884;p7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5" name="Google Shape;12885;p7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6" name="Google Shape;12886;p7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7" name="Google Shape;12887;p7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8" name="Google Shape;12888;p7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9" name="Google Shape;12889;p7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90" name="Google Shape;12890;p74"/>
          <p:cNvGrpSpPr/>
          <p:nvPr/>
        </p:nvGrpSpPr>
        <p:grpSpPr>
          <a:xfrm>
            <a:off x="3725461" y="2444712"/>
            <a:ext cx="334279" cy="334661"/>
            <a:chOff x="3725461" y="2444712"/>
            <a:chExt cx="334279" cy="334661"/>
          </a:xfrm>
        </p:grpSpPr>
        <p:sp>
          <p:nvSpPr>
            <p:cNvPr id="12891" name="Google Shape;12891;p7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2" name="Google Shape;12892;p7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3" name="Google Shape;12893;p7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4" name="Google Shape;12894;p7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5" name="Google Shape;12895;p7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6" name="Google Shape;12896;p7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7" name="Google Shape;12897;p7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98" name="Google Shape;12898;p74"/>
          <p:cNvGrpSpPr/>
          <p:nvPr/>
        </p:nvGrpSpPr>
        <p:grpSpPr>
          <a:xfrm>
            <a:off x="6577238" y="2457221"/>
            <a:ext cx="332019" cy="310788"/>
            <a:chOff x="6577238" y="2457221"/>
            <a:chExt cx="332019" cy="310788"/>
          </a:xfrm>
        </p:grpSpPr>
        <p:sp>
          <p:nvSpPr>
            <p:cNvPr id="12899" name="Google Shape;12899;p7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0" name="Google Shape;12900;p7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1" name="Google Shape;12901;p7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2" name="Google Shape;12902;p7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3" name="Google Shape;12903;p7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4" name="Google Shape;12904;p7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05" name="Google Shape;12905;p74"/>
          <p:cNvGrpSpPr/>
          <p:nvPr/>
        </p:nvGrpSpPr>
        <p:grpSpPr>
          <a:xfrm>
            <a:off x="2818561" y="2439778"/>
            <a:ext cx="247892" cy="346024"/>
            <a:chOff x="2818561" y="2439778"/>
            <a:chExt cx="247892" cy="346024"/>
          </a:xfrm>
        </p:grpSpPr>
        <p:sp>
          <p:nvSpPr>
            <p:cNvPr id="12906" name="Google Shape;12906;p7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7" name="Google Shape;12907;p7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8" name="Google Shape;12908;p7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9" name="Google Shape;12909;p7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0" name="Google Shape;12910;p7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1" name="Google Shape;12911;p7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2" name="Google Shape;12912;p7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3" name="Google Shape;12913;p7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4" name="Google Shape;12914;p7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5" name="Google Shape;12915;p7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6" name="Google Shape;12916;p7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7" name="Google Shape;12917;p7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18" name="Google Shape;12918;p74"/>
          <p:cNvGrpSpPr/>
          <p:nvPr/>
        </p:nvGrpSpPr>
        <p:grpSpPr>
          <a:xfrm>
            <a:off x="3207778" y="2474632"/>
            <a:ext cx="419933" cy="275170"/>
            <a:chOff x="3207778" y="2474632"/>
            <a:chExt cx="419933" cy="275170"/>
          </a:xfrm>
        </p:grpSpPr>
        <p:sp>
          <p:nvSpPr>
            <p:cNvPr id="12919" name="Google Shape;12919;p7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0" name="Google Shape;12920;p7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1" name="Google Shape;12921;p7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2" name="Google Shape;12922;p7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3" name="Google Shape;12923;p7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4" name="Google Shape;12924;p7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5" name="Google Shape;12925;p7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6" name="Google Shape;12926;p7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7" name="Google Shape;12927;p7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8" name="Google Shape;12928;p7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9" name="Google Shape;12929;p7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0" name="Google Shape;12930;p7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1" name="Google Shape;12931;p7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2" name="Google Shape;12932;p7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33" name="Google Shape;12933;p74"/>
          <p:cNvGrpSpPr/>
          <p:nvPr/>
        </p:nvGrpSpPr>
        <p:grpSpPr>
          <a:xfrm>
            <a:off x="6099375" y="2456075"/>
            <a:ext cx="337684" cy="314194"/>
            <a:chOff x="6099375" y="2456075"/>
            <a:chExt cx="337684" cy="314194"/>
          </a:xfrm>
        </p:grpSpPr>
        <p:sp>
          <p:nvSpPr>
            <p:cNvPr id="12934" name="Google Shape;12934;p7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5" name="Google Shape;12935;p7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36" name="Google Shape;12936;p74"/>
          <p:cNvGrpSpPr/>
          <p:nvPr/>
        </p:nvGrpSpPr>
        <p:grpSpPr>
          <a:xfrm>
            <a:off x="2312623" y="2468584"/>
            <a:ext cx="312698" cy="286534"/>
            <a:chOff x="2312623" y="2468584"/>
            <a:chExt cx="312698" cy="286534"/>
          </a:xfrm>
        </p:grpSpPr>
        <p:sp>
          <p:nvSpPr>
            <p:cNvPr id="12937" name="Google Shape;12937;p7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8" name="Google Shape;12938;p7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9" name="Google Shape;12939;p7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40" name="Google Shape;12940;p74"/>
          <p:cNvGrpSpPr/>
          <p:nvPr/>
        </p:nvGrpSpPr>
        <p:grpSpPr>
          <a:xfrm>
            <a:off x="5618805" y="2440924"/>
            <a:ext cx="345292" cy="342618"/>
            <a:chOff x="5618805" y="2440924"/>
            <a:chExt cx="345292" cy="342618"/>
          </a:xfrm>
        </p:grpSpPr>
        <p:sp>
          <p:nvSpPr>
            <p:cNvPr id="12941" name="Google Shape;12941;p7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2" name="Google Shape;12942;p7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3" name="Google Shape;12943;p7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4" name="Google Shape;12944;p7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5" name="Google Shape;12945;p7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46" name="Google Shape;12946;p74"/>
          <p:cNvGrpSpPr/>
          <p:nvPr/>
        </p:nvGrpSpPr>
        <p:grpSpPr>
          <a:xfrm>
            <a:off x="4653179" y="2446590"/>
            <a:ext cx="377886" cy="331255"/>
            <a:chOff x="4653179" y="2446590"/>
            <a:chExt cx="377886" cy="331255"/>
          </a:xfrm>
        </p:grpSpPr>
        <p:sp>
          <p:nvSpPr>
            <p:cNvPr id="12947" name="Google Shape;12947;p7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8" name="Google Shape;12948;p7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9" name="Google Shape;12949;p7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0" name="Google Shape;12950;p7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51" name="Google Shape;12951;p74"/>
          <p:cNvGrpSpPr/>
          <p:nvPr/>
        </p:nvGrpSpPr>
        <p:grpSpPr>
          <a:xfrm>
            <a:off x="5184517" y="2459481"/>
            <a:ext cx="252062" cy="305122"/>
            <a:chOff x="5184517" y="2459481"/>
            <a:chExt cx="252062" cy="305122"/>
          </a:xfrm>
        </p:grpSpPr>
        <p:sp>
          <p:nvSpPr>
            <p:cNvPr id="12952" name="Google Shape;12952;p7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3" name="Google Shape;12953;p7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4" name="Google Shape;12954;p7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5" name="Google Shape;12955;p7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6" name="Google Shape;12956;p7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7" name="Google Shape;12957;p7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958" name="Google Shape;12958;p7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59" name="Google Shape;12959;p74"/>
          <p:cNvGrpSpPr/>
          <p:nvPr/>
        </p:nvGrpSpPr>
        <p:grpSpPr>
          <a:xfrm>
            <a:off x="6155459" y="1969108"/>
            <a:ext cx="249770" cy="363849"/>
            <a:chOff x="6155459" y="1969108"/>
            <a:chExt cx="249770" cy="363849"/>
          </a:xfrm>
        </p:grpSpPr>
        <p:sp>
          <p:nvSpPr>
            <p:cNvPr id="12960" name="Google Shape;12960;p7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1" name="Google Shape;12961;p7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2" name="Google Shape;12962;p7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3" name="Google Shape;12963;p7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4" name="Google Shape;12964;p7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5" name="Google Shape;12965;p7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6" name="Google Shape;12966;p7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7" name="Google Shape;12967;p7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8" name="Google Shape;12968;p7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69" name="Google Shape;12969;p74"/>
          <p:cNvGrpSpPr/>
          <p:nvPr/>
        </p:nvGrpSpPr>
        <p:grpSpPr>
          <a:xfrm>
            <a:off x="2280029" y="1970604"/>
            <a:ext cx="353631" cy="354395"/>
            <a:chOff x="2280029" y="1970604"/>
            <a:chExt cx="353631" cy="354395"/>
          </a:xfrm>
        </p:grpSpPr>
        <p:sp>
          <p:nvSpPr>
            <p:cNvPr id="12970" name="Google Shape;12970;p7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1" name="Google Shape;12971;p7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2" name="Google Shape;12972;p7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3" name="Google Shape;12973;p7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74" name="Google Shape;12974;p74"/>
          <p:cNvGrpSpPr/>
          <p:nvPr/>
        </p:nvGrpSpPr>
        <p:grpSpPr>
          <a:xfrm>
            <a:off x="8065100" y="2000174"/>
            <a:ext cx="255086" cy="301685"/>
            <a:chOff x="8065100" y="2000174"/>
            <a:chExt cx="255086" cy="301685"/>
          </a:xfrm>
        </p:grpSpPr>
        <p:sp>
          <p:nvSpPr>
            <p:cNvPr id="12975" name="Google Shape;12975;p7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6" name="Google Shape;12976;p7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7" name="Google Shape;12977;p7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8" name="Google Shape;12978;p7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79" name="Google Shape;12979;p74"/>
          <p:cNvGrpSpPr/>
          <p:nvPr/>
        </p:nvGrpSpPr>
        <p:grpSpPr>
          <a:xfrm>
            <a:off x="6633705" y="1969108"/>
            <a:ext cx="249420" cy="363849"/>
            <a:chOff x="6633705" y="1969108"/>
            <a:chExt cx="249420" cy="363849"/>
          </a:xfrm>
        </p:grpSpPr>
        <p:sp>
          <p:nvSpPr>
            <p:cNvPr id="12980" name="Google Shape;12980;p7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1" name="Google Shape;12981;p7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2" name="Google Shape;12982;p7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3" name="Google Shape;12983;p7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4" name="Google Shape;12984;p7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5" name="Google Shape;12985;p7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6" name="Google Shape;12986;p7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7" name="Google Shape;12987;p7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88" name="Google Shape;12988;p74"/>
          <p:cNvGrpSpPr/>
          <p:nvPr/>
        </p:nvGrpSpPr>
        <p:grpSpPr>
          <a:xfrm>
            <a:off x="5211031" y="1969108"/>
            <a:ext cx="226661" cy="363467"/>
            <a:chOff x="5211031" y="1969108"/>
            <a:chExt cx="226661" cy="363467"/>
          </a:xfrm>
        </p:grpSpPr>
        <p:sp>
          <p:nvSpPr>
            <p:cNvPr id="12989" name="Google Shape;12989;p7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0" name="Google Shape;12990;p7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91" name="Google Shape;12991;p74"/>
          <p:cNvGrpSpPr/>
          <p:nvPr/>
        </p:nvGrpSpPr>
        <p:grpSpPr>
          <a:xfrm>
            <a:off x="3712952" y="1970604"/>
            <a:ext cx="354363" cy="354395"/>
            <a:chOff x="3712952" y="1970604"/>
            <a:chExt cx="354363" cy="354395"/>
          </a:xfrm>
        </p:grpSpPr>
        <p:sp>
          <p:nvSpPr>
            <p:cNvPr id="12992" name="Google Shape;12992;p7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3" name="Google Shape;12993;p7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4" name="Google Shape;12994;p7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5" name="Google Shape;12995;p7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6" name="Google Shape;12996;p7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7" name="Google Shape;12997;p7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8" name="Google Shape;12998;p7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9" name="Google Shape;12999;p7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0" name="Google Shape;13000;p7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01" name="Google Shape;13001;p74"/>
          <p:cNvGrpSpPr/>
          <p:nvPr/>
        </p:nvGrpSpPr>
        <p:grpSpPr>
          <a:xfrm>
            <a:off x="3235438" y="1970604"/>
            <a:ext cx="354363" cy="354745"/>
            <a:chOff x="3235438" y="1970604"/>
            <a:chExt cx="354363" cy="354745"/>
          </a:xfrm>
        </p:grpSpPr>
        <p:sp>
          <p:nvSpPr>
            <p:cNvPr id="13002" name="Google Shape;13002;p7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3" name="Google Shape;13003;p7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4" name="Google Shape;13004;p7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5" name="Google Shape;13005;p7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6" name="Google Shape;13006;p7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7" name="Google Shape;13007;p7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8" name="Google Shape;13008;p7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9" name="Google Shape;13009;p7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0" name="Google Shape;13010;p7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1" name="Google Shape;13011;p7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2" name="Google Shape;13012;p7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3" name="Google Shape;13013;p7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4" name="Google Shape;13014;p7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15" name="Google Shape;13015;p74"/>
          <p:cNvGrpSpPr/>
          <p:nvPr/>
        </p:nvGrpSpPr>
        <p:grpSpPr>
          <a:xfrm>
            <a:off x="1329585" y="1989925"/>
            <a:ext cx="341472" cy="335074"/>
            <a:chOff x="1329585" y="1989925"/>
            <a:chExt cx="341472" cy="335074"/>
          </a:xfrm>
        </p:grpSpPr>
        <p:sp>
          <p:nvSpPr>
            <p:cNvPr id="13016" name="Google Shape;13016;p7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7" name="Google Shape;13017;p7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8" name="Google Shape;13018;p7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19" name="Google Shape;13019;p74"/>
          <p:cNvGrpSpPr/>
          <p:nvPr/>
        </p:nvGrpSpPr>
        <p:grpSpPr>
          <a:xfrm>
            <a:off x="5591871" y="1989906"/>
            <a:ext cx="416649" cy="325597"/>
            <a:chOff x="5626763" y="2013829"/>
            <a:chExt cx="351722" cy="274788"/>
          </a:xfrm>
        </p:grpSpPr>
        <p:sp>
          <p:nvSpPr>
            <p:cNvPr id="13020" name="Google Shape;13020;p7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1" name="Google Shape;13021;p7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2" name="Google Shape;13022;p7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3" name="Google Shape;13023;p7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4" name="Google Shape;13024;p7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5" name="Google Shape;13025;p7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6" name="Google Shape;13026;p7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7" name="Google Shape;13027;p7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8" name="Google Shape;13028;p7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9" name="Google Shape;13029;p7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30" name="Google Shape;13030;p74"/>
          <p:cNvGrpSpPr/>
          <p:nvPr/>
        </p:nvGrpSpPr>
        <p:grpSpPr>
          <a:xfrm>
            <a:off x="7576605" y="1983877"/>
            <a:ext cx="276698" cy="333133"/>
            <a:chOff x="7576605" y="1983877"/>
            <a:chExt cx="276698" cy="333133"/>
          </a:xfrm>
        </p:grpSpPr>
        <p:sp>
          <p:nvSpPr>
            <p:cNvPr id="13031" name="Google Shape;13031;p7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2" name="Google Shape;13032;p7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33" name="Google Shape;13033;p74"/>
          <p:cNvGrpSpPr/>
          <p:nvPr/>
        </p:nvGrpSpPr>
        <p:grpSpPr>
          <a:xfrm>
            <a:off x="853568" y="1975538"/>
            <a:ext cx="337334" cy="353599"/>
            <a:chOff x="853568" y="1975538"/>
            <a:chExt cx="337334" cy="353599"/>
          </a:xfrm>
        </p:grpSpPr>
        <p:sp>
          <p:nvSpPr>
            <p:cNvPr id="13034" name="Google Shape;13034;p7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5" name="Google Shape;13035;p7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6" name="Google Shape;13036;p7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7" name="Google Shape;13037;p7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38" name="Google Shape;13038;p74"/>
          <p:cNvGrpSpPr/>
          <p:nvPr/>
        </p:nvGrpSpPr>
        <p:grpSpPr>
          <a:xfrm>
            <a:off x="2770052" y="2009628"/>
            <a:ext cx="327085" cy="277080"/>
            <a:chOff x="2770052" y="2009628"/>
            <a:chExt cx="327085" cy="277080"/>
          </a:xfrm>
        </p:grpSpPr>
        <p:sp>
          <p:nvSpPr>
            <p:cNvPr id="13039" name="Google Shape;13039;p7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0" name="Google Shape;13040;p7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041" name="Google Shape;13041;p7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042" name="Google Shape;13042;p74"/>
          <p:cNvGrpSpPr/>
          <p:nvPr/>
        </p:nvGrpSpPr>
        <p:grpSpPr>
          <a:xfrm>
            <a:off x="4195399" y="1970604"/>
            <a:ext cx="344878" cy="343573"/>
            <a:chOff x="4195399" y="1970604"/>
            <a:chExt cx="344878" cy="343573"/>
          </a:xfrm>
        </p:grpSpPr>
        <p:sp>
          <p:nvSpPr>
            <p:cNvPr id="13043" name="Google Shape;13043;p7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4" name="Google Shape;13044;p7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5" name="Google Shape;13045;p7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6" name="Google Shape;13046;p7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47" name="Google Shape;13047;p74"/>
          <p:cNvGrpSpPr/>
          <p:nvPr/>
        </p:nvGrpSpPr>
        <p:grpSpPr>
          <a:xfrm>
            <a:off x="4674791" y="1977447"/>
            <a:ext cx="344528" cy="344114"/>
            <a:chOff x="4674791" y="1977447"/>
            <a:chExt cx="344528" cy="344114"/>
          </a:xfrm>
        </p:grpSpPr>
        <p:sp>
          <p:nvSpPr>
            <p:cNvPr id="13048" name="Google Shape;13048;p7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9" name="Google Shape;13049;p7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0" name="Google Shape;13050;p7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1" name="Google Shape;13051;p7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2" name="Google Shape;13052;p7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3" name="Google Shape;13053;p7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4" name="Google Shape;13054;p7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5" name="Google Shape;13055;p7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6" name="Google Shape;13056;p7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7" name="Google Shape;13057;p7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8" name="Google Shape;13058;p7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9" name="Google Shape;13059;p7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0" name="Google Shape;13060;p7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1" name="Google Shape;13061;p7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2" name="Google Shape;13062;p7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3" name="Google Shape;13063;p7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4" name="Google Shape;13064;p7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5" name="Google Shape;13065;p7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6" name="Google Shape;13066;p7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7" name="Google Shape;13067;p7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8" name="Google Shape;13068;p7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9" name="Google Shape;13069;p7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0" name="Google Shape;13070;p7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1" name="Google Shape;13071;p7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2" name="Google Shape;13072;p7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3" name="Google Shape;13073;p7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74" name="Google Shape;13074;p74"/>
          <p:cNvGrpSpPr/>
          <p:nvPr/>
        </p:nvGrpSpPr>
        <p:grpSpPr>
          <a:xfrm>
            <a:off x="6083810" y="1547297"/>
            <a:ext cx="382819" cy="310788"/>
            <a:chOff x="6083810" y="1547297"/>
            <a:chExt cx="382819" cy="310788"/>
          </a:xfrm>
        </p:grpSpPr>
        <p:sp>
          <p:nvSpPr>
            <p:cNvPr id="13075" name="Google Shape;13075;p7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6" name="Google Shape;13076;p7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7" name="Google Shape;13077;p7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8" name="Google Shape;13078;p7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9" name="Google Shape;13079;p7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0" name="Google Shape;13080;p7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1" name="Google Shape;13081;p7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2" name="Google Shape;13082;p7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3" name="Google Shape;13083;p7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4" name="Google Shape;13084;p7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5" name="Google Shape;13085;p7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6" name="Google Shape;13086;p7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7" name="Google Shape;13087;p7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8" name="Google Shape;13088;p7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9" name="Google Shape;13089;p7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0" name="Google Shape;13090;p7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1" name="Google Shape;13091;p7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2" name="Google Shape;13092;p7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93" name="Google Shape;13093;p74"/>
          <p:cNvGrpSpPr/>
          <p:nvPr/>
        </p:nvGrpSpPr>
        <p:grpSpPr>
          <a:xfrm>
            <a:off x="6558300" y="1538193"/>
            <a:ext cx="382788" cy="328613"/>
            <a:chOff x="6558300" y="1538193"/>
            <a:chExt cx="382788" cy="328613"/>
          </a:xfrm>
        </p:grpSpPr>
        <p:sp>
          <p:nvSpPr>
            <p:cNvPr id="13094" name="Google Shape;13094;p7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5" name="Google Shape;13095;p7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96" name="Google Shape;13096;p74"/>
          <p:cNvGrpSpPr/>
          <p:nvPr/>
        </p:nvGrpSpPr>
        <p:grpSpPr>
          <a:xfrm>
            <a:off x="5194002" y="1511297"/>
            <a:ext cx="259605" cy="346024"/>
            <a:chOff x="5194002" y="1511297"/>
            <a:chExt cx="259605" cy="346024"/>
          </a:xfrm>
        </p:grpSpPr>
        <p:sp>
          <p:nvSpPr>
            <p:cNvPr id="13097" name="Google Shape;13097;p7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8" name="Google Shape;13098;p7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9" name="Google Shape;13099;p7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0" name="Google Shape;13100;p7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01" name="Google Shape;13101;p74"/>
          <p:cNvGrpSpPr/>
          <p:nvPr/>
        </p:nvGrpSpPr>
        <p:grpSpPr>
          <a:xfrm>
            <a:off x="1394741" y="1512061"/>
            <a:ext cx="252444" cy="351722"/>
            <a:chOff x="1394741" y="1512061"/>
            <a:chExt cx="252444" cy="351722"/>
          </a:xfrm>
        </p:grpSpPr>
        <p:sp>
          <p:nvSpPr>
            <p:cNvPr id="13102" name="Google Shape;13102;p7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3" name="Google Shape;13103;p7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4" name="Google Shape;13104;p7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5" name="Google Shape;13105;p7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6" name="Google Shape;13106;p7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7" name="Google Shape;13107;p7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8" name="Google Shape;13108;p7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9" name="Google Shape;13109;p7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0" name="Google Shape;13110;p7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1" name="Google Shape;13111;p7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2" name="Google Shape;13112;p7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3" name="Google Shape;13113;p7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4" name="Google Shape;13114;p7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5" name="Google Shape;13115;p7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6" name="Google Shape;13116;p7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7" name="Google Shape;13117;p7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8" name="Google Shape;13118;p7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19" name="Google Shape;13119;p74"/>
          <p:cNvGrpSpPr/>
          <p:nvPr/>
        </p:nvGrpSpPr>
        <p:grpSpPr>
          <a:xfrm>
            <a:off x="855096" y="1504485"/>
            <a:ext cx="380910" cy="339594"/>
            <a:chOff x="855096" y="1504485"/>
            <a:chExt cx="380910" cy="339594"/>
          </a:xfrm>
        </p:grpSpPr>
        <p:sp>
          <p:nvSpPr>
            <p:cNvPr id="13120" name="Google Shape;13120;p7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1" name="Google Shape;13121;p7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2" name="Google Shape;13122;p7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3" name="Google Shape;13123;p7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4" name="Google Shape;13124;p7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25" name="Google Shape;13125;p74"/>
          <p:cNvGrpSpPr/>
          <p:nvPr/>
        </p:nvGrpSpPr>
        <p:grpSpPr>
          <a:xfrm>
            <a:off x="1819576" y="1511679"/>
            <a:ext cx="352103" cy="352103"/>
            <a:chOff x="1819576" y="1511679"/>
            <a:chExt cx="352103" cy="352103"/>
          </a:xfrm>
        </p:grpSpPr>
        <p:sp>
          <p:nvSpPr>
            <p:cNvPr id="13126" name="Google Shape;13126;p7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7" name="Google Shape;13127;p7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8" name="Google Shape;13128;p7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9" name="Google Shape;13129;p7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30" name="Google Shape;13130;p74"/>
          <p:cNvGrpSpPr/>
          <p:nvPr/>
        </p:nvGrpSpPr>
        <p:grpSpPr>
          <a:xfrm>
            <a:off x="5621097" y="1500761"/>
            <a:ext cx="371424" cy="355446"/>
            <a:chOff x="5621097" y="1500761"/>
            <a:chExt cx="371424" cy="355446"/>
          </a:xfrm>
        </p:grpSpPr>
        <p:sp>
          <p:nvSpPr>
            <p:cNvPr id="13131" name="Google Shape;13131;p7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2" name="Google Shape;13132;p7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33" name="Google Shape;13133;p74"/>
          <p:cNvGrpSpPr/>
          <p:nvPr/>
        </p:nvGrpSpPr>
        <p:grpSpPr>
          <a:xfrm>
            <a:off x="4670239" y="1541599"/>
            <a:ext cx="359679" cy="321833"/>
            <a:chOff x="4670239" y="1541599"/>
            <a:chExt cx="359679" cy="321833"/>
          </a:xfrm>
        </p:grpSpPr>
        <p:sp>
          <p:nvSpPr>
            <p:cNvPr id="13134" name="Google Shape;13134;p7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5" name="Google Shape;13135;p7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6" name="Google Shape;13136;p7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7" name="Google Shape;13137;p7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8" name="Google Shape;13138;p7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39" name="Google Shape;13139;p74"/>
          <p:cNvGrpSpPr/>
          <p:nvPr/>
        </p:nvGrpSpPr>
        <p:grpSpPr>
          <a:xfrm>
            <a:off x="4212429" y="1502385"/>
            <a:ext cx="321037" cy="353822"/>
            <a:chOff x="4212429" y="1502385"/>
            <a:chExt cx="321037" cy="353822"/>
          </a:xfrm>
        </p:grpSpPr>
        <p:sp>
          <p:nvSpPr>
            <p:cNvPr id="13140" name="Google Shape;13140;p7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1" name="Google Shape;13141;p7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2" name="Google Shape;13142;p7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3" name="Google Shape;13143;p7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44" name="Google Shape;13144;p74"/>
          <p:cNvGrpSpPr/>
          <p:nvPr/>
        </p:nvGrpSpPr>
        <p:grpSpPr>
          <a:xfrm>
            <a:off x="2302788" y="1505981"/>
            <a:ext cx="336188" cy="335425"/>
            <a:chOff x="2302788" y="1505981"/>
            <a:chExt cx="336188" cy="335425"/>
          </a:xfrm>
        </p:grpSpPr>
        <p:sp>
          <p:nvSpPr>
            <p:cNvPr id="13145" name="Google Shape;13145;p7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6" name="Google Shape;13146;p7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7" name="Google Shape;13147;p7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8" name="Google Shape;13148;p7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9" name="Google Shape;13149;p7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0" name="Google Shape;13150;p7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1" name="Google Shape;13151;p7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2" name="Google Shape;13152;p7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3" name="Google Shape;13153;p7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4" name="Google Shape;13154;p7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5" name="Google Shape;13155;p7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6" name="Google Shape;13156;p7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7" name="Google Shape;13157;p7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8" name="Google Shape;13158;p7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9" name="Google Shape;13159;p7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0" name="Google Shape;13160;p7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1" name="Google Shape;13161;p7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62" name="Google Shape;13162;p74"/>
          <p:cNvGrpSpPr/>
          <p:nvPr/>
        </p:nvGrpSpPr>
        <p:grpSpPr>
          <a:xfrm>
            <a:off x="2780301" y="1521896"/>
            <a:ext cx="333133" cy="321037"/>
            <a:chOff x="2780301" y="1521896"/>
            <a:chExt cx="333133" cy="321037"/>
          </a:xfrm>
        </p:grpSpPr>
        <p:sp>
          <p:nvSpPr>
            <p:cNvPr id="13163" name="Google Shape;13163;p7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4" name="Google Shape;13164;p7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5" name="Google Shape;13165;p7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6" name="Google Shape;13166;p7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7" name="Google Shape;13167;p7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8" name="Google Shape;13168;p7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9" name="Google Shape;13169;p7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0" name="Google Shape;13170;p7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1" name="Google Shape;13171;p7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2" name="Google Shape;13172;p7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3" name="Google Shape;13173;p7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4" name="Google Shape;13174;p7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5" name="Google Shape;13175;p7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6" name="Google Shape;13176;p7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7" name="Google Shape;13177;p7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8" name="Google Shape;13178;p7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9" name="Google Shape;13179;p7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0" name="Google Shape;13180;p7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1" name="Google Shape;13181;p7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2" name="Google Shape;13182;p7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83" name="Google Shape;13183;p7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4" name="Google Shape;13184;p7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5" name="Google Shape;13185;p7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186" name="Google Shape;13186;p74"/>
          <p:cNvGrpSpPr/>
          <p:nvPr/>
        </p:nvGrpSpPr>
        <p:grpSpPr>
          <a:xfrm>
            <a:off x="3316159" y="1515085"/>
            <a:ext cx="211892" cy="339594"/>
            <a:chOff x="3316159" y="1515085"/>
            <a:chExt cx="211892" cy="339594"/>
          </a:xfrm>
        </p:grpSpPr>
        <p:sp>
          <p:nvSpPr>
            <p:cNvPr id="13187" name="Google Shape;13187;p7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8" name="Google Shape;13188;p7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9" name="Google Shape;13189;p7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0" name="Google Shape;13190;p7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1" name="Google Shape;13191;p7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2" name="Google Shape;13192;p7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93" name="Google Shape;13193;p74"/>
          <p:cNvGrpSpPr/>
          <p:nvPr/>
        </p:nvGrpSpPr>
        <p:grpSpPr>
          <a:xfrm>
            <a:off x="3716358" y="1544655"/>
            <a:ext cx="361971" cy="314958"/>
            <a:chOff x="3716358" y="1544655"/>
            <a:chExt cx="361971" cy="314958"/>
          </a:xfrm>
        </p:grpSpPr>
        <p:sp>
          <p:nvSpPr>
            <p:cNvPr id="13194" name="Google Shape;13194;p7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5" name="Google Shape;13195;p7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6" name="Google Shape;13196;p7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7" name="Google Shape;13197;p7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8" name="Google Shape;13198;p7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199" name="Google Shape;13199;p74"/>
            <p:cNvGrpSpPr/>
            <p:nvPr/>
          </p:nvGrpSpPr>
          <p:grpSpPr>
            <a:xfrm>
              <a:off x="3716358" y="1544655"/>
              <a:ext cx="361971" cy="314958"/>
              <a:chOff x="3716358" y="1544655"/>
              <a:chExt cx="361971" cy="314958"/>
            </a:xfrm>
          </p:grpSpPr>
          <p:sp>
            <p:nvSpPr>
              <p:cNvPr id="13200" name="Google Shape;13200;p7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1" name="Google Shape;13201;p7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2" name="Google Shape;13202;p7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3" name="Google Shape;13203;p7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4" name="Google Shape;13204;p7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3205" name="Google Shape;13205;p74"/>
          <p:cNvGrpSpPr/>
          <p:nvPr/>
        </p:nvGrpSpPr>
        <p:grpSpPr>
          <a:xfrm>
            <a:off x="7011924" y="1557552"/>
            <a:ext cx="499533" cy="305136"/>
            <a:chOff x="7009649" y="1541981"/>
            <a:chExt cx="524940" cy="320655"/>
          </a:xfrm>
        </p:grpSpPr>
        <p:sp>
          <p:nvSpPr>
            <p:cNvPr id="13206" name="Google Shape;13206;p7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7" name="Google Shape;13207;p7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8" name="Google Shape;13208;p7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9" name="Google Shape;13209;p7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0" name="Google Shape;13210;p7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1" name="Google Shape;13211;p7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2" name="Google Shape;13212;p7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3" name="Google Shape;13213;p7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14" name="Google Shape;13214;p74"/>
          <p:cNvGrpSpPr/>
          <p:nvPr/>
        </p:nvGrpSpPr>
        <p:grpSpPr>
          <a:xfrm>
            <a:off x="8034034" y="1518109"/>
            <a:ext cx="282746" cy="340358"/>
            <a:chOff x="8034034" y="1518109"/>
            <a:chExt cx="282746" cy="340358"/>
          </a:xfrm>
        </p:grpSpPr>
        <p:sp>
          <p:nvSpPr>
            <p:cNvPr id="13215" name="Google Shape;13215;p7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6" name="Google Shape;13216;p7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7" name="Google Shape;13217;p7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8" name="Google Shape;13218;p7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19" name="Google Shape;13219;p74"/>
          <p:cNvGrpSpPr/>
          <p:nvPr/>
        </p:nvGrpSpPr>
        <p:grpSpPr>
          <a:xfrm>
            <a:off x="7582302" y="1499934"/>
            <a:ext cx="369133" cy="360411"/>
            <a:chOff x="7582302" y="1499934"/>
            <a:chExt cx="369133" cy="360411"/>
          </a:xfrm>
        </p:grpSpPr>
        <p:sp>
          <p:nvSpPr>
            <p:cNvPr id="13220" name="Google Shape;13220;p7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1" name="Google Shape;13221;p7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2" name="Google Shape;13222;p7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3" name="Google Shape;13223;p7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4" name="Google Shape;13224;p7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3228" name="Shape 13228"/>
        <p:cNvGrpSpPr/>
        <p:nvPr/>
      </p:nvGrpSpPr>
      <p:grpSpPr>
        <a:xfrm>
          <a:off x="0" y="0"/>
          <a:ext cx="0" cy="0"/>
          <a:chOff x="0" y="0"/>
          <a:chExt cx="0" cy="0"/>
        </a:xfrm>
      </p:grpSpPr>
      <p:pic>
        <p:nvPicPr>
          <p:cNvPr id="13229" name="Google Shape;13229;p75">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19" name="Shape 319"/>
        <p:cNvGrpSpPr/>
        <p:nvPr/>
      </p:nvGrpSpPr>
      <p:grpSpPr>
        <a:xfrm>
          <a:off x="0" y="0"/>
          <a:ext cx="0" cy="0"/>
          <a:chOff x="0" y="0"/>
          <a:chExt cx="0" cy="0"/>
        </a:xfrm>
      </p:grpSpPr>
      <p:sp>
        <p:nvSpPr>
          <p:cNvPr id="320" name="Google Shape;320;p30"/>
          <p:cNvSpPr txBox="1"/>
          <p:nvPr>
            <p:ph type="title" idx="15"/>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SV" altLang="en-GB"/>
              <a:t>LIMITACIONES.</a:t>
            </a:r>
            <a:endParaRPr lang="es-SV" altLang="en-GB"/>
          </a:p>
        </p:txBody>
      </p:sp>
      <p:sp>
        <p:nvSpPr>
          <p:cNvPr id="321" name="Google Shape;321;p30"/>
          <p:cNvSpPr txBox="1"/>
          <p:nvPr>
            <p:ph type="title"/>
          </p:nvPr>
        </p:nvSpPr>
        <p:spPr>
          <a:xfrm>
            <a:off x="814575" y="1502959"/>
            <a:ext cx="923700" cy="841200"/>
          </a:xfrm>
          <a:prstGeom prst="rect">
            <a:avLst/>
          </a:prstGeom>
        </p:spPr>
        <p:txBody>
          <a:bodyPr spcFirstLastPara="1" wrap="square" lIns="91425" tIns="91425" rIns="91425" bIns="91425" anchor="b" anchorCtr="0">
            <a:normAutofit/>
          </a:bodyPr>
          <a:lstStyle/>
          <a:p>
            <a:pPr marL="0" lvl="0" indent="0" algn="r" rtl="0">
              <a:spcBef>
                <a:spcPts val="0"/>
              </a:spcBef>
              <a:spcAft>
                <a:spcPts val="0"/>
              </a:spcAft>
              <a:buNone/>
            </a:pPr>
            <a:r>
              <a:rPr lang="en-GB"/>
              <a:t>01</a:t>
            </a:r>
            <a:endParaRPr lang="en-GB"/>
          </a:p>
        </p:txBody>
      </p:sp>
      <p:sp>
        <p:nvSpPr>
          <p:cNvPr id="323" name="Google Shape;323;p30"/>
          <p:cNvSpPr txBox="1"/>
          <p:nvPr>
            <p:ph type="subTitle" idx="2"/>
          </p:nvPr>
        </p:nvSpPr>
        <p:spPr>
          <a:xfrm>
            <a:off x="1966595" y="1491615"/>
            <a:ext cx="2823845" cy="94742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200"/>
              <a:t>La empresa en cuestión puede no tener acceso a los datos necesarios para evaluar su desempeño en cada una de las etapas de la administración. </a:t>
            </a:r>
            <a:endParaRPr lang="en-GB" sz="1200"/>
          </a:p>
        </p:txBody>
      </p:sp>
      <p:sp>
        <p:nvSpPr>
          <p:cNvPr id="324" name="Google Shape;324;p30"/>
          <p:cNvSpPr txBox="1"/>
          <p:nvPr>
            <p:ph type="title" idx="3"/>
          </p:nvPr>
        </p:nvSpPr>
        <p:spPr>
          <a:xfrm>
            <a:off x="814575" y="2865034"/>
            <a:ext cx="923700" cy="841200"/>
          </a:xfrm>
          <a:prstGeom prst="rect">
            <a:avLst/>
          </a:prstGeom>
        </p:spPr>
        <p:txBody>
          <a:bodyPr spcFirstLastPara="1" wrap="square" lIns="91425" tIns="91425" rIns="91425" bIns="91425" anchor="b" anchorCtr="0">
            <a:normAutofit/>
          </a:bodyPr>
          <a:lstStyle/>
          <a:p>
            <a:pPr marL="0" lvl="0" indent="0" algn="r" rtl="0">
              <a:spcBef>
                <a:spcPts val="0"/>
              </a:spcBef>
              <a:spcAft>
                <a:spcPts val="0"/>
              </a:spcAft>
              <a:buNone/>
            </a:pPr>
            <a:r>
              <a:rPr lang="en-GB"/>
              <a:t>03</a:t>
            </a:r>
            <a:endParaRPr lang="en-GB"/>
          </a:p>
        </p:txBody>
      </p:sp>
      <p:sp>
        <p:nvSpPr>
          <p:cNvPr id="326" name="Google Shape;326;p30"/>
          <p:cNvSpPr txBox="1"/>
          <p:nvPr>
            <p:ph type="subTitle" idx="5"/>
          </p:nvPr>
        </p:nvSpPr>
        <p:spPr>
          <a:xfrm>
            <a:off x="1985925" y="2735775"/>
            <a:ext cx="2524200" cy="611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200"/>
              <a:t>Durante el curso de la investigación, la empresa en cuestión puede enfrentar cambios significativos en su estructura, operaciones o gestión</a:t>
            </a:r>
            <a:r>
              <a:rPr lang="en-GB"/>
              <a:t>.</a:t>
            </a:r>
            <a:endParaRPr lang="en-GB"/>
          </a:p>
        </p:txBody>
      </p:sp>
      <p:sp>
        <p:nvSpPr>
          <p:cNvPr id="327" name="Google Shape;327;p30"/>
          <p:cNvSpPr txBox="1"/>
          <p:nvPr>
            <p:ph type="title" idx="6"/>
          </p:nvPr>
        </p:nvSpPr>
        <p:spPr>
          <a:xfrm>
            <a:off x="4633875" y="1502959"/>
            <a:ext cx="923700" cy="841200"/>
          </a:xfrm>
          <a:prstGeom prst="rect">
            <a:avLst/>
          </a:prstGeom>
        </p:spPr>
        <p:txBody>
          <a:bodyPr spcFirstLastPara="1" wrap="square" lIns="91425" tIns="91425" rIns="91425" bIns="91425" anchor="b" anchorCtr="0">
            <a:normAutofit/>
          </a:bodyPr>
          <a:lstStyle/>
          <a:p>
            <a:pPr marL="0" lvl="0" indent="0" algn="r" rtl="0">
              <a:spcBef>
                <a:spcPts val="0"/>
              </a:spcBef>
              <a:spcAft>
                <a:spcPts val="0"/>
              </a:spcAft>
              <a:buNone/>
            </a:pPr>
            <a:r>
              <a:rPr lang="en-GB"/>
              <a:t>02</a:t>
            </a:r>
            <a:endParaRPr lang="en-GB"/>
          </a:p>
        </p:txBody>
      </p:sp>
      <p:sp>
        <p:nvSpPr>
          <p:cNvPr id="329" name="Google Shape;329;p30"/>
          <p:cNvSpPr txBox="1"/>
          <p:nvPr>
            <p:ph type="subTitle" idx="8"/>
          </p:nvPr>
        </p:nvSpPr>
        <p:spPr>
          <a:xfrm>
            <a:off x="5727065" y="1483995"/>
            <a:ext cx="2898140" cy="86042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200"/>
              <a:t>Limitaciones en la capacidad de aplicar y supervisar las medidas propuestas, especialmente si la implementación de las mismas depende de factores económicos</a:t>
            </a:r>
            <a:endParaRPr lang="en-GB" sz="1200"/>
          </a:p>
        </p:txBody>
      </p:sp>
      <p:sp>
        <p:nvSpPr>
          <p:cNvPr id="333" name="Google Shape;333;p30"/>
          <p:cNvSpPr/>
          <p:nvPr/>
        </p:nvSpPr>
        <p:spPr>
          <a:xfrm>
            <a:off x="1881150" y="1502986"/>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30"/>
          <p:cNvSpPr/>
          <p:nvPr/>
        </p:nvSpPr>
        <p:spPr>
          <a:xfrm>
            <a:off x="1881150" y="2865061"/>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30"/>
          <p:cNvSpPr/>
          <p:nvPr/>
        </p:nvSpPr>
        <p:spPr>
          <a:xfrm>
            <a:off x="5700450" y="1502986"/>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40" name="Shape 340"/>
        <p:cNvGrpSpPr/>
        <p:nvPr/>
      </p:nvGrpSpPr>
      <p:grpSpPr>
        <a:xfrm>
          <a:off x="0" y="0"/>
          <a:ext cx="0" cy="0"/>
          <a:chOff x="0" y="0"/>
          <a:chExt cx="0" cy="0"/>
        </a:xfrm>
      </p:grpSpPr>
      <p:sp>
        <p:nvSpPr>
          <p:cNvPr id="341" name="Google Shape;341;p31"/>
          <p:cNvSpPr txBox="1"/>
          <p:nvPr>
            <p:ph type="title" idx="2"/>
          </p:nvPr>
        </p:nvSpPr>
        <p:spPr>
          <a:xfrm>
            <a:off x="2167050" y="2091675"/>
            <a:ext cx="4809900" cy="539100"/>
          </a:xfrm>
          <a:prstGeom prst="rect">
            <a:avLst/>
          </a:prstGeom>
        </p:spPr>
        <p:txBody>
          <a:bodyPr spcFirstLastPara="1" wrap="square" lIns="91425" tIns="91425" rIns="83775" bIns="91425" anchor="t" anchorCtr="0">
            <a:noAutofit/>
          </a:bodyPr>
          <a:lstStyle/>
          <a:p>
            <a:pPr marL="0" lvl="0" indent="0" algn="ctr" rtl="0">
              <a:spcBef>
                <a:spcPts val="0"/>
              </a:spcBef>
              <a:spcAft>
                <a:spcPts val="0"/>
              </a:spcAft>
              <a:buNone/>
            </a:pPr>
            <a:r>
              <a:rPr lang="es-SV" altLang="en-GB"/>
              <a:t>GENERALIDADES DE LA EMPRESA.</a:t>
            </a:r>
            <a:endParaRPr lang="es-SV" altLang="en-GB"/>
          </a:p>
        </p:txBody>
      </p:sp>
      <p:sp>
        <p:nvSpPr>
          <p:cNvPr id="342" name="Google Shape;342;p31"/>
          <p:cNvSpPr txBox="1"/>
          <p:nvPr>
            <p:ph type="title"/>
          </p:nvPr>
        </p:nvSpPr>
        <p:spPr>
          <a:xfrm>
            <a:off x="3714750" y="1552450"/>
            <a:ext cx="1714500" cy="53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GB"/>
              <a:t>01</a:t>
            </a:r>
            <a:endParaRPr lang="en-GB"/>
          </a:p>
        </p:txBody>
      </p:sp>
      <p:sp>
        <p:nvSpPr>
          <p:cNvPr id="343" name="Google Shape;343;p31"/>
          <p:cNvSpPr txBox="1"/>
          <p:nvPr>
            <p:ph type="subTitle" idx="1"/>
          </p:nvPr>
        </p:nvSpPr>
        <p:spPr>
          <a:xfrm>
            <a:off x="2508600" y="2630650"/>
            <a:ext cx="41268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SV" altLang="en-GB"/>
              <a:t>OPTICA “ESTRELLADE DAVID S.A DE C.V.”</a:t>
            </a:r>
            <a:endParaRPr lang="es-SV" altLang="en-GB"/>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97000"/>
          </a:blip>
          <a:stretch>
            <a:fillRect/>
          </a:stretch>
        </a:blipFill>
        <a:effectLst/>
      </p:bgPr>
    </p:bg>
    <p:spTree>
      <p:nvGrpSpPr>
        <p:cNvPr id="355" name="Shape 355"/>
        <p:cNvGrpSpPr/>
        <p:nvPr/>
      </p:nvGrpSpPr>
      <p:grpSpPr>
        <a:xfrm>
          <a:off x="0" y="0"/>
          <a:ext cx="0" cy="0"/>
          <a:chOff x="0" y="0"/>
          <a:chExt cx="0" cy="0"/>
        </a:xfrm>
      </p:grpSpPr>
      <p:sp>
        <p:nvSpPr>
          <p:cNvPr id="356" name="Google Shape;356;p33"/>
          <p:cNvSpPr txBox="1"/>
          <p:nvPr>
            <p:ph type="title"/>
          </p:nvPr>
        </p:nvSpPr>
        <p:spPr>
          <a:xfrm>
            <a:off x="5659120" y="1914525"/>
            <a:ext cx="3484880" cy="109347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panose="020B0604020202020204"/>
              <a:buNone/>
            </a:pPr>
            <a:r>
              <a:rPr lang="es-SV" altLang="en-GB"/>
              <a:t>Generalidades</a:t>
            </a:r>
            <a:endParaRPr lang="es-SV" altLang="en-GB"/>
          </a:p>
        </p:txBody>
      </p:sp>
      <p:sp>
        <p:nvSpPr>
          <p:cNvPr id="357" name="Google Shape;357;p33"/>
          <p:cNvSpPr txBox="1"/>
          <p:nvPr>
            <p:ph type="subTitle" idx="1"/>
          </p:nvPr>
        </p:nvSpPr>
        <p:spPr>
          <a:xfrm>
            <a:off x="6276975" y="2644140"/>
            <a:ext cx="2868295" cy="2238375"/>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GB" b="1"/>
              <a:t>Nombre del negocio:</a:t>
            </a:r>
            <a:r>
              <a:rPr lang="en-GB"/>
              <a:t> Óptica Estrella de David S.A de C.V. </a:t>
            </a:r>
            <a:r>
              <a:rPr lang="en-GB" b="1"/>
              <a:t>Clasificación:</a:t>
            </a:r>
            <a:r>
              <a:rPr lang="en-GB"/>
              <a:t> Pequeña </a:t>
            </a:r>
            <a:r>
              <a:rPr lang="en-GB" b="1"/>
              <a:t>empresa. Giro:</a:t>
            </a:r>
            <a:r>
              <a:rPr lang="en-GB"/>
              <a:t> Comercio. </a:t>
            </a:r>
            <a:r>
              <a:rPr lang="en-GB" b="1"/>
              <a:t>Productos:</a:t>
            </a:r>
            <a:r>
              <a:rPr lang="en-GB"/>
              <a:t> Venta de Artículos </a:t>
            </a:r>
            <a:r>
              <a:rPr lang="en-GB" b="1"/>
              <a:t>Ópticos. Ubicación:</a:t>
            </a:r>
            <a:r>
              <a:rPr lang="en-GB"/>
              <a:t> octava calle poniente #502 Barrio San Francisco San Miguel. </a:t>
            </a:r>
            <a:r>
              <a:rPr lang="en-GB" b="1"/>
              <a:t>Número de empleados:</a:t>
            </a:r>
            <a:r>
              <a:rPr lang="en-GB"/>
              <a:t> 10</a:t>
            </a:r>
            <a:endParaRPr lang="en-GB"/>
          </a:p>
        </p:txBody>
      </p:sp>
      <p:sp>
        <p:nvSpPr>
          <p:cNvPr id="7" name="Text Box 6"/>
          <p:cNvSpPr txBox="1"/>
          <p:nvPr/>
        </p:nvSpPr>
        <p:spPr>
          <a:xfrm>
            <a:off x="10361295" y="1908175"/>
            <a:ext cx="309880" cy="306705"/>
          </a:xfrm>
          <a:prstGeom prst="rect">
            <a:avLst/>
          </a:prstGeom>
          <a:noFill/>
        </p:spPr>
        <p:txBody>
          <a:bodyPr wrap="none" rtlCol="0">
            <a:spAutoFit/>
          </a:bodyPr>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86" name="Shape 386"/>
        <p:cNvGrpSpPr/>
        <p:nvPr/>
      </p:nvGrpSpPr>
      <p:grpSpPr>
        <a:xfrm>
          <a:off x="0" y="0"/>
          <a:ext cx="0" cy="0"/>
          <a:chOff x="0" y="0"/>
          <a:chExt cx="0" cy="0"/>
        </a:xfrm>
      </p:grpSpPr>
      <p:sp>
        <p:nvSpPr>
          <p:cNvPr id="388" name="Google Shape;388;p35"/>
          <p:cNvSpPr txBox="1"/>
          <p:nvPr>
            <p:ph type="subTitle" idx="1"/>
          </p:nvPr>
        </p:nvSpPr>
        <p:spPr>
          <a:xfrm>
            <a:off x="4859655" y="2067560"/>
            <a:ext cx="4244340" cy="1298575"/>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SV" altLang="en-GB">
                <a:solidFill>
                  <a:schemeClr val="bg1"/>
                </a:solidFill>
                <a:sym typeface="+mn-ea"/>
              </a:rPr>
              <a:t>La</a:t>
            </a:r>
            <a:r>
              <a:rPr lang="en-GB">
                <a:solidFill>
                  <a:schemeClr val="bg1"/>
                </a:solidFill>
                <a:sym typeface="+mn-ea"/>
              </a:rPr>
              <a:t> óptica "Estrella de David" fue fundada en enero de 2000 por Moisés Cruz en la terminal de buses de San Miguel. Inicialmente contaba con dos empleados. Debido a su éxito, se abrió una sucursal en agosto de 2002 en el Barrio San Francisco, conocida como la óptica del centro. Posteriormente, se estableció otra óptica en la sexta calle Oriente, enfocada en consultas comunitarias. En diciembre de 2021, se abrió una tercera sucursal en el Barrio Concepción. Actualmente, la óptica cuenta con 10 empleados y tiene planes de expandirse a otros departamentos y establecer su propio laboratorio de fabricación de lentes.</a:t>
            </a:r>
            <a:endParaRPr lang="en-GB">
              <a:solidFill>
                <a:schemeClr val="bg1"/>
              </a:solidFill>
            </a:endParaRPr>
          </a:p>
          <a:p>
            <a:pPr marL="0" lvl="0" indent="0" algn="r" rtl="0">
              <a:spcBef>
                <a:spcPts val="0"/>
              </a:spcBef>
              <a:spcAft>
                <a:spcPts val="0"/>
              </a:spcAft>
              <a:buNone/>
            </a:pPr>
            <a:endParaRPr lang="en-GB">
              <a:solidFill>
                <a:schemeClr val="bg1"/>
              </a:solidFill>
            </a:endParaRPr>
          </a:p>
        </p:txBody>
      </p:sp>
      <p:sp>
        <p:nvSpPr>
          <p:cNvPr id="389" name="Google Shape;389;p35"/>
          <p:cNvSpPr txBox="1"/>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SV" altLang="en-GB" sz="3600" baseline="-25000"/>
              <a:t>Historia</a:t>
            </a:r>
            <a:endParaRPr lang="es-SV" altLang="en-GB" sz="3600" baseline="-25000"/>
          </a:p>
        </p:txBody>
      </p:sp>
      <p:pic>
        <p:nvPicPr>
          <p:cNvPr id="1" name="Picture 0"/>
          <p:cNvPicPr>
            <a:picLocks noChangeAspect="1"/>
          </p:cNvPicPr>
          <p:nvPr/>
        </p:nvPicPr>
        <p:blipFill>
          <a:blip r:embed="rId1"/>
          <a:stretch>
            <a:fillRect/>
          </a:stretch>
        </p:blipFill>
        <p:spPr>
          <a:xfrm>
            <a:off x="160020" y="1293495"/>
            <a:ext cx="4637405" cy="311912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313" name="Shape 313"/>
        <p:cNvGrpSpPr/>
        <p:nvPr/>
      </p:nvGrpSpPr>
      <p:grpSpPr>
        <a:xfrm>
          <a:off x="0" y="0"/>
          <a:ext cx="0" cy="0"/>
          <a:chOff x="0" y="0"/>
          <a:chExt cx="0" cy="0"/>
        </a:xfrm>
      </p:grpSpPr>
      <p:sp>
        <p:nvSpPr>
          <p:cNvPr id="314" name="Google Shape;314;p29"/>
          <p:cNvSpPr txBox="1"/>
          <p:nvPr>
            <p:ph type="title"/>
          </p:nvPr>
        </p:nvSpPr>
        <p:spPr>
          <a:xfrm>
            <a:off x="713250" y="445025"/>
            <a:ext cx="77175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panose="020B0604020202020204"/>
              <a:buNone/>
            </a:pPr>
            <a:r>
              <a:rPr lang="en-GB"/>
              <a:t>Contents of This Template</a:t>
            </a:r>
            <a:endParaRPr lang="en-GB"/>
          </a:p>
        </p:txBody>
      </p:sp>
      <p:sp>
        <p:nvSpPr>
          <p:cNvPr id="315" name="Google Shape;315;p29"/>
          <p:cNvSpPr txBox="1"/>
          <p:nvPr>
            <p:ph type="subTitle" idx="1"/>
          </p:nvPr>
        </p:nvSpPr>
        <p:spPr>
          <a:xfrm>
            <a:off x="713250" y="1184862"/>
            <a:ext cx="7717500" cy="34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Here’s what you’ll find in this </a:t>
            </a:r>
            <a:r>
              <a:rPr lang="en-GB" b="1">
                <a:uFill>
                  <a:noFill/>
                </a:uFill>
                <a:hlinkClick r:id="rId1"/>
              </a:rPr>
              <a:t>Slidesgo</a:t>
            </a:r>
            <a:r>
              <a:rPr lang="en-GB"/>
              <a:t> template: </a:t>
            </a:r>
            <a:endParaRPr lang="en-GB"/>
          </a:p>
          <a:p>
            <a:pPr marL="0" lvl="0" indent="0" algn="l" rtl="0">
              <a:spcBef>
                <a:spcPts val="0"/>
              </a:spcBef>
              <a:spcAft>
                <a:spcPts val="0"/>
              </a:spcAft>
              <a:buClr>
                <a:schemeClr val="dk1"/>
              </a:buClr>
              <a:buSzPts val="1100"/>
              <a:buFont typeface="Arial" panose="020B0604020202020204"/>
              <a:buNone/>
            </a:pPr>
          </a:p>
          <a:p>
            <a:pPr marL="457200" lvl="0" indent="-301625" algn="l" rtl="0">
              <a:spcBef>
                <a:spcPts val="0"/>
              </a:spcBef>
              <a:spcAft>
                <a:spcPts val="0"/>
              </a:spcAft>
              <a:buSzPts val="1150"/>
              <a:buFont typeface="Poppins" panose="00000600000000000000"/>
              <a:buAutoNum type="arabicPeriod"/>
            </a:pPr>
            <a:r>
              <a:rPr lang="en-GB"/>
              <a:t>A slide structure based on a presentation for a meeting, which you can easily adapt to your needs. For more info on how to edit the template, please visit </a:t>
            </a:r>
            <a:r>
              <a:rPr lang="en-GB" b="1">
                <a:uFill>
                  <a:noFill/>
                </a:uFill>
                <a:hlinkClick r:id="rId2"/>
              </a:rPr>
              <a:t>Slidesgo School</a:t>
            </a:r>
            <a:r>
              <a:rPr lang="en-GB"/>
              <a:t> or read our </a:t>
            </a:r>
            <a:r>
              <a:rPr lang="en-GB" b="1">
                <a:uFill>
                  <a:noFill/>
                </a:uFill>
                <a:hlinkClick r:id="rId3"/>
              </a:rPr>
              <a:t>FAQs</a:t>
            </a:r>
            <a:r>
              <a:rPr lang="en-GB"/>
              <a:t>.</a:t>
            </a:r>
            <a:endParaRPr lang="en-GB"/>
          </a:p>
          <a:p>
            <a:pPr marL="457200" lvl="0" indent="-301625" algn="l" rtl="0">
              <a:spcBef>
                <a:spcPts val="0"/>
              </a:spcBef>
              <a:spcAft>
                <a:spcPts val="0"/>
              </a:spcAft>
              <a:buSzPts val="1150"/>
              <a:buFont typeface="Poppins" panose="00000600000000000000"/>
              <a:buAutoNum type="arabicPeriod"/>
            </a:pPr>
            <a:r>
              <a:rPr lang="en-GB"/>
              <a:t>An assortment of illustrations and photos that are suitable for use in the presentation can be found in the </a:t>
            </a:r>
            <a:r>
              <a:rPr lang="en-GB" b="1">
                <a:uFill>
                  <a:noFill/>
                </a:uFill>
                <a:hlinkClick r:id="rId4" action="ppaction://hlinksldjump"/>
              </a:rPr>
              <a:t>alternative resources slide.</a:t>
            </a:r>
            <a:endParaRPr b="1"/>
          </a:p>
          <a:p>
            <a:pPr marL="457200" lvl="0" indent="-301625" algn="l" rtl="0">
              <a:spcBef>
                <a:spcPts val="0"/>
              </a:spcBef>
              <a:spcAft>
                <a:spcPts val="0"/>
              </a:spcAft>
              <a:buSzPts val="1150"/>
              <a:buFont typeface="Poppins" panose="00000600000000000000"/>
              <a:buAutoNum type="arabicPeriod"/>
            </a:pPr>
            <a:r>
              <a:rPr lang="en-GB"/>
              <a:t>A </a:t>
            </a:r>
            <a:r>
              <a:rPr lang="en-GB" b="1">
                <a:uFill>
                  <a:noFill/>
                </a:uFill>
                <a:hlinkClick r:id="rId5" action="ppaction://hlinksldjump"/>
              </a:rPr>
              <a:t>thanks slide</a:t>
            </a:r>
            <a:r>
              <a:rPr lang="en-GB"/>
              <a:t>, which you must keep so that proper credits for our design are given.</a:t>
            </a:r>
            <a:endParaRPr lang="en-GB"/>
          </a:p>
          <a:p>
            <a:pPr marL="457200" lvl="0" indent="-301625" algn="l" rtl="0">
              <a:spcBef>
                <a:spcPts val="0"/>
              </a:spcBef>
              <a:spcAft>
                <a:spcPts val="0"/>
              </a:spcAft>
              <a:buSzPts val="1150"/>
              <a:buFont typeface="Poppins" panose="00000600000000000000"/>
              <a:buAutoNum type="arabicPeriod"/>
            </a:pPr>
            <a:r>
              <a:rPr lang="en-GB"/>
              <a:t>A </a:t>
            </a:r>
            <a:r>
              <a:rPr lang="en-GB" b="1">
                <a:uFill>
                  <a:noFill/>
                </a:uFill>
                <a:hlinkClick r:id="rId6" action="ppaction://hlinksldjump"/>
              </a:rPr>
              <a:t>resources slide</a:t>
            </a:r>
            <a:r>
              <a:rPr lang="en-GB"/>
              <a:t>, where you’ll find links to all the elements used in the template.</a:t>
            </a:r>
            <a:endParaRPr lang="en-GB"/>
          </a:p>
          <a:p>
            <a:pPr marL="457200" lvl="0" indent="-301625" algn="l" rtl="0">
              <a:spcBef>
                <a:spcPts val="0"/>
              </a:spcBef>
              <a:spcAft>
                <a:spcPts val="0"/>
              </a:spcAft>
              <a:buSzPts val="1150"/>
              <a:buFont typeface="Poppins" panose="00000600000000000000"/>
              <a:buAutoNum type="arabicPeriod"/>
            </a:pPr>
            <a:r>
              <a:rPr lang="en-GB" b="1">
                <a:uFill>
                  <a:noFill/>
                </a:uFill>
                <a:hlinkClick r:id=""/>
              </a:rPr>
              <a:t>Instructions for use</a:t>
            </a:r>
            <a:r>
              <a:rPr lang="en-GB">
                <a:uFill>
                  <a:noFill/>
                </a:uFill>
                <a:hlinkClick r:id=""/>
              </a:rPr>
              <a:t>.</a:t>
            </a:r>
            <a:endParaRPr lang="en-GB">
              <a:uFill>
                <a:noFill/>
              </a:uFill>
            </a:endParaRPr>
          </a:p>
          <a:p>
            <a:pPr marL="457200" lvl="0" indent="-301625" algn="l" rtl="0">
              <a:spcBef>
                <a:spcPts val="0"/>
              </a:spcBef>
              <a:spcAft>
                <a:spcPts val="0"/>
              </a:spcAft>
              <a:buSzPts val="1150"/>
              <a:buFont typeface="Poppins" panose="00000600000000000000"/>
              <a:buAutoNum type="arabicPeriod"/>
            </a:pPr>
            <a:r>
              <a:rPr lang="en-GB"/>
              <a:t>Final slides with:</a:t>
            </a:r>
            <a:endParaRPr lang="en-GB"/>
          </a:p>
          <a:p>
            <a:pPr marL="914400" lvl="0" indent="-301625" algn="l" rtl="0">
              <a:spcBef>
                <a:spcPts val="0"/>
              </a:spcBef>
              <a:spcAft>
                <a:spcPts val="0"/>
              </a:spcAft>
              <a:buSzPts val="1150"/>
              <a:buFont typeface="Poppins" panose="00000600000000000000"/>
              <a:buChar char="●"/>
            </a:pPr>
            <a:r>
              <a:rPr lang="en-GB"/>
              <a:t>The</a:t>
            </a:r>
            <a:r>
              <a:rPr lang="en-GB">
                <a:uFill>
                  <a:noFill/>
                </a:uFill>
                <a:hlinkClick r:id="rId7" action="ppaction://hlinksldjump"/>
              </a:rPr>
              <a:t> </a:t>
            </a:r>
            <a:r>
              <a:rPr lang="en-GB" b="1">
                <a:uFill>
                  <a:noFill/>
                </a:uFill>
                <a:hlinkClick r:id="rId7" action="ppaction://hlinksldjump"/>
              </a:rPr>
              <a:t>fonts and colors</a:t>
            </a:r>
            <a:r>
              <a:rPr lang="en-GB">
                <a:uFill>
                  <a:noFill/>
                </a:uFill>
                <a:hlinkClick r:id="rId7" action="ppaction://hlinksldjump"/>
              </a:rPr>
              <a:t> </a:t>
            </a:r>
            <a:r>
              <a:rPr lang="en-GB"/>
              <a:t>used in the template.</a:t>
            </a:r>
            <a:endParaRPr lang="en-GB"/>
          </a:p>
          <a:p>
            <a:pPr marL="914400" lvl="0" indent="-301625" algn="l" rtl="0">
              <a:spcBef>
                <a:spcPts val="0"/>
              </a:spcBef>
              <a:spcAft>
                <a:spcPts val="0"/>
              </a:spcAft>
              <a:buSzPts val="1150"/>
              <a:buFont typeface="Poppins" panose="00000600000000000000"/>
              <a:buChar char="●"/>
            </a:pPr>
            <a:r>
              <a:rPr lang="en-GB"/>
              <a:t>A </a:t>
            </a:r>
            <a:r>
              <a:rPr lang="en-GB" b="1">
                <a:uFill>
                  <a:noFill/>
                </a:uFill>
                <a:hlinkClick r:id="rId8" action="ppaction://hlinksldjump"/>
              </a:rPr>
              <a:t>selection of illustrations</a:t>
            </a:r>
            <a:r>
              <a:rPr lang="en-GB">
                <a:uFill>
                  <a:noFill/>
                </a:uFill>
                <a:hlinkClick r:id="rId8" action="ppaction://hlinksldjump"/>
              </a:rPr>
              <a:t>.</a:t>
            </a:r>
            <a:r>
              <a:rPr lang="en-GB"/>
              <a:t> You can also customize and animate them as you wish with the online editor. Visit</a:t>
            </a:r>
            <a:r>
              <a:rPr lang="en-GB" b="1"/>
              <a:t> </a:t>
            </a:r>
            <a:r>
              <a:rPr lang="en-GB" b="1">
                <a:uFill>
                  <a:noFill/>
                </a:uFill>
                <a:hlinkClick r:id="rId9"/>
              </a:rPr>
              <a:t>Storyset</a:t>
            </a:r>
            <a:r>
              <a:rPr lang="en-GB"/>
              <a:t> to find more. </a:t>
            </a:r>
            <a:endParaRPr lang="en-GB"/>
          </a:p>
          <a:p>
            <a:pPr marL="914400" lvl="0" indent="-301625" algn="l" rtl="0">
              <a:spcBef>
                <a:spcPts val="0"/>
              </a:spcBef>
              <a:spcAft>
                <a:spcPts val="0"/>
              </a:spcAft>
              <a:buSzPts val="1150"/>
              <a:buFont typeface="Poppins" panose="00000600000000000000"/>
              <a:buChar char="●"/>
            </a:pPr>
            <a:r>
              <a:rPr lang="en-GB"/>
              <a:t>More</a:t>
            </a:r>
            <a:r>
              <a:rPr lang="en-GB">
                <a:uFill>
                  <a:noFill/>
                </a:uFill>
                <a:hlinkClick r:id="rId10" action="ppaction://hlinksldjump"/>
              </a:rPr>
              <a:t> </a:t>
            </a:r>
            <a:r>
              <a:rPr lang="en-GB" b="1">
                <a:uFill>
                  <a:noFill/>
                </a:uFill>
                <a:hlinkClick r:id="rId10" action="ppaction://hlinksldjump"/>
              </a:rPr>
              <a:t>infographic resources</a:t>
            </a:r>
            <a:r>
              <a:rPr lang="en-GB"/>
              <a:t>, whose size and color can be edited. </a:t>
            </a:r>
            <a:endParaRPr lang="en-GB"/>
          </a:p>
          <a:p>
            <a:pPr marL="914400" lvl="0" indent="-301625" algn="l" rtl="0">
              <a:spcBef>
                <a:spcPts val="0"/>
              </a:spcBef>
              <a:spcAft>
                <a:spcPts val="0"/>
              </a:spcAft>
              <a:buSzPts val="1150"/>
              <a:buFont typeface="Poppins" panose="00000600000000000000"/>
              <a:buChar char="●"/>
            </a:pPr>
            <a:r>
              <a:rPr lang="en-GB" b="1">
                <a:uFill>
                  <a:noFill/>
                </a:uFill>
                <a:hlinkClick r:id="rId11" action="ppaction://hlinksldjump"/>
              </a:rPr>
              <a:t>Sets of customizable icons</a:t>
            </a:r>
            <a:r>
              <a:rPr lang="en-GB"/>
              <a:t>: general, business, avatar, creative process, education, help &amp; support, medical, nature, performing arts, SEO &amp; marketing, and teamwork.</a:t>
            </a:r>
            <a:endParaRPr lang="en-GB"/>
          </a:p>
          <a:p>
            <a:pPr marL="137160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1600"/>
              </a:spcAft>
              <a:buClr>
                <a:schemeClr val="dk1"/>
              </a:buClr>
              <a:buSzPts val="1100"/>
              <a:buFont typeface="Arial" panose="020B0604020202020204"/>
              <a:buNone/>
            </a:pPr>
            <a:r>
              <a:rPr lang="en-GB" b="1"/>
              <a:t>You can delete this slide when you’re done editing the presentation.</a:t>
            </a:r>
            <a:endParaRPr lang="en-GB" b="1"/>
          </a:p>
        </p:txBody>
      </p:sp>
    </p:spTree>
  </p:cSld>
  <p:clrMapOvr>
    <a:masterClrMapping/>
  </p:clrMapOvr>
</p:sld>
</file>

<file path=ppt/theme/theme1.xml><?xml version="1.0" encoding="utf-8"?>
<a:theme xmlns:a="http://schemas.openxmlformats.org/drawingml/2006/main" name="Pricing Strategies Meeting by Slidesgo">
  <a:themeElements>
    <a:clrScheme name="Simple Light">
      <a:dk1>
        <a:srgbClr val="000000"/>
      </a:dk1>
      <a:lt1>
        <a:srgbClr val="FFFFFF"/>
      </a:lt1>
      <a:dk2>
        <a:srgbClr val="20134F"/>
      </a:dk2>
      <a:lt2>
        <a:srgbClr val="D5D2E2"/>
      </a:lt2>
      <a:accent1>
        <a:srgbClr val="6D25BF"/>
      </a:accent1>
      <a:accent2>
        <a:srgbClr val="8854FD"/>
      </a:accent2>
      <a:accent3>
        <a:srgbClr val="369ADE"/>
      </a:accent3>
      <a:accent4>
        <a:srgbClr val="56DBDC"/>
      </a:accent4>
      <a:accent5>
        <a:srgbClr val="FC5596"/>
      </a:accent5>
      <a:accent6>
        <a:srgbClr val="FE988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11838</Words>
  <Application>WPS Presentation</Application>
  <PresentationFormat/>
  <Paragraphs>574</Paragraphs>
  <Slides>49</Slides>
  <Notes>0</Notes>
  <HiddenSlides>0</HiddenSlides>
  <MMClips>0</MMClips>
  <ScaleCrop>false</ScaleCrop>
  <HeadingPairs>
    <vt:vector size="6" baseType="variant">
      <vt:variant>
        <vt:lpstr>已用的字体</vt:lpstr>
      </vt:variant>
      <vt:variant>
        <vt:i4>17</vt:i4>
      </vt:variant>
      <vt:variant>
        <vt:lpstr>主题</vt:lpstr>
      </vt:variant>
      <vt:variant>
        <vt:i4>2</vt:i4>
      </vt:variant>
      <vt:variant>
        <vt:lpstr>幻灯片标题</vt:lpstr>
      </vt:variant>
      <vt:variant>
        <vt:i4>49</vt:i4>
      </vt:variant>
    </vt:vector>
  </HeadingPairs>
  <TitlesOfParts>
    <vt:vector size="68" baseType="lpstr">
      <vt:lpstr>Arial</vt:lpstr>
      <vt:lpstr>SimSun</vt:lpstr>
      <vt:lpstr>Wingdings</vt:lpstr>
      <vt:lpstr>Arial</vt:lpstr>
      <vt:lpstr>Poppins</vt:lpstr>
      <vt:lpstr>Nunito Sans</vt:lpstr>
      <vt:lpstr>Segoe Print</vt:lpstr>
      <vt:lpstr>Encode Sans</vt:lpstr>
      <vt:lpstr>Roboto</vt:lpstr>
      <vt:lpstr>Source Sans Pro</vt:lpstr>
      <vt:lpstr>Proxima Nova Semibold</vt:lpstr>
      <vt:lpstr>Proxima Nova</vt:lpstr>
      <vt:lpstr>Microsoft YaHei</vt:lpstr>
      <vt:lpstr>Arial Unicode MS</vt:lpstr>
      <vt:lpstr>Calibri</vt:lpstr>
      <vt:lpstr>Amatic SC</vt:lpstr>
      <vt:lpstr>Roboto Medium</vt:lpstr>
      <vt:lpstr>Pricing Strategies Meeting by Slidesgo</vt:lpstr>
      <vt:lpstr>Slidesgo Final Pages</vt:lpstr>
      <vt:lpstr>PRICING STRATEGIES MEETING</vt:lpstr>
      <vt:lpstr>Conclusions</vt:lpstr>
      <vt:lpstr>Meeting Objectives</vt:lpstr>
      <vt:lpstr>04</vt:lpstr>
      <vt:lpstr>04</vt:lpstr>
      <vt:lpstr>01</vt:lpstr>
      <vt:lpstr>A Picture Always Reinforces the Concept</vt:lpstr>
      <vt:lpstr>About This Project</vt:lpstr>
      <vt:lpstr>Contents of This Template</vt:lpstr>
      <vt:lpstr>—Someone Famous</vt:lpstr>
      <vt:lpstr>15</vt:lpstr>
      <vt:lpstr>A Picture is Worth a Thousand Words</vt:lpstr>
      <vt:lpstr>RAID Summary</vt:lpstr>
      <vt:lpstr>Upcoming Events</vt:lpstr>
      <vt:lpstr>Project  Schedule</vt:lpstr>
      <vt:lpstr>Maybe You Need to Divide the Content</vt:lpstr>
      <vt:lpstr>You Could Use Four Columns, Why Not?</vt:lpstr>
      <vt:lpstr>Step 4</vt:lpstr>
      <vt:lpstr>Big numbers catch your audience’s attention</vt:lpstr>
      <vt:lpstr>Where We Are and Where We Want to Be</vt:lpstr>
      <vt:lpstr>Infographics Make Your Idea Understandable</vt:lpstr>
      <vt:lpstr>This Is a Map</vt:lpstr>
      <vt:lpstr>KPI Dashboard</vt:lpstr>
      <vt:lpstr>This Is a Graph</vt:lpstr>
      <vt:lpstr>Status Report</vt:lpstr>
      <vt:lpstr>Checklist</vt:lpstr>
      <vt:lpstr>Awesome Words</vt:lpstr>
      <vt:lpstr>Mobile Web</vt:lpstr>
      <vt:lpstr>Thanks</vt:lpstr>
      <vt:lpstr>Alternative Resources</vt:lpstr>
      <vt:lpstr>Resources</vt:lpstr>
      <vt:lpstr>Instructions for use (free users)</vt:lpstr>
      <vt:lpstr>Instructions for use (premium users)</vt:lpstr>
      <vt:lpstr>Fonts &amp; colors used</vt:lpstr>
      <vt:lpstr>PowerPoint 演示文稿</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Medical Icons</vt:lpstr>
      <vt:lpstr>Teamwork Icons</vt:lpstr>
      <vt:lpstr>Avatar Icons</vt:lpstr>
      <vt:lpstr>Performing Arts Icons</vt:lpstr>
      <vt:lpstr>Nature Icons</vt:lpstr>
      <vt:lpstr>SEO &amp; Marketing Icons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Análisis del proceso administrativo de la “Optica Estrella de David”.</dc:title>
  <dc:creator/>
  <cp:lastModifiedBy>Victoria Gabriela Velasquez</cp:lastModifiedBy>
  <cp:revision>1</cp:revision>
  <dcterms:created xsi:type="dcterms:W3CDTF">2023-06-08T03:30:36Z</dcterms:created>
  <dcterms:modified xsi:type="dcterms:W3CDTF">2023-06-08T03:30:37Z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024B672335BA48B5BD6F7AFD1C429C47</vt:lpwstr>
  </property>
  <property fmtid="{D5CDD505-2E9C-101B-9397-08002B2CF9AE}" pid="3" name="KSOProductBuildVer">
    <vt:lpwstr>1033-11.2.0.11481</vt:lpwstr>
  </property>
</Properties>
</file>